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1" r:id="rId4"/>
    <p:sldId id="263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29DFE-EC06-4810-B354-01C873166B9D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95C97-BD7C-4C58-9210-48B6AABEA77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35850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95C97-BD7C-4C58-9210-48B6AABEA776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624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1ED4-873C-4DF1-8A7E-8BC9266EB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452F9-0828-470A-BEE5-2B6AF2A9A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F0D1C-FC9B-4514-90FA-DD1A4B1F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76C1-3ED3-47D1-87E3-7D837FF4C6D6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9200A-3225-4D97-AEF2-E0FDF05B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A1362-1F6E-4BED-A01C-EAF4C0DF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A768-1092-46F8-B623-CB7D5F4ABE9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2624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1D1A-0CA3-4DDD-8BAB-29B7B3E9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492C1-F9FA-4655-88A8-617478CE4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B39C1-6215-4025-8359-3A330B37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76C1-3ED3-47D1-87E3-7D837FF4C6D6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6A6D-E3B2-405A-B4FC-A64ED7E0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6290B-8AF8-4338-8B76-7E400767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A768-1092-46F8-B623-CB7D5F4ABE9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44266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2230D-AE49-458E-80D5-E9A88F585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7C957-D0E7-4668-8BDB-05A5BF9E3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0753D-4BA5-4176-ACF0-36E8F9C0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76C1-3ED3-47D1-87E3-7D837FF4C6D6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9C46-8C9B-44E2-8205-2095986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9C760-C39D-412C-A614-8FF7CADD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A768-1092-46F8-B623-CB7D5F4ABE9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0489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59D5-72F6-483A-8D7E-9136C62E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0C5B6-74D6-4550-A411-335C83FF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18C13-B466-4D72-ACB4-CC696EC3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76C1-3ED3-47D1-87E3-7D837FF4C6D6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8A725-98DD-44DD-86D1-8FA0A9FB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B9D9E-FE5A-4103-91D2-0F13AA9F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A768-1092-46F8-B623-CB7D5F4ABE9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59216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C77A-F2DF-41FE-A663-F171900E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9ECE9-4C2C-428B-A7A3-07A66F3D2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C67F1-ED1B-4CAA-940C-97282D5C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76C1-3ED3-47D1-87E3-7D837FF4C6D6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CBD6E-F180-4C56-881F-7E66F76F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8EDD1-4DA1-438E-B2AC-3612C931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A768-1092-46F8-B623-CB7D5F4ABE9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0124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867B-26C8-4721-8A49-2C834437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CDE3F-59B2-4ACF-B1FD-67417058D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E3298-9B00-4FFF-9A57-47A7BDD1A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B964F-54BF-4C44-9DF1-04CFB11D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76C1-3ED3-47D1-87E3-7D837FF4C6D6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D7D78-EDB6-44B8-8D74-B1B98D40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6AF5C-6463-44EA-9B77-89BC0E3C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A768-1092-46F8-B623-CB7D5F4ABE9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4611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C6AD-389D-48C2-8148-8576D036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32730-8F7C-4B2F-BCB7-D4A01CDDC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6F2ED-BF55-4F9F-A926-14053F52D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701F2-6231-4096-BB8B-09EFAC05F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1B4F0-BB2C-4DED-B3D4-537229F84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A525F-9FD2-4ACF-9005-B4585FD9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76C1-3ED3-47D1-87E3-7D837FF4C6D6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68DF6-9A49-46B8-BF02-150736E4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0C3F8A-8F53-46CD-89C3-5617E7A1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A768-1092-46F8-B623-CB7D5F4ABE9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93056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FC1F-ACEB-4FE8-8CAA-21B12DD0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48629-6262-45E2-BC92-B2079F90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76C1-3ED3-47D1-87E3-7D837FF4C6D6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E17BF-C452-4583-B2F4-BF97843B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92A1D-256B-4BD3-B094-FF76D746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A768-1092-46F8-B623-CB7D5F4ABE9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64570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80AB5-EF1B-435D-B860-ABDBDA61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76C1-3ED3-47D1-87E3-7D837FF4C6D6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3D0E5-8095-4664-AF41-ADCAD1DF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AD68-1155-4C29-81E2-E47D3E78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A768-1092-46F8-B623-CB7D5F4ABE9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92650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3DAC-F773-44D5-8970-2DD01A78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711C-CCD0-4CF2-A674-0519C8F43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71897-0016-45C0-A05A-01700405B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E3508-B589-4AB3-84B0-FB7315E8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76C1-3ED3-47D1-87E3-7D837FF4C6D6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126AE-D95C-48CD-B27D-2B38C977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54433-6B70-4CD6-8C26-26DE9D6C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A768-1092-46F8-B623-CB7D5F4ABE9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97570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57F3-F5D3-4E2A-8F2E-C779FB6C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203F2-B94A-4237-9664-A708A61A1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7D2EB-29F9-45AA-875B-17A7BC077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9D0D9-965E-40BE-B8D8-03241FB9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76C1-3ED3-47D1-87E3-7D837FF4C6D6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A8406-E5EF-40BC-953C-A28261EE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99A63-6BE6-4B15-A7F3-C18C26C8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A768-1092-46F8-B623-CB7D5F4ABE9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2571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7D39D-CAF1-4899-9DFC-687497EC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15E9C-68CC-4737-8F68-731426B54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D2DF3-DE9D-457A-AA18-E7369DDE9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F76C1-3ED3-47D1-87E3-7D837FF4C6D6}" type="datetimeFigureOut">
              <a:rPr lang="en-SE" smtClean="0"/>
              <a:t>2021-10-25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DD20B-1FA0-43D4-9D30-39D2ED999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4834E-4114-4266-8B13-D40CA5D25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DA768-1092-46F8-B623-CB7D5F4ABE9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6747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2096" y="223089"/>
            <a:ext cx="1780794" cy="5876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9653" y="1031239"/>
            <a:ext cx="8513572" cy="52171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4000" y="6480428"/>
            <a:ext cx="1600200" cy="24104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2C2145-9C40-4D71-8A67-C590DF4A262F}"/>
              </a:ext>
            </a:extLst>
          </p:cNvPr>
          <p:cNvSpPr txBox="1">
            <a:spLocks/>
          </p:cNvSpPr>
          <p:nvPr/>
        </p:nvSpPr>
        <p:spPr>
          <a:xfrm>
            <a:off x="1842096" y="2167846"/>
            <a:ext cx="8500251" cy="25223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Sara Alterkawi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Dataingenjör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G1</a:t>
            </a:r>
            <a:endParaRPr lang="en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5604" y="6235200"/>
            <a:ext cx="1527175" cy="503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6480428"/>
            <a:ext cx="1600200" cy="241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B06AAF-6B49-4D9E-9A6B-90AAFBCB6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00" y="0"/>
            <a:ext cx="8313600" cy="623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5604" y="6235200"/>
            <a:ext cx="1527175" cy="503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6480428"/>
            <a:ext cx="1600200" cy="241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25E800-6B8C-4885-851B-7F94B8CCC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00" y="0"/>
            <a:ext cx="8313600" cy="6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6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5604" y="6235200"/>
            <a:ext cx="1527175" cy="503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6480428"/>
            <a:ext cx="1600200" cy="241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BDD9DD-3F77-4CF7-9237-5B3E9EB57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25" y="1315502"/>
            <a:ext cx="10729991" cy="491969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C66156-EAC7-408D-A028-91831780A3BC}"/>
              </a:ext>
            </a:extLst>
          </p:cNvPr>
          <p:cNvSpPr txBox="1">
            <a:spLocks/>
          </p:cNvSpPr>
          <p:nvPr/>
        </p:nvSpPr>
        <p:spPr>
          <a:xfrm>
            <a:off x="734784" y="344544"/>
            <a:ext cx="10722431" cy="9709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ttest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892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5604" y="6235200"/>
            <a:ext cx="1527175" cy="503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6480428"/>
            <a:ext cx="1600200" cy="241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D9756F-6881-4900-B491-EA2DC337F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354" y="1781138"/>
            <a:ext cx="4005292" cy="507686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875BF5E-F5FB-487B-B42F-CFABEC5E0D62}"/>
              </a:ext>
            </a:extLst>
          </p:cNvPr>
          <p:cNvSpPr txBox="1">
            <a:spLocks/>
          </p:cNvSpPr>
          <p:nvPr/>
        </p:nvSpPr>
        <p:spPr>
          <a:xfrm>
            <a:off x="734784" y="344544"/>
            <a:ext cx="10722431" cy="9709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My AI board</a:t>
            </a:r>
          </a:p>
        </p:txBody>
      </p:sp>
    </p:spTree>
    <p:extLst>
      <p:ext uri="{BB962C8B-B14F-4D97-AF65-F5344CB8AC3E}">
        <p14:creationId xmlns:p14="http://schemas.microsoft.com/office/powerpoint/2010/main" val="1795502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5604" y="6235200"/>
            <a:ext cx="1527175" cy="503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6480428"/>
            <a:ext cx="1600200" cy="241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D1B648-FEB1-48DD-AEDA-B92CE6716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473" y="1747498"/>
            <a:ext cx="4015054" cy="511050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AD312EE-D37E-4E01-94D4-EB795B260CE7}"/>
              </a:ext>
            </a:extLst>
          </p:cNvPr>
          <p:cNvSpPr txBox="1">
            <a:spLocks/>
          </p:cNvSpPr>
          <p:nvPr/>
        </p:nvSpPr>
        <p:spPr>
          <a:xfrm>
            <a:off x="734784" y="344544"/>
            <a:ext cx="10722431" cy="9709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My AI board</a:t>
            </a:r>
          </a:p>
        </p:txBody>
      </p:sp>
    </p:spTree>
    <p:extLst>
      <p:ext uri="{BB962C8B-B14F-4D97-AF65-F5344CB8AC3E}">
        <p14:creationId xmlns:p14="http://schemas.microsoft.com/office/powerpoint/2010/main" val="4089278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5604" y="6235200"/>
            <a:ext cx="1527175" cy="503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6480428"/>
            <a:ext cx="1600200" cy="241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BB4D19-B85C-4A57-9FF5-EBDE549D2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973" y="1734172"/>
            <a:ext cx="4010054" cy="51054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6E6698A-A776-481B-9623-E778C441B01D}"/>
              </a:ext>
            </a:extLst>
          </p:cNvPr>
          <p:cNvSpPr txBox="1">
            <a:spLocks/>
          </p:cNvSpPr>
          <p:nvPr/>
        </p:nvSpPr>
        <p:spPr>
          <a:xfrm>
            <a:off x="734784" y="344544"/>
            <a:ext cx="10722431" cy="9709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AI4 board</a:t>
            </a:r>
          </a:p>
        </p:txBody>
      </p:sp>
    </p:spTree>
    <p:extLst>
      <p:ext uri="{BB962C8B-B14F-4D97-AF65-F5344CB8AC3E}">
        <p14:creationId xmlns:p14="http://schemas.microsoft.com/office/powerpoint/2010/main" val="2399714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Alterkawi</dc:creator>
  <cp:lastModifiedBy>Sara Alterkawi</cp:lastModifiedBy>
  <cp:revision>6</cp:revision>
  <dcterms:created xsi:type="dcterms:W3CDTF">2021-10-25T19:53:56Z</dcterms:created>
  <dcterms:modified xsi:type="dcterms:W3CDTF">2021-10-25T22:04:56Z</dcterms:modified>
</cp:coreProperties>
</file>