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5" r:id="rId5"/>
    <p:sldId id="262" r:id="rId6"/>
    <p:sldId id="271" r:id="rId7"/>
    <p:sldId id="270" r:id="rId8"/>
    <p:sldId id="259" r:id="rId9"/>
    <p:sldId id="261" r:id="rId10"/>
    <p:sldId id="799" r:id="rId11"/>
    <p:sldId id="906" r:id="rId12"/>
    <p:sldId id="905" r:id="rId13"/>
    <p:sldId id="772" r:id="rId14"/>
    <p:sldId id="774" r:id="rId15"/>
    <p:sldId id="266" r:id="rId16"/>
    <p:sldId id="267" r:id="rId17"/>
    <p:sldId id="268" r:id="rId18"/>
    <p:sldId id="269" r:id="rId19"/>
    <p:sldId id="904" r:id="rId20"/>
    <p:sldId id="829" r:id="rId21"/>
    <p:sldId id="846" r:id="rId22"/>
    <p:sldId id="8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4266"/>
    <a:srgbClr val="003300"/>
    <a:srgbClr val="9999FF"/>
    <a:srgbClr val="26055B"/>
    <a:srgbClr val="400999"/>
    <a:srgbClr val="5B9BD5"/>
    <a:srgbClr val="FFC000"/>
    <a:srgbClr val="A5A5A5"/>
    <a:srgbClr val="ED7D31"/>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412" autoAdjust="0"/>
  </p:normalViewPr>
  <p:slideViewPr>
    <p:cSldViewPr snapToGrid="0">
      <p:cViewPr>
        <p:scale>
          <a:sx n="300" d="100"/>
          <a:sy n="300" d="100"/>
        </p:scale>
        <p:origin x="-5304" y="-3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4B0BF-43CA-4857-B23B-F402D2F4A892}" type="doc">
      <dgm:prSet loTypeId="urn:microsoft.com/office/officeart/2005/8/layout/chevron1" loCatId="process" qsTypeId="urn:microsoft.com/office/officeart/2005/8/quickstyle/simple1" qsCatId="simple" csTypeId="urn:microsoft.com/office/officeart/2005/8/colors/colorful4" csCatId="colorful" phldr="1"/>
      <dgm:spPr/>
    </dgm:pt>
    <dgm:pt modelId="{54EAD143-7435-425D-9A08-C9018357A3A0}">
      <dgm:prSet phldrT="[文字]"/>
      <dgm:spPr/>
      <dgm:t>
        <a:bodyPr/>
        <a:lstStyle/>
        <a:p>
          <a:r>
            <a:rPr lang="en-US" altLang="zh-TW" dirty="0"/>
            <a:t>Stage 1</a:t>
          </a:r>
          <a:endParaRPr lang="zh-TW" altLang="en-US" dirty="0"/>
        </a:p>
      </dgm:t>
    </dgm:pt>
    <dgm:pt modelId="{2FEC4F81-69B2-4E7A-B564-2A1EE6599980}" type="parTrans" cxnId="{3FDD27CF-D5E1-45BD-B153-56C2E3921874}">
      <dgm:prSet/>
      <dgm:spPr/>
      <dgm:t>
        <a:bodyPr/>
        <a:lstStyle/>
        <a:p>
          <a:endParaRPr lang="zh-TW" altLang="en-US"/>
        </a:p>
      </dgm:t>
    </dgm:pt>
    <dgm:pt modelId="{96355B46-781A-4E8D-A89A-4B0544AB4B34}" type="sibTrans" cxnId="{3FDD27CF-D5E1-45BD-B153-56C2E3921874}">
      <dgm:prSet/>
      <dgm:spPr/>
      <dgm:t>
        <a:bodyPr/>
        <a:lstStyle/>
        <a:p>
          <a:endParaRPr lang="zh-TW" altLang="en-US"/>
        </a:p>
      </dgm:t>
    </dgm:pt>
    <dgm:pt modelId="{5218FE99-64E3-434F-B277-2E5A3D936A3B}">
      <dgm:prSet phldrT="[文字]"/>
      <dgm:spPr/>
      <dgm:t>
        <a:bodyPr/>
        <a:lstStyle/>
        <a:p>
          <a:r>
            <a:rPr lang="en-US" altLang="zh-TW" dirty="0"/>
            <a:t>Stage 2 </a:t>
          </a:r>
          <a:endParaRPr lang="zh-TW" altLang="en-US" dirty="0"/>
        </a:p>
      </dgm:t>
    </dgm:pt>
    <dgm:pt modelId="{DEF26CEF-ADF6-4120-862D-1D4E683E6840}" type="parTrans" cxnId="{72237403-A4FB-4405-A85C-6691653A8AE4}">
      <dgm:prSet/>
      <dgm:spPr/>
      <dgm:t>
        <a:bodyPr/>
        <a:lstStyle/>
        <a:p>
          <a:endParaRPr lang="zh-TW" altLang="en-US"/>
        </a:p>
      </dgm:t>
    </dgm:pt>
    <dgm:pt modelId="{B1091D76-BFB5-4349-B25A-BE6F55C9ED50}" type="sibTrans" cxnId="{72237403-A4FB-4405-A85C-6691653A8AE4}">
      <dgm:prSet/>
      <dgm:spPr/>
      <dgm:t>
        <a:bodyPr/>
        <a:lstStyle/>
        <a:p>
          <a:endParaRPr lang="zh-TW" altLang="en-US"/>
        </a:p>
      </dgm:t>
    </dgm:pt>
    <dgm:pt modelId="{24C12AA6-9809-49EC-A7FF-2D16BA697B97}">
      <dgm:prSet phldrT="[文字]"/>
      <dgm:spPr/>
      <dgm:t>
        <a:bodyPr/>
        <a:lstStyle/>
        <a:p>
          <a:r>
            <a:rPr lang="en-US" altLang="zh-TW" dirty="0"/>
            <a:t>Stage 3</a:t>
          </a:r>
          <a:endParaRPr lang="zh-TW" altLang="en-US" dirty="0"/>
        </a:p>
      </dgm:t>
    </dgm:pt>
    <dgm:pt modelId="{64BA7794-6749-4445-BB21-EBA9C356D1E1}" type="parTrans" cxnId="{CEC2B91B-FF45-42BE-BDE9-D7DE7665EAA6}">
      <dgm:prSet/>
      <dgm:spPr/>
      <dgm:t>
        <a:bodyPr/>
        <a:lstStyle/>
        <a:p>
          <a:endParaRPr lang="zh-TW" altLang="en-US"/>
        </a:p>
      </dgm:t>
    </dgm:pt>
    <dgm:pt modelId="{EA4CD699-118C-459C-A460-00882DFED77E}" type="sibTrans" cxnId="{CEC2B91B-FF45-42BE-BDE9-D7DE7665EAA6}">
      <dgm:prSet/>
      <dgm:spPr/>
      <dgm:t>
        <a:bodyPr/>
        <a:lstStyle/>
        <a:p>
          <a:endParaRPr lang="zh-TW" altLang="en-US"/>
        </a:p>
      </dgm:t>
    </dgm:pt>
    <dgm:pt modelId="{AD3BD448-047D-40F5-9CBD-6082541DD1E9}" type="pres">
      <dgm:prSet presAssocID="{1C94B0BF-43CA-4857-B23B-F402D2F4A892}" presName="Name0" presStyleCnt="0">
        <dgm:presLayoutVars>
          <dgm:dir/>
          <dgm:animLvl val="lvl"/>
          <dgm:resizeHandles val="exact"/>
        </dgm:presLayoutVars>
      </dgm:prSet>
      <dgm:spPr/>
    </dgm:pt>
    <dgm:pt modelId="{CF0C439A-53EA-4097-8A5F-C6214103DFF5}" type="pres">
      <dgm:prSet presAssocID="{54EAD143-7435-425D-9A08-C9018357A3A0}" presName="parTxOnly" presStyleLbl="node1" presStyleIdx="0" presStyleCnt="3" custLinFactNeighborY="-7007">
        <dgm:presLayoutVars>
          <dgm:chMax val="0"/>
          <dgm:chPref val="0"/>
          <dgm:bulletEnabled val="1"/>
        </dgm:presLayoutVars>
      </dgm:prSet>
      <dgm:spPr/>
    </dgm:pt>
    <dgm:pt modelId="{6B87086F-84CD-45C5-8F15-F23D9FE347BC}" type="pres">
      <dgm:prSet presAssocID="{96355B46-781A-4E8D-A89A-4B0544AB4B34}" presName="parTxOnlySpace" presStyleCnt="0"/>
      <dgm:spPr/>
    </dgm:pt>
    <dgm:pt modelId="{BCE94159-FB0F-4DE4-BD5B-9AE715C529D6}" type="pres">
      <dgm:prSet presAssocID="{5218FE99-64E3-434F-B277-2E5A3D936A3B}" presName="parTxOnly" presStyleLbl="node1" presStyleIdx="1" presStyleCnt="3">
        <dgm:presLayoutVars>
          <dgm:chMax val="0"/>
          <dgm:chPref val="0"/>
          <dgm:bulletEnabled val="1"/>
        </dgm:presLayoutVars>
      </dgm:prSet>
      <dgm:spPr/>
    </dgm:pt>
    <dgm:pt modelId="{485E3608-CAD5-4B07-A35B-2A5C07BB2C3B}" type="pres">
      <dgm:prSet presAssocID="{B1091D76-BFB5-4349-B25A-BE6F55C9ED50}" presName="parTxOnlySpace" presStyleCnt="0"/>
      <dgm:spPr/>
    </dgm:pt>
    <dgm:pt modelId="{A6E9C723-31D1-444B-AD59-92F60572A916}" type="pres">
      <dgm:prSet presAssocID="{24C12AA6-9809-49EC-A7FF-2D16BA697B97}" presName="parTxOnly" presStyleLbl="node1" presStyleIdx="2" presStyleCnt="3">
        <dgm:presLayoutVars>
          <dgm:chMax val="0"/>
          <dgm:chPref val="0"/>
          <dgm:bulletEnabled val="1"/>
        </dgm:presLayoutVars>
      </dgm:prSet>
      <dgm:spPr/>
    </dgm:pt>
  </dgm:ptLst>
  <dgm:cxnLst>
    <dgm:cxn modelId="{72237403-A4FB-4405-A85C-6691653A8AE4}" srcId="{1C94B0BF-43CA-4857-B23B-F402D2F4A892}" destId="{5218FE99-64E3-434F-B277-2E5A3D936A3B}" srcOrd="1" destOrd="0" parTransId="{DEF26CEF-ADF6-4120-862D-1D4E683E6840}" sibTransId="{B1091D76-BFB5-4349-B25A-BE6F55C9ED50}"/>
    <dgm:cxn modelId="{CEC2B91B-FF45-42BE-BDE9-D7DE7665EAA6}" srcId="{1C94B0BF-43CA-4857-B23B-F402D2F4A892}" destId="{24C12AA6-9809-49EC-A7FF-2D16BA697B97}" srcOrd="2" destOrd="0" parTransId="{64BA7794-6749-4445-BB21-EBA9C356D1E1}" sibTransId="{EA4CD699-118C-459C-A460-00882DFED77E}"/>
    <dgm:cxn modelId="{F50C9D26-9D7B-41DF-9D89-658330C8F97C}" type="presOf" srcId="{24C12AA6-9809-49EC-A7FF-2D16BA697B97}" destId="{A6E9C723-31D1-444B-AD59-92F60572A916}" srcOrd="0" destOrd="0" presId="urn:microsoft.com/office/officeart/2005/8/layout/chevron1"/>
    <dgm:cxn modelId="{D52F7C75-2C6F-4FB5-BF3F-9A64C4BBEA58}" type="presOf" srcId="{5218FE99-64E3-434F-B277-2E5A3D936A3B}" destId="{BCE94159-FB0F-4DE4-BD5B-9AE715C529D6}" srcOrd="0" destOrd="0" presId="urn:microsoft.com/office/officeart/2005/8/layout/chevron1"/>
    <dgm:cxn modelId="{B584758D-BC21-44AD-A89B-4118F0B2F626}" type="presOf" srcId="{54EAD143-7435-425D-9A08-C9018357A3A0}" destId="{CF0C439A-53EA-4097-8A5F-C6214103DFF5}" srcOrd="0" destOrd="0" presId="urn:microsoft.com/office/officeart/2005/8/layout/chevron1"/>
    <dgm:cxn modelId="{3FDD27CF-D5E1-45BD-B153-56C2E3921874}" srcId="{1C94B0BF-43CA-4857-B23B-F402D2F4A892}" destId="{54EAD143-7435-425D-9A08-C9018357A3A0}" srcOrd="0" destOrd="0" parTransId="{2FEC4F81-69B2-4E7A-B564-2A1EE6599980}" sibTransId="{96355B46-781A-4E8D-A89A-4B0544AB4B34}"/>
    <dgm:cxn modelId="{F7ED8FDC-4CBB-4B90-A298-005176259149}" type="presOf" srcId="{1C94B0BF-43CA-4857-B23B-F402D2F4A892}" destId="{AD3BD448-047D-40F5-9CBD-6082541DD1E9}" srcOrd="0" destOrd="0" presId="urn:microsoft.com/office/officeart/2005/8/layout/chevron1"/>
    <dgm:cxn modelId="{FA143D0C-EFED-482C-8D54-6723A09CC674}" type="presParOf" srcId="{AD3BD448-047D-40F5-9CBD-6082541DD1E9}" destId="{CF0C439A-53EA-4097-8A5F-C6214103DFF5}" srcOrd="0" destOrd="0" presId="urn:microsoft.com/office/officeart/2005/8/layout/chevron1"/>
    <dgm:cxn modelId="{87382097-49F5-40E6-B611-D7D60DC3B041}" type="presParOf" srcId="{AD3BD448-047D-40F5-9CBD-6082541DD1E9}" destId="{6B87086F-84CD-45C5-8F15-F23D9FE347BC}" srcOrd="1" destOrd="0" presId="urn:microsoft.com/office/officeart/2005/8/layout/chevron1"/>
    <dgm:cxn modelId="{68207750-E554-4028-A982-34EC0D2F279D}" type="presParOf" srcId="{AD3BD448-047D-40F5-9CBD-6082541DD1E9}" destId="{BCE94159-FB0F-4DE4-BD5B-9AE715C529D6}" srcOrd="2" destOrd="0" presId="urn:microsoft.com/office/officeart/2005/8/layout/chevron1"/>
    <dgm:cxn modelId="{60AA3670-D5DC-4F07-97E6-7564E71C0E17}" type="presParOf" srcId="{AD3BD448-047D-40F5-9CBD-6082541DD1E9}" destId="{485E3608-CAD5-4B07-A35B-2A5C07BB2C3B}" srcOrd="3" destOrd="0" presId="urn:microsoft.com/office/officeart/2005/8/layout/chevron1"/>
    <dgm:cxn modelId="{80854BB7-F0F9-407B-87EE-A4E92D51677D}" type="presParOf" srcId="{AD3BD448-047D-40F5-9CBD-6082541DD1E9}" destId="{A6E9C723-31D1-444B-AD59-92F60572A916}"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C439A-53EA-4097-8A5F-C6214103DFF5}">
      <dsp:nvSpPr>
        <dsp:cNvPr id="0" name=""/>
        <dsp:cNvSpPr/>
      </dsp:nvSpPr>
      <dsp:spPr>
        <a:xfrm>
          <a:off x="1326" y="0"/>
          <a:ext cx="1615624" cy="347380"/>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altLang="zh-TW" sz="2000" kern="1200" dirty="0"/>
            <a:t>Stage 1</a:t>
          </a:r>
          <a:endParaRPr lang="zh-TW" altLang="en-US" sz="2000" kern="1200" dirty="0"/>
        </a:p>
      </dsp:txBody>
      <dsp:txXfrm>
        <a:off x="175016" y="0"/>
        <a:ext cx="1268244" cy="347380"/>
      </dsp:txXfrm>
    </dsp:sp>
    <dsp:sp modelId="{BCE94159-FB0F-4DE4-BD5B-9AE715C529D6}">
      <dsp:nvSpPr>
        <dsp:cNvPr id="0" name=""/>
        <dsp:cNvSpPr/>
      </dsp:nvSpPr>
      <dsp:spPr>
        <a:xfrm>
          <a:off x="1455388" y="0"/>
          <a:ext cx="1615624" cy="347380"/>
        </a:xfrm>
        <a:prstGeom prst="chevron">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altLang="zh-TW" sz="2000" kern="1200" dirty="0"/>
            <a:t>Stage 2 </a:t>
          </a:r>
          <a:endParaRPr lang="zh-TW" altLang="en-US" sz="2000" kern="1200" dirty="0"/>
        </a:p>
      </dsp:txBody>
      <dsp:txXfrm>
        <a:off x="1629078" y="0"/>
        <a:ext cx="1268244" cy="347380"/>
      </dsp:txXfrm>
    </dsp:sp>
    <dsp:sp modelId="{A6E9C723-31D1-444B-AD59-92F60572A916}">
      <dsp:nvSpPr>
        <dsp:cNvPr id="0" name=""/>
        <dsp:cNvSpPr/>
      </dsp:nvSpPr>
      <dsp:spPr>
        <a:xfrm>
          <a:off x="2909450" y="0"/>
          <a:ext cx="1615624" cy="347380"/>
        </a:xfrm>
        <a:prstGeom prst="chevron">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altLang="zh-TW" sz="2000" kern="1200" dirty="0"/>
            <a:t>Stage 3</a:t>
          </a:r>
          <a:endParaRPr lang="zh-TW" altLang="en-US" sz="2000" kern="1200" dirty="0"/>
        </a:p>
      </dsp:txBody>
      <dsp:txXfrm>
        <a:off x="3083140" y="0"/>
        <a:ext cx="1268244" cy="3473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10ED4-7CDF-4969-BB1F-E285B2182F7B}" type="datetimeFigureOut">
              <a:rPr lang="en-GB" smtClean="0"/>
              <a:t>08/02/2020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4FADF-CAF9-4766-BFEF-3EC005F4F2B6}" type="slidenum">
              <a:rPr lang="en-GB" smtClean="0"/>
              <a:t>‹#›</a:t>
            </a:fld>
            <a:endParaRPr lang="en-GB"/>
          </a:p>
        </p:txBody>
      </p:sp>
    </p:spTree>
    <p:extLst>
      <p:ext uri="{BB962C8B-B14F-4D97-AF65-F5344CB8AC3E}">
        <p14:creationId xmlns:p14="http://schemas.microsoft.com/office/powerpoint/2010/main" val="120874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D24FADF-CAF9-4766-BFEF-3EC005F4F2B6}" type="slidenum">
              <a:rPr lang="en-GB" smtClean="0"/>
              <a:t>10</a:t>
            </a:fld>
            <a:endParaRPr lang="en-GB"/>
          </a:p>
        </p:txBody>
      </p:sp>
    </p:spTree>
    <p:extLst>
      <p:ext uri="{BB962C8B-B14F-4D97-AF65-F5344CB8AC3E}">
        <p14:creationId xmlns:p14="http://schemas.microsoft.com/office/powerpoint/2010/main" val="235152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24FADF-CAF9-4766-BFEF-3EC005F4F2B6}" type="slidenum">
              <a:rPr lang="en-GB" smtClean="0"/>
              <a:t>12</a:t>
            </a:fld>
            <a:endParaRPr lang="en-GB"/>
          </a:p>
        </p:txBody>
      </p:sp>
    </p:spTree>
    <p:extLst>
      <p:ext uri="{BB962C8B-B14F-4D97-AF65-F5344CB8AC3E}">
        <p14:creationId xmlns:p14="http://schemas.microsoft.com/office/powerpoint/2010/main" val="131714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24FADF-CAF9-4766-BFEF-3EC005F4F2B6}" type="slidenum">
              <a:rPr lang="en-GB" smtClean="0"/>
              <a:t>15</a:t>
            </a:fld>
            <a:endParaRPr lang="en-GB"/>
          </a:p>
        </p:txBody>
      </p:sp>
    </p:spTree>
    <p:extLst>
      <p:ext uri="{BB962C8B-B14F-4D97-AF65-F5344CB8AC3E}">
        <p14:creationId xmlns:p14="http://schemas.microsoft.com/office/powerpoint/2010/main" val="188430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Slide Image Placeholder 1">
            <a:extLst>
              <a:ext uri="{FF2B5EF4-FFF2-40B4-BE49-F238E27FC236}">
                <a16:creationId xmlns:a16="http://schemas.microsoft.com/office/drawing/2014/main" id="{07358B1B-4AD4-4CE5-8A6B-68D56C7080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1587" name="Notes Placeholder 2">
            <a:extLst>
              <a:ext uri="{FF2B5EF4-FFF2-40B4-BE49-F238E27FC236}">
                <a16:creationId xmlns:a16="http://schemas.microsoft.com/office/drawing/2014/main" id="{B7F4A39E-70FE-4517-8C7D-2A80CA25CC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dirty="0"/>
          </a:p>
        </p:txBody>
      </p:sp>
      <p:sp>
        <p:nvSpPr>
          <p:cNvPr id="451588" name="Header Placeholder 3">
            <a:extLst>
              <a:ext uri="{FF2B5EF4-FFF2-40B4-BE49-F238E27FC236}">
                <a16:creationId xmlns:a16="http://schemas.microsoft.com/office/drawing/2014/main" id="{E827EB5A-CE0A-4497-80E6-93F29AA6ADB5}"/>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defTabSz="1030288" fontAlgn="base">
              <a:spcBef>
                <a:spcPct val="0"/>
              </a:spcBef>
              <a:spcAft>
                <a:spcPct val="0"/>
              </a:spcAft>
            </a:pPr>
            <a:r>
              <a:rPr lang="en-US" altLang="zh-TW" sz="1200">
                <a:latin typeface="Calibri" panose="020F0502020204030204" pitchFamily="34" charset="0"/>
                <a:cs typeface="FontAwesome" pitchFamily="2" charset="0"/>
              </a:rPr>
              <a:t>My First Template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Slide Image Placeholder 1">
            <a:extLst>
              <a:ext uri="{FF2B5EF4-FFF2-40B4-BE49-F238E27FC236}">
                <a16:creationId xmlns:a16="http://schemas.microsoft.com/office/drawing/2014/main" id="{43C716F8-E4AB-4358-A558-91D7C76B74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3635" name="Notes Placeholder 2">
            <a:extLst>
              <a:ext uri="{FF2B5EF4-FFF2-40B4-BE49-F238E27FC236}">
                <a16:creationId xmlns:a16="http://schemas.microsoft.com/office/drawing/2014/main" id="{E337A98F-FC81-4480-A0C8-9629090B4A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dirty="0"/>
          </a:p>
        </p:txBody>
      </p:sp>
      <p:sp>
        <p:nvSpPr>
          <p:cNvPr id="453636" name="Header Placeholder 3">
            <a:extLst>
              <a:ext uri="{FF2B5EF4-FFF2-40B4-BE49-F238E27FC236}">
                <a16:creationId xmlns:a16="http://schemas.microsoft.com/office/drawing/2014/main" id="{1CA0AEAD-3D2B-4C5B-AC3F-5475E67A8070}"/>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defTabSz="1030288" fontAlgn="base">
              <a:spcBef>
                <a:spcPct val="0"/>
              </a:spcBef>
              <a:spcAft>
                <a:spcPct val="0"/>
              </a:spcAft>
            </a:pPr>
            <a:r>
              <a:rPr lang="en-US" altLang="zh-TW" sz="1200">
                <a:latin typeface="Calibri" panose="020F0502020204030204" pitchFamily="34" charset="0"/>
                <a:cs typeface="FontAwesome" pitchFamily="2" charset="0"/>
              </a:rPr>
              <a:t>My First Template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Slide Image Placeholder 1">
            <a:extLst>
              <a:ext uri="{FF2B5EF4-FFF2-40B4-BE49-F238E27FC236}">
                <a16:creationId xmlns:a16="http://schemas.microsoft.com/office/drawing/2014/main" id="{C7788DD2-DE75-4700-8109-471C72A835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5683" name="Notes Placeholder 2">
            <a:extLst>
              <a:ext uri="{FF2B5EF4-FFF2-40B4-BE49-F238E27FC236}">
                <a16:creationId xmlns:a16="http://schemas.microsoft.com/office/drawing/2014/main" id="{9DBFB5D0-0147-4C0C-B228-BBFA97BA21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p>
        </p:txBody>
      </p:sp>
      <p:sp>
        <p:nvSpPr>
          <p:cNvPr id="455684" name="Header Placeholder 3">
            <a:extLst>
              <a:ext uri="{FF2B5EF4-FFF2-40B4-BE49-F238E27FC236}">
                <a16:creationId xmlns:a16="http://schemas.microsoft.com/office/drawing/2014/main" id="{618C5113-3FC9-4116-B5EB-E1EE0FFFB4ED}"/>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defTabSz="1030288" fontAlgn="base">
              <a:spcBef>
                <a:spcPct val="0"/>
              </a:spcBef>
              <a:spcAft>
                <a:spcPct val="0"/>
              </a:spcAft>
            </a:pPr>
            <a:r>
              <a:rPr lang="en-US" altLang="zh-TW" sz="1200">
                <a:latin typeface="Calibri" panose="020F0502020204030204" pitchFamily="34" charset="0"/>
                <a:cs typeface="FontAwesome" pitchFamily="2" charset="0"/>
              </a:rPr>
              <a:t>My First Template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Slide Image Placeholder 1">
            <a:extLst>
              <a:ext uri="{FF2B5EF4-FFF2-40B4-BE49-F238E27FC236}">
                <a16:creationId xmlns:a16="http://schemas.microsoft.com/office/drawing/2014/main" id="{BFBE4B77-BBB0-4ADB-A427-2C5F71901B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9779" name="Notes Placeholder 2">
            <a:extLst>
              <a:ext uri="{FF2B5EF4-FFF2-40B4-BE49-F238E27FC236}">
                <a16:creationId xmlns:a16="http://schemas.microsoft.com/office/drawing/2014/main" id="{E153DC37-81C3-4522-8F6B-41B980FFF7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p>
        </p:txBody>
      </p:sp>
      <p:sp>
        <p:nvSpPr>
          <p:cNvPr id="459780" name="Header Placeholder 3">
            <a:extLst>
              <a:ext uri="{FF2B5EF4-FFF2-40B4-BE49-F238E27FC236}">
                <a16:creationId xmlns:a16="http://schemas.microsoft.com/office/drawing/2014/main" id="{D2206EBB-2AB1-47D2-BD1A-5787027016F4}"/>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defTabSz="1030288" fontAlgn="base">
              <a:spcBef>
                <a:spcPct val="0"/>
              </a:spcBef>
              <a:spcAft>
                <a:spcPct val="0"/>
              </a:spcAft>
            </a:pPr>
            <a:r>
              <a:rPr lang="en-US" altLang="zh-TW" sz="1200">
                <a:latin typeface="Calibri" panose="020F0502020204030204" pitchFamily="34" charset="0"/>
                <a:cs typeface="FontAwesome" pitchFamily="2" charset="0"/>
              </a:rPr>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1BFA498-963A-46B9-8B94-02844F90372C}" type="datetimeFigureOut">
              <a:rPr lang="en-GB" smtClean="0"/>
              <a:t>08/02/2020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361072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1BFA498-963A-46B9-8B94-02844F90372C}" type="datetimeFigureOut">
              <a:rPr lang="en-GB" smtClean="0"/>
              <a:t>08/02/2020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141414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1BFA498-963A-46B9-8B94-02844F90372C}" type="datetimeFigureOut">
              <a:rPr lang="en-GB" smtClean="0"/>
              <a:t>08/02/2020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17622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Free Blank With Footer">
    <p:spTree>
      <p:nvGrpSpPr>
        <p:cNvPr id="1" name=""/>
        <p:cNvGrpSpPr/>
        <p:nvPr/>
      </p:nvGrpSpPr>
      <p:grpSpPr>
        <a:xfrm>
          <a:off x="0" y="0"/>
          <a:ext cx="0" cy="0"/>
          <a:chOff x="0" y="0"/>
          <a:chExt cx="0" cy="0"/>
        </a:xfrm>
      </p:grpSpPr>
      <p:sp>
        <p:nvSpPr>
          <p:cNvPr id="5" name="Title 1"/>
          <p:cNvSpPr>
            <a:spLocks noGrp="1"/>
          </p:cNvSpPr>
          <p:nvPr>
            <p:ph type="title"/>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a:t>Click to edit Master title style</a:t>
            </a:r>
            <a:endParaRPr lang="en-US" dirty="0"/>
          </a:p>
        </p:txBody>
      </p:sp>
      <p:sp>
        <p:nvSpPr>
          <p:cNvPr id="6" name="Text Placeholder 3"/>
          <p:cNvSpPr>
            <a:spLocks noGrp="1"/>
          </p:cNvSpPr>
          <p:nvPr>
            <p:ph type="body" sz="half" idx="2"/>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3946130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727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 name="Flowchart: Off-page Connector 1">
            <a:extLst>
              <a:ext uri="{FF2B5EF4-FFF2-40B4-BE49-F238E27FC236}">
                <a16:creationId xmlns:a16="http://schemas.microsoft.com/office/drawing/2014/main" id="{2CF58E64-36C5-4CDD-A981-9C805D1DD1D7}"/>
              </a:ext>
            </a:extLst>
          </p:cNvPr>
          <p:cNvSpPr/>
          <p:nvPr userDrawn="1"/>
        </p:nvSpPr>
        <p:spPr>
          <a:xfrm rot="5400000">
            <a:off x="11680825" y="6247343"/>
            <a:ext cx="457200" cy="565149"/>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5" name="Title 1"/>
          <p:cNvSpPr>
            <a:spLocks noGrp="1"/>
          </p:cNvSpPr>
          <p:nvPr>
            <p:ph type="title"/>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a:t>Click to edit Master title style</a:t>
            </a:r>
            <a:endParaRPr lang="en-US" dirty="0"/>
          </a:p>
        </p:txBody>
      </p:sp>
      <p:sp>
        <p:nvSpPr>
          <p:cNvPr id="6" name="Text Placeholder 3"/>
          <p:cNvSpPr>
            <a:spLocks noGrp="1"/>
          </p:cNvSpPr>
          <p:nvPr>
            <p:ph type="body" sz="half" idx="2"/>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Slide Number Placeholder 4">
            <a:extLst>
              <a:ext uri="{FF2B5EF4-FFF2-40B4-BE49-F238E27FC236}">
                <a16:creationId xmlns:a16="http://schemas.microsoft.com/office/drawing/2014/main" id="{EFF6DCCC-0856-4778-A29B-560777900176}"/>
              </a:ext>
            </a:extLst>
          </p:cNvPr>
          <p:cNvSpPr>
            <a:spLocks noGrp="1"/>
          </p:cNvSpPr>
          <p:nvPr>
            <p:ph type="sldNum" sz="quarter" idx="10"/>
          </p:nvPr>
        </p:nvSpPr>
        <p:spPr>
          <a:xfrm>
            <a:off x="11643784" y="6341533"/>
            <a:ext cx="609600" cy="366184"/>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333" b="1" smtClean="0">
                <a:solidFill>
                  <a:srgbClr val="5C5C5C"/>
                </a:solidFill>
                <a:ea typeface="新細明體" panose="02020500000000000000" pitchFamily="18" charset="-120"/>
                <a:cs typeface="FontAwesome" pitchFamily="2" charset="0"/>
              </a:defRPr>
            </a:lvl1pPr>
          </a:lstStyle>
          <a:p>
            <a:pPr>
              <a:defRPr/>
            </a:pPr>
            <a:fld id="{0CA5D187-BC79-4350-AE56-0E3BFCE47113}" type="slidenum">
              <a:rPr lang="en-US" altLang="zh-TW"/>
              <a:pPr>
                <a:defRPr/>
              </a:pPr>
              <a:t>‹#›</a:t>
            </a:fld>
            <a:endParaRPr lang="en-US" altLang="zh-TW"/>
          </a:p>
        </p:txBody>
      </p:sp>
    </p:spTree>
    <p:extLst>
      <p:ext uri="{BB962C8B-B14F-4D97-AF65-F5344CB8AC3E}">
        <p14:creationId xmlns:p14="http://schemas.microsoft.com/office/powerpoint/2010/main" val="331863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1BFA498-963A-46B9-8B94-02844F90372C}" type="datetimeFigureOut">
              <a:rPr lang="en-GB" smtClean="0"/>
              <a:t>08/02/2020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159668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BFA498-963A-46B9-8B94-02844F90372C}" type="datetimeFigureOut">
              <a:rPr lang="en-GB" smtClean="0"/>
              <a:t>08/02/2020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212977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1BFA498-963A-46B9-8B94-02844F90372C}" type="datetimeFigureOut">
              <a:rPr lang="en-GB" smtClean="0"/>
              <a:t>08/02/2020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1811404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1BFA498-963A-46B9-8B94-02844F90372C}" type="datetimeFigureOut">
              <a:rPr lang="en-GB" smtClean="0"/>
              <a:t>08/02/2020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246051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1BFA498-963A-46B9-8B94-02844F90372C}" type="datetimeFigureOut">
              <a:rPr lang="en-GB" smtClean="0"/>
              <a:t>08/02/2020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126285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FA498-963A-46B9-8B94-02844F90372C}" type="datetimeFigureOut">
              <a:rPr lang="en-GB" smtClean="0"/>
              <a:t>08/02/2020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327628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BFA498-963A-46B9-8B94-02844F90372C}" type="datetimeFigureOut">
              <a:rPr lang="en-GB" smtClean="0"/>
              <a:t>08/02/2020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103489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BFA498-963A-46B9-8B94-02844F90372C}" type="datetimeFigureOut">
              <a:rPr lang="en-GB" smtClean="0"/>
              <a:t>08/02/2020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2B4F53-183B-47A6-A856-AC38C7354F1D}" type="slidenum">
              <a:rPr lang="en-GB" smtClean="0"/>
              <a:t>‹#›</a:t>
            </a:fld>
            <a:endParaRPr lang="en-GB"/>
          </a:p>
        </p:txBody>
      </p:sp>
    </p:spTree>
    <p:extLst>
      <p:ext uri="{BB962C8B-B14F-4D97-AF65-F5344CB8AC3E}">
        <p14:creationId xmlns:p14="http://schemas.microsoft.com/office/powerpoint/2010/main" val="33113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FA498-963A-46B9-8B94-02844F90372C}" type="datetimeFigureOut">
              <a:rPr lang="en-GB" smtClean="0"/>
              <a:t>08/02/2020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4F53-183B-47A6-A856-AC38C7354F1D}" type="slidenum">
              <a:rPr lang="en-GB" smtClean="0"/>
              <a:t>‹#›</a:t>
            </a:fld>
            <a:endParaRPr lang="en-GB"/>
          </a:p>
        </p:txBody>
      </p:sp>
    </p:spTree>
    <p:extLst>
      <p:ext uri="{BB962C8B-B14F-4D97-AF65-F5344CB8AC3E}">
        <p14:creationId xmlns:p14="http://schemas.microsoft.com/office/powerpoint/2010/main" val="279224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oleObject" Target="../embeddings/oleObject1.bin" /><Relationship Id="rId7" Type="http://schemas.openxmlformats.org/officeDocument/2006/relationships/diagramQuickStyle" Target="../diagrams/quickStyle1.xml" /><Relationship Id="rId2" Type="http://schemas.openxmlformats.org/officeDocument/2006/relationships/slideLayout" Target="../slideLayouts/slideLayout2.xml" /><Relationship Id="rId1" Type="http://schemas.openxmlformats.org/officeDocument/2006/relationships/vmlDrawing" Target="../drawings/vmlDrawing1.v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18.wmf" /><Relationship Id="rId9" Type="http://schemas.microsoft.com/office/2007/relationships/diagramDrawing" Target="../diagrams/drawing1.xml"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4.xml" /></Relationships>
</file>

<file path=ppt/slides/_rels/slide21.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22.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notesSlide" Target="../notesSlides/notesSlide7.xml" /><Relationship Id="rId1" Type="http://schemas.openxmlformats.org/officeDocument/2006/relationships/slideLayout" Target="../slideLayouts/slideLayout14.xml" /><Relationship Id="rId4" Type="http://schemas.openxmlformats.org/officeDocument/2006/relationships/image" Target="../media/image24.png"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6" Type="http://schemas.openxmlformats.org/officeDocument/2006/relationships/image" Target="../media/image1.png" /><Relationship Id="rId5" Type="http://schemas.openxmlformats.org/officeDocument/2006/relationships/image" Target="../media/image9.jpeg" /><Relationship Id="rId4" Type="http://schemas.openxmlformats.org/officeDocument/2006/relationships/image" Target="../media/image8.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png" /><Relationship Id="rId5" Type="http://schemas.openxmlformats.org/officeDocument/2006/relationships/image" Target="../media/image15.PNG" /><Relationship Id="rId4" Type="http://schemas.openxmlformats.org/officeDocument/2006/relationships/image" Target="../media/image14.PNG" /></Relationships>
</file>

<file path=ppt/slides/_rels/slide8.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PNG"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299" y="513343"/>
            <a:ext cx="8189040" cy="2668266"/>
          </a:xfrm>
          <a:effectLst>
            <a:glow rad="228600">
              <a:schemeClr val="accent1">
                <a:satMod val="175000"/>
                <a:alpha val="40000"/>
              </a:schemeClr>
            </a:glow>
            <a:outerShdw blurRad="76200" dist="12700" dir="8100000" sy="-23000" kx="800400" algn="br" rotWithShape="0">
              <a:prstClr val="black">
                <a:alpha val="20000"/>
              </a:prstClr>
            </a:outerShdw>
            <a:reflection blurRad="6350" stA="50000" endA="300" endPos="55500" dist="101600" dir="5400000" sy="-100000" algn="bl" rotWithShape="0"/>
          </a:effectLst>
          <a:scene3d>
            <a:camera prst="orthographicFront"/>
            <a:lightRig rig="threePt" dir="t"/>
          </a:scene3d>
          <a:sp3d>
            <a:bevelT w="139700" h="139700" prst="divot"/>
          </a:sp3d>
        </p:spPr>
        <p:txBody>
          <a:bodyPr>
            <a:noAutofit/>
          </a:bodyPr>
          <a:lstStyle/>
          <a:p>
            <a:r>
              <a:rPr lang="en-GB" sz="13400" b="1" dirty="0">
                <a:solidFill>
                  <a:srgbClr val="7030A0"/>
                </a:solidFill>
                <a:effectLst>
                  <a:outerShdw blurRad="38100" dist="38100" dir="2700000" algn="tl">
                    <a:srgbClr val="000000">
                      <a:alpha val="43137"/>
                    </a:srgbClr>
                  </a:outerShdw>
                </a:effectLst>
              </a:rPr>
              <a:t>V</a:t>
            </a:r>
            <a:r>
              <a:rPr lang="en-GB" sz="13400" b="1" dirty="0">
                <a:solidFill>
                  <a:srgbClr val="002060"/>
                </a:solidFill>
                <a:effectLst>
                  <a:outerShdw blurRad="38100" dist="38100" dir="2700000" algn="tl">
                    <a:srgbClr val="000000">
                      <a:alpha val="43137"/>
                    </a:srgbClr>
                  </a:outerShdw>
                </a:effectLst>
              </a:rPr>
              <a:t>I</a:t>
            </a:r>
            <a:r>
              <a:rPr lang="en-GB" sz="13400" b="1" dirty="0">
                <a:solidFill>
                  <a:srgbClr val="0070C0"/>
                </a:solidFill>
                <a:effectLst>
                  <a:outerShdw blurRad="38100" dist="38100" dir="2700000" algn="tl">
                    <a:srgbClr val="000000">
                      <a:alpha val="43137"/>
                    </a:srgbClr>
                  </a:outerShdw>
                </a:effectLst>
              </a:rPr>
              <a:t>B</a:t>
            </a:r>
            <a:r>
              <a:rPr lang="en-GB" sz="13400" b="1" dirty="0">
                <a:solidFill>
                  <a:srgbClr val="92D050"/>
                </a:solidFill>
                <a:effectLst>
                  <a:outerShdw blurRad="38100" dist="38100" dir="2700000" algn="tl">
                    <a:srgbClr val="000000">
                      <a:alpha val="43137"/>
                    </a:srgbClr>
                  </a:outerShdw>
                </a:effectLst>
              </a:rPr>
              <a:t>G</a:t>
            </a:r>
            <a:r>
              <a:rPr lang="en-GB" sz="13400" b="1" dirty="0">
                <a:solidFill>
                  <a:srgbClr val="FFFF00"/>
                </a:solidFill>
                <a:effectLst>
                  <a:outerShdw blurRad="38100" dist="38100" dir="2700000" algn="tl">
                    <a:srgbClr val="000000">
                      <a:alpha val="43137"/>
                    </a:srgbClr>
                  </a:outerShdw>
                </a:effectLst>
              </a:rPr>
              <a:t>Y</a:t>
            </a:r>
            <a:r>
              <a:rPr lang="en-GB" sz="13400" b="1" dirty="0">
                <a:solidFill>
                  <a:srgbClr val="FFC000"/>
                </a:solidFill>
                <a:effectLst>
                  <a:outerShdw blurRad="38100" dist="38100" dir="2700000" algn="tl">
                    <a:srgbClr val="000000">
                      <a:alpha val="43137"/>
                    </a:srgbClr>
                  </a:outerShdw>
                </a:effectLst>
              </a:rPr>
              <a:t>O</a:t>
            </a:r>
            <a:r>
              <a:rPr lang="en-GB" sz="13400" b="1" dirty="0">
                <a:solidFill>
                  <a:srgbClr val="C00000"/>
                </a:solidFill>
                <a:effectLst>
                  <a:outerShdw blurRad="38100" dist="38100" dir="2700000" algn="tl">
                    <a:srgbClr val="000000">
                      <a:alpha val="43137"/>
                    </a:srgbClr>
                  </a:outerShdw>
                </a:effectLst>
              </a:rPr>
              <a:t>R</a:t>
            </a:r>
            <a:endParaRPr lang="en-GB" sz="3600" b="1" dirty="0">
              <a:solidFill>
                <a:srgbClr val="92D050"/>
              </a:solidFill>
            </a:endParaRPr>
          </a:p>
        </p:txBody>
      </p:sp>
      <p:sp>
        <p:nvSpPr>
          <p:cNvPr id="4" name="TextBox 3"/>
          <p:cNvSpPr txBox="1"/>
          <p:nvPr/>
        </p:nvSpPr>
        <p:spPr>
          <a:xfrm>
            <a:off x="4568763" y="4911169"/>
            <a:ext cx="2270109" cy="707886"/>
          </a:xfrm>
          <a:prstGeom prst="rect">
            <a:avLst/>
          </a:prstGeom>
          <a:noFill/>
        </p:spPr>
        <p:txBody>
          <a:bodyPr wrap="none" rtlCol="0">
            <a:spAutoFit/>
          </a:bodyPr>
          <a:lstStyle/>
          <a:p>
            <a:pPr algn="ctr"/>
            <a:r>
              <a:rPr lang="en-GB" sz="2000" b="1" dirty="0">
                <a:solidFill>
                  <a:srgbClr val="002060"/>
                </a:solidFill>
              </a:rPr>
              <a:t>MANOHAR KODURI</a:t>
            </a:r>
          </a:p>
          <a:p>
            <a:pPr algn="ctr"/>
            <a:r>
              <a:rPr lang="en-GB" sz="2000" b="1" dirty="0">
                <a:solidFill>
                  <a:srgbClr val="002060"/>
                </a:solidFill>
              </a:rPr>
              <a:t>29-05-2019</a:t>
            </a:r>
          </a:p>
        </p:txBody>
      </p:sp>
      <p:pic>
        <p:nvPicPr>
          <p:cNvPr id="4098" name="Picture 2" descr="https://labliverpool.co.uk/wp-content/uploads/2019/02/partnership-logos-color-300x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307" y="6264547"/>
            <a:ext cx="3239335" cy="39951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接點 6">
            <a:extLst>
              <a:ext uri="{FF2B5EF4-FFF2-40B4-BE49-F238E27FC236}">
                <a16:creationId xmlns:a16="http://schemas.microsoft.com/office/drawing/2014/main" id="{9B044586-188C-4BAA-994D-699FCA594CE9}"/>
              </a:ext>
            </a:extLst>
          </p:cNvPr>
          <p:cNvCxnSpPr>
            <a:cxnSpLocks/>
          </p:cNvCxnSpPr>
          <p:nvPr/>
        </p:nvCxnSpPr>
        <p:spPr>
          <a:xfrm>
            <a:off x="2704056" y="3181609"/>
            <a:ext cx="5999526" cy="3079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E8715565-21E5-439E-B2E1-8292B624AB08}"/>
              </a:ext>
            </a:extLst>
          </p:cNvPr>
          <p:cNvSpPr txBox="1"/>
          <p:nvPr/>
        </p:nvSpPr>
        <p:spPr>
          <a:xfrm>
            <a:off x="4256307" y="2950789"/>
            <a:ext cx="2895023" cy="523220"/>
          </a:xfrm>
          <a:prstGeom prst="rect">
            <a:avLst/>
          </a:prstGeom>
          <a:solidFill>
            <a:schemeClr val="bg1"/>
          </a:solidFill>
        </p:spPr>
        <p:txBody>
          <a:bodyPr wrap="none" rtlCol="0">
            <a:spAutoFit/>
          </a:bodyPr>
          <a:lstStyle/>
          <a:p>
            <a:r>
              <a:rPr lang="en-GB" altLang="zh-TW" sz="2800" b="1" dirty="0">
                <a:solidFill>
                  <a:schemeClr val="tx1">
                    <a:lumMod val="50000"/>
                    <a:lumOff val="50000"/>
                  </a:schemeClr>
                </a:solidFill>
              </a:rPr>
              <a:t>SAY HI TO PLASTIC</a:t>
            </a:r>
            <a:endParaRPr lang="zh-TW" altLang="en-US" sz="2800" dirty="0">
              <a:solidFill>
                <a:schemeClr val="tx1">
                  <a:lumMod val="50000"/>
                  <a:lumOff val="50000"/>
                </a:schemeClr>
              </a:solidFill>
            </a:endParaRPr>
          </a:p>
        </p:txBody>
      </p:sp>
    </p:spTree>
    <p:extLst>
      <p:ext uri="{BB962C8B-B14F-4D97-AF65-F5344CB8AC3E}">
        <p14:creationId xmlns:p14="http://schemas.microsoft.com/office/powerpoint/2010/main" val="62138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3DED2790-731A-4B16-AA55-7CD32E76DD62}"/>
              </a:ext>
            </a:extLst>
          </p:cNvPr>
          <p:cNvSpPr>
            <a:spLocks/>
          </p:cNvSpPr>
          <p:nvPr/>
        </p:nvSpPr>
        <p:spPr bwMode="auto">
          <a:xfrm>
            <a:off x="5173134" y="2880785"/>
            <a:ext cx="1845733" cy="3371849"/>
          </a:xfrm>
          <a:custGeom>
            <a:avLst/>
            <a:gdLst/>
            <a:ahLst/>
            <a:cxnLst>
              <a:cxn ang="0">
                <a:pos x="173" y="908"/>
              </a:cxn>
              <a:cxn ang="0">
                <a:pos x="187" y="613"/>
              </a:cxn>
              <a:cxn ang="0">
                <a:pos x="0" y="357"/>
              </a:cxn>
              <a:cxn ang="0">
                <a:pos x="0" y="357"/>
              </a:cxn>
              <a:cxn ang="0">
                <a:pos x="203" y="547"/>
              </a:cxn>
              <a:cxn ang="0">
                <a:pos x="230" y="0"/>
              </a:cxn>
              <a:cxn ang="0">
                <a:pos x="255" y="237"/>
              </a:cxn>
              <a:cxn ang="0">
                <a:pos x="271" y="439"/>
              </a:cxn>
              <a:cxn ang="0">
                <a:pos x="496" y="295"/>
              </a:cxn>
              <a:cxn ang="0">
                <a:pos x="496" y="295"/>
              </a:cxn>
              <a:cxn ang="0">
                <a:pos x="291" y="500"/>
              </a:cxn>
              <a:cxn ang="0">
                <a:pos x="282" y="660"/>
              </a:cxn>
              <a:cxn ang="0">
                <a:pos x="307" y="905"/>
              </a:cxn>
              <a:cxn ang="0">
                <a:pos x="173" y="908"/>
              </a:cxn>
            </a:cxnLst>
            <a:rect l="0" t="0" r="r" b="b"/>
            <a:pathLst>
              <a:path w="496" h="908">
                <a:moveTo>
                  <a:pt x="173" y="908"/>
                </a:moveTo>
                <a:cubicBezTo>
                  <a:pt x="173" y="908"/>
                  <a:pt x="208" y="680"/>
                  <a:pt x="187" y="613"/>
                </a:cubicBezTo>
                <a:cubicBezTo>
                  <a:pt x="0" y="357"/>
                  <a:pt x="0" y="357"/>
                  <a:pt x="0" y="357"/>
                </a:cubicBezTo>
                <a:cubicBezTo>
                  <a:pt x="0" y="357"/>
                  <a:pt x="0" y="357"/>
                  <a:pt x="0" y="357"/>
                </a:cubicBezTo>
                <a:cubicBezTo>
                  <a:pt x="203" y="547"/>
                  <a:pt x="203" y="547"/>
                  <a:pt x="203" y="547"/>
                </a:cubicBezTo>
                <a:cubicBezTo>
                  <a:pt x="230" y="0"/>
                  <a:pt x="230" y="0"/>
                  <a:pt x="230" y="0"/>
                </a:cubicBezTo>
                <a:cubicBezTo>
                  <a:pt x="255" y="237"/>
                  <a:pt x="255" y="237"/>
                  <a:pt x="255" y="237"/>
                </a:cubicBezTo>
                <a:cubicBezTo>
                  <a:pt x="271" y="439"/>
                  <a:pt x="271" y="439"/>
                  <a:pt x="271" y="439"/>
                </a:cubicBezTo>
                <a:cubicBezTo>
                  <a:pt x="496" y="295"/>
                  <a:pt x="496" y="295"/>
                  <a:pt x="496" y="295"/>
                </a:cubicBezTo>
                <a:cubicBezTo>
                  <a:pt x="496" y="295"/>
                  <a:pt x="496" y="295"/>
                  <a:pt x="496" y="295"/>
                </a:cubicBezTo>
                <a:cubicBezTo>
                  <a:pt x="291" y="500"/>
                  <a:pt x="291" y="500"/>
                  <a:pt x="291" y="500"/>
                </a:cubicBezTo>
                <a:cubicBezTo>
                  <a:pt x="291" y="500"/>
                  <a:pt x="268" y="500"/>
                  <a:pt x="282" y="660"/>
                </a:cubicBezTo>
                <a:cubicBezTo>
                  <a:pt x="295" y="819"/>
                  <a:pt x="307" y="905"/>
                  <a:pt x="307" y="905"/>
                </a:cubicBezTo>
                <a:lnTo>
                  <a:pt x="173" y="908"/>
                </a:lnTo>
                <a:close/>
              </a:path>
            </a:pathLst>
          </a:custGeom>
          <a:solidFill>
            <a:schemeClr val="bg1">
              <a:lumMod val="50000"/>
            </a:schemeClr>
          </a:solidFill>
          <a:ln w="9525">
            <a:noFill/>
            <a:round/>
            <a:headEnd/>
            <a:tailEnd/>
          </a:ln>
        </p:spPr>
        <p:txBody>
          <a:bodyPr/>
          <a:lstStyle/>
          <a:p>
            <a:pPr defTabSz="1375467">
              <a:defRPr/>
            </a:pPr>
            <a:endParaRPr lang="en-US" sz="2400"/>
          </a:p>
        </p:txBody>
      </p:sp>
      <p:sp>
        <p:nvSpPr>
          <p:cNvPr id="9" name="Freeform 5">
            <a:extLst>
              <a:ext uri="{FF2B5EF4-FFF2-40B4-BE49-F238E27FC236}">
                <a16:creationId xmlns:a16="http://schemas.microsoft.com/office/drawing/2014/main" id="{E5F91EBA-A08A-4CB1-87E3-D993927A67AD}"/>
              </a:ext>
            </a:extLst>
          </p:cNvPr>
          <p:cNvSpPr>
            <a:spLocks/>
          </p:cNvSpPr>
          <p:nvPr/>
        </p:nvSpPr>
        <p:spPr bwMode="auto">
          <a:xfrm>
            <a:off x="0" y="5962651"/>
            <a:ext cx="12192000" cy="886883"/>
          </a:xfrm>
          <a:custGeom>
            <a:avLst/>
            <a:gdLst/>
            <a:ahLst/>
            <a:cxnLst>
              <a:cxn ang="0">
                <a:pos x="0" y="1489"/>
              </a:cxn>
              <a:cxn ang="0">
                <a:pos x="0" y="700"/>
              </a:cxn>
              <a:cxn ang="0">
                <a:pos x="940" y="320"/>
              </a:cxn>
              <a:cxn ang="0">
                <a:pos x="3842" y="0"/>
              </a:cxn>
              <a:cxn ang="0">
                <a:pos x="6745" y="320"/>
              </a:cxn>
              <a:cxn ang="0">
                <a:pos x="7680" y="696"/>
              </a:cxn>
              <a:cxn ang="0">
                <a:pos x="7680" y="1492"/>
              </a:cxn>
              <a:cxn ang="0">
                <a:pos x="7659" y="1506"/>
              </a:cxn>
              <a:cxn ang="0">
                <a:pos x="25" y="1506"/>
              </a:cxn>
              <a:cxn ang="0">
                <a:pos x="0" y="1489"/>
              </a:cxn>
            </a:cxnLst>
            <a:rect l="0" t="0" r="r" b="b"/>
            <a:pathLst>
              <a:path w="7680" h="1506">
                <a:moveTo>
                  <a:pt x="0" y="1489"/>
                </a:moveTo>
                <a:cubicBezTo>
                  <a:pt x="0" y="700"/>
                  <a:pt x="0" y="700"/>
                  <a:pt x="0" y="700"/>
                </a:cubicBezTo>
                <a:cubicBezTo>
                  <a:pt x="199" y="561"/>
                  <a:pt x="512" y="434"/>
                  <a:pt x="940" y="320"/>
                </a:cubicBezTo>
                <a:cubicBezTo>
                  <a:pt x="1741" y="107"/>
                  <a:pt x="2709" y="0"/>
                  <a:pt x="3842" y="0"/>
                </a:cubicBezTo>
                <a:cubicBezTo>
                  <a:pt x="4976" y="0"/>
                  <a:pt x="5943" y="107"/>
                  <a:pt x="6745" y="320"/>
                </a:cubicBezTo>
                <a:cubicBezTo>
                  <a:pt x="7168" y="433"/>
                  <a:pt x="7480" y="559"/>
                  <a:pt x="7680" y="696"/>
                </a:cubicBezTo>
                <a:cubicBezTo>
                  <a:pt x="7680" y="1492"/>
                  <a:pt x="7680" y="1492"/>
                  <a:pt x="7680" y="1492"/>
                </a:cubicBezTo>
                <a:cubicBezTo>
                  <a:pt x="7673" y="1497"/>
                  <a:pt x="7666" y="1501"/>
                  <a:pt x="7659" y="1506"/>
                </a:cubicBezTo>
                <a:cubicBezTo>
                  <a:pt x="25" y="1506"/>
                  <a:pt x="25" y="1506"/>
                  <a:pt x="25" y="1506"/>
                </a:cubicBezTo>
                <a:cubicBezTo>
                  <a:pt x="16" y="1500"/>
                  <a:pt x="8" y="1494"/>
                  <a:pt x="0" y="1489"/>
                </a:cubicBezTo>
                <a:close/>
              </a:path>
            </a:pathLst>
          </a:custGeom>
          <a:solidFill>
            <a:schemeClr val="bg1">
              <a:lumMod val="65000"/>
            </a:schemeClr>
          </a:solidFill>
          <a:ln w="9525">
            <a:noFill/>
            <a:round/>
            <a:headEnd/>
            <a:tailEnd/>
          </a:ln>
        </p:spPr>
        <p:txBody>
          <a:bodyPr/>
          <a:lstStyle/>
          <a:p>
            <a:pPr defTabSz="1375467">
              <a:defRPr/>
            </a:pPr>
            <a:endParaRPr lang="en-US" sz="2400"/>
          </a:p>
        </p:txBody>
      </p:sp>
      <p:grpSp>
        <p:nvGrpSpPr>
          <p:cNvPr id="2" name="Group 1"/>
          <p:cNvGrpSpPr/>
          <p:nvPr/>
        </p:nvGrpSpPr>
        <p:grpSpPr>
          <a:xfrm>
            <a:off x="1124807" y="1474397"/>
            <a:ext cx="7181092" cy="3654770"/>
            <a:chOff x="1124807" y="1474397"/>
            <a:chExt cx="7181092" cy="3654770"/>
          </a:xfrm>
        </p:grpSpPr>
        <p:grpSp>
          <p:nvGrpSpPr>
            <p:cNvPr id="35" name="群組 34">
              <a:extLst>
                <a:ext uri="{FF2B5EF4-FFF2-40B4-BE49-F238E27FC236}">
                  <a16:creationId xmlns:a16="http://schemas.microsoft.com/office/drawing/2014/main" id="{C227CE97-501B-478D-B813-556708099F76}"/>
                </a:ext>
              </a:extLst>
            </p:cNvPr>
            <p:cNvGrpSpPr/>
            <p:nvPr/>
          </p:nvGrpSpPr>
          <p:grpSpPr>
            <a:xfrm>
              <a:off x="3687429" y="1480011"/>
              <a:ext cx="1747890" cy="1543897"/>
              <a:chOff x="3487690" y="3557962"/>
              <a:chExt cx="1485895" cy="1329501"/>
            </a:xfrm>
          </p:grpSpPr>
          <p:sp>
            <p:nvSpPr>
              <p:cNvPr id="37" name="Oval 12">
                <a:extLst>
                  <a:ext uri="{FF2B5EF4-FFF2-40B4-BE49-F238E27FC236}">
                    <a16:creationId xmlns:a16="http://schemas.microsoft.com/office/drawing/2014/main" id="{DBC7FC15-B22E-4F02-950A-80660F7A7DB8}"/>
                  </a:ext>
                </a:extLst>
              </p:cNvPr>
              <p:cNvSpPr/>
              <p:nvPr/>
            </p:nvSpPr>
            <p:spPr>
              <a:xfrm>
                <a:off x="3510635" y="3557962"/>
                <a:ext cx="1365888" cy="1329501"/>
              </a:xfrm>
              <a:prstGeom prst="ellipse">
                <a:avLst/>
              </a:prstGeom>
              <a:solidFill>
                <a:schemeClr val="accent3"/>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tIns="0" bIns="121920" anchor="ctr"/>
              <a:lstStyle/>
              <a:p>
                <a:pPr algn="ctr" eaLnBrk="1" hangingPunct="1"/>
                <a:endParaRPr lang="en-US" altLang="zh-TW" sz="4267" dirty="0">
                  <a:solidFill>
                    <a:srgbClr val="C6780E"/>
                  </a:solidFill>
                  <a:latin typeface="FontAwesome" pitchFamily="2" charset="0"/>
                  <a:ea typeface="新細明體" panose="02020500000000000000" pitchFamily="18" charset="-120"/>
                </a:endParaRPr>
              </a:p>
            </p:txBody>
          </p:sp>
          <p:sp>
            <p:nvSpPr>
              <p:cNvPr id="18" name="矩形 17">
                <a:extLst>
                  <a:ext uri="{FF2B5EF4-FFF2-40B4-BE49-F238E27FC236}">
                    <a16:creationId xmlns:a16="http://schemas.microsoft.com/office/drawing/2014/main" id="{7A24C4D1-8CE8-49F6-9F3E-0050990AC082}"/>
                  </a:ext>
                </a:extLst>
              </p:cNvPr>
              <p:cNvSpPr/>
              <p:nvPr/>
            </p:nvSpPr>
            <p:spPr>
              <a:xfrm>
                <a:off x="3487690" y="3821780"/>
                <a:ext cx="1485895" cy="646331"/>
              </a:xfrm>
              <a:prstGeom prst="rect">
                <a:avLst/>
              </a:prstGeom>
            </p:spPr>
            <p:txBody>
              <a:bodyPr wrap="square">
                <a:spAutoFit/>
              </a:bodyPr>
              <a:lstStyle/>
              <a:p>
                <a:pPr algn="ctr"/>
                <a:r>
                  <a:rPr lang="en-GB" altLang="zh-TW" b="1" dirty="0"/>
                  <a:t>Local Government</a:t>
                </a:r>
                <a:endParaRPr lang="zh-TW" altLang="en-US" dirty="0"/>
              </a:p>
            </p:txBody>
          </p:sp>
        </p:grpSp>
        <p:grpSp>
          <p:nvGrpSpPr>
            <p:cNvPr id="22" name="群組 21">
              <a:extLst>
                <a:ext uri="{FF2B5EF4-FFF2-40B4-BE49-F238E27FC236}">
                  <a16:creationId xmlns:a16="http://schemas.microsoft.com/office/drawing/2014/main" id="{79469CFE-4670-4637-8C14-7E0711653502}"/>
                </a:ext>
              </a:extLst>
            </p:cNvPr>
            <p:cNvGrpSpPr/>
            <p:nvPr/>
          </p:nvGrpSpPr>
          <p:grpSpPr>
            <a:xfrm>
              <a:off x="6932183" y="2523855"/>
              <a:ext cx="1373716" cy="1373717"/>
              <a:chOff x="7824250" y="2777331"/>
              <a:chExt cx="1373716" cy="1373717"/>
            </a:xfrm>
          </p:grpSpPr>
          <p:sp>
            <p:nvSpPr>
              <p:cNvPr id="14" name="Oval 13">
                <a:extLst>
                  <a:ext uri="{FF2B5EF4-FFF2-40B4-BE49-F238E27FC236}">
                    <a16:creationId xmlns:a16="http://schemas.microsoft.com/office/drawing/2014/main" id="{EA361DB6-D97D-4092-8BA0-308BC5D07F78}"/>
                  </a:ext>
                </a:extLst>
              </p:cNvPr>
              <p:cNvSpPr/>
              <p:nvPr/>
            </p:nvSpPr>
            <p:spPr>
              <a:xfrm>
                <a:off x="7824250" y="2777331"/>
                <a:ext cx="1373716" cy="1373717"/>
              </a:xfrm>
              <a:prstGeom prst="ellipse">
                <a:avLst/>
              </a:prstGeom>
              <a:solidFill>
                <a:schemeClr val="accent4"/>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3200">
                  <a:solidFill>
                    <a:srgbClr val="C6780E"/>
                  </a:solidFill>
                  <a:latin typeface="FontAwesome" pitchFamily="2" charset="0"/>
                  <a:ea typeface="新細明體" panose="02020500000000000000" pitchFamily="18" charset="-120"/>
                </a:endParaRPr>
              </a:p>
            </p:txBody>
          </p:sp>
          <p:sp>
            <p:nvSpPr>
              <p:cNvPr id="20" name="矩形 19">
                <a:extLst>
                  <a:ext uri="{FF2B5EF4-FFF2-40B4-BE49-F238E27FC236}">
                    <a16:creationId xmlns:a16="http://schemas.microsoft.com/office/drawing/2014/main" id="{EA2B5DA4-F843-4B6D-AE9D-F5B8BFA73DAC}"/>
                  </a:ext>
                </a:extLst>
              </p:cNvPr>
              <p:cNvSpPr/>
              <p:nvPr/>
            </p:nvSpPr>
            <p:spPr>
              <a:xfrm>
                <a:off x="7928059" y="3141023"/>
                <a:ext cx="1210412" cy="646331"/>
              </a:xfrm>
              <a:prstGeom prst="rect">
                <a:avLst/>
              </a:prstGeom>
            </p:spPr>
            <p:txBody>
              <a:bodyPr wrap="square">
                <a:spAutoFit/>
              </a:bodyPr>
              <a:lstStyle/>
              <a:p>
                <a:pPr algn="ctr"/>
                <a:r>
                  <a:rPr lang="en-GB" altLang="zh-TW" b="1" dirty="0">
                    <a:solidFill>
                      <a:schemeClr val="accent2">
                        <a:lumMod val="50000"/>
                      </a:schemeClr>
                    </a:solidFill>
                  </a:rPr>
                  <a:t>Children Education</a:t>
                </a:r>
                <a:endParaRPr lang="zh-TW" altLang="en-US" dirty="0">
                  <a:solidFill>
                    <a:schemeClr val="accent2">
                      <a:lumMod val="50000"/>
                    </a:schemeClr>
                  </a:solidFill>
                </a:endParaRPr>
              </a:p>
            </p:txBody>
          </p:sp>
        </p:grpSp>
        <p:sp>
          <p:nvSpPr>
            <p:cNvPr id="13" name="Oval 12">
              <a:extLst>
                <a:ext uri="{FF2B5EF4-FFF2-40B4-BE49-F238E27FC236}">
                  <a16:creationId xmlns:a16="http://schemas.microsoft.com/office/drawing/2014/main" id="{B3506B9E-621B-4FE1-8BC4-1CF3DE792AC6}"/>
                </a:ext>
              </a:extLst>
            </p:cNvPr>
            <p:cNvSpPr/>
            <p:nvPr/>
          </p:nvSpPr>
          <p:spPr>
            <a:xfrm>
              <a:off x="6363406" y="3494303"/>
              <a:ext cx="1458383" cy="1460500"/>
            </a:xfrm>
            <a:prstGeom prst="ellipse">
              <a:avLst/>
            </a:prstGeom>
            <a:solidFill>
              <a:srgbClr val="FF0000"/>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tIns="0" bIns="121920" anchor="ctr"/>
            <a:lstStyle/>
            <a:p>
              <a:pPr algn="ctr" eaLnBrk="1" hangingPunct="1"/>
              <a:endParaRPr lang="en-US" altLang="zh-TW" sz="4267">
                <a:solidFill>
                  <a:srgbClr val="C6780E"/>
                </a:solidFill>
                <a:latin typeface="FontAwesome" pitchFamily="2" charset="0"/>
                <a:ea typeface="新細明體" panose="02020500000000000000" pitchFamily="18" charset="-120"/>
              </a:endParaRPr>
            </a:p>
          </p:txBody>
        </p:sp>
        <p:grpSp>
          <p:nvGrpSpPr>
            <p:cNvPr id="23" name="群組 22">
              <a:extLst>
                <a:ext uri="{FF2B5EF4-FFF2-40B4-BE49-F238E27FC236}">
                  <a16:creationId xmlns:a16="http://schemas.microsoft.com/office/drawing/2014/main" id="{C6DAB63E-B573-49AB-8539-D0AAA1687D38}"/>
                </a:ext>
              </a:extLst>
            </p:cNvPr>
            <p:cNvGrpSpPr/>
            <p:nvPr/>
          </p:nvGrpSpPr>
          <p:grpSpPr>
            <a:xfrm>
              <a:off x="5273379" y="1474397"/>
              <a:ext cx="2091184" cy="1945092"/>
              <a:chOff x="5396517" y="1431708"/>
              <a:chExt cx="2091184" cy="1945092"/>
            </a:xfrm>
          </p:grpSpPr>
          <p:sp>
            <p:nvSpPr>
              <p:cNvPr id="12" name="Oval 11">
                <a:extLst>
                  <a:ext uri="{FF2B5EF4-FFF2-40B4-BE49-F238E27FC236}">
                    <a16:creationId xmlns:a16="http://schemas.microsoft.com/office/drawing/2014/main" id="{0CDA06D5-B513-498F-AEAF-07AD956E02DD}"/>
                  </a:ext>
                </a:extLst>
              </p:cNvPr>
              <p:cNvSpPr/>
              <p:nvPr/>
            </p:nvSpPr>
            <p:spPr>
              <a:xfrm>
                <a:off x="5396517" y="1431708"/>
                <a:ext cx="2091184" cy="1945092"/>
              </a:xfrm>
              <a:prstGeom prst="ellipse">
                <a:avLst/>
              </a:prstGeom>
              <a:solidFill>
                <a:srgbClr val="26055B"/>
              </a:solidFill>
              <a:ln w="381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4267">
                  <a:solidFill>
                    <a:srgbClr val="C6780E"/>
                  </a:solidFill>
                  <a:latin typeface="FontAwesome" pitchFamily="2" charset="0"/>
                  <a:ea typeface="新細明體" panose="02020500000000000000" pitchFamily="18" charset="-120"/>
                </a:endParaRPr>
              </a:p>
            </p:txBody>
          </p:sp>
          <p:sp>
            <p:nvSpPr>
              <p:cNvPr id="11" name="矩形 10">
                <a:extLst>
                  <a:ext uri="{FF2B5EF4-FFF2-40B4-BE49-F238E27FC236}">
                    <a16:creationId xmlns:a16="http://schemas.microsoft.com/office/drawing/2014/main" id="{BF7D3C74-1535-42A7-9C9E-98C7C6C5D9DF}"/>
                  </a:ext>
                </a:extLst>
              </p:cNvPr>
              <p:cNvSpPr/>
              <p:nvPr/>
            </p:nvSpPr>
            <p:spPr>
              <a:xfrm>
                <a:off x="5457754" y="2005599"/>
                <a:ext cx="2029947" cy="923330"/>
              </a:xfrm>
              <a:prstGeom prst="rect">
                <a:avLst/>
              </a:prstGeom>
            </p:spPr>
            <p:txBody>
              <a:bodyPr wrap="square">
                <a:spAutoFit/>
              </a:bodyPr>
              <a:lstStyle/>
              <a:p>
                <a:pPr algn="ctr"/>
                <a:r>
                  <a:rPr lang="en-GB" altLang="zh-TW" b="1" dirty="0">
                    <a:solidFill>
                      <a:srgbClr val="9999FF"/>
                    </a:solidFill>
                  </a:rPr>
                  <a:t>GRAM BOOK application </a:t>
                </a:r>
              </a:p>
              <a:p>
                <a:pPr algn="ctr"/>
                <a:r>
                  <a:rPr lang="en-GB" altLang="zh-TW" b="1" dirty="0">
                    <a:solidFill>
                      <a:srgbClr val="9999FF"/>
                    </a:solidFill>
                  </a:rPr>
                  <a:t>based</a:t>
                </a:r>
                <a:endParaRPr lang="zh-TW" altLang="en-US" dirty="0">
                  <a:solidFill>
                    <a:srgbClr val="9999FF"/>
                  </a:solidFill>
                </a:endParaRPr>
              </a:p>
            </p:txBody>
          </p:sp>
        </p:grpSp>
        <p:grpSp>
          <p:nvGrpSpPr>
            <p:cNvPr id="25" name="群組 24">
              <a:extLst>
                <a:ext uri="{FF2B5EF4-FFF2-40B4-BE49-F238E27FC236}">
                  <a16:creationId xmlns:a16="http://schemas.microsoft.com/office/drawing/2014/main" id="{F90D7708-DFC9-4E7E-A0B1-99E893C3728F}"/>
                </a:ext>
              </a:extLst>
            </p:cNvPr>
            <p:cNvGrpSpPr/>
            <p:nvPr/>
          </p:nvGrpSpPr>
          <p:grpSpPr>
            <a:xfrm>
              <a:off x="3927295" y="3668667"/>
              <a:ext cx="1485133" cy="1460500"/>
              <a:chOff x="4557574" y="3257794"/>
              <a:chExt cx="1485133" cy="1460500"/>
            </a:xfrm>
          </p:grpSpPr>
          <p:sp>
            <p:nvSpPr>
              <p:cNvPr id="16" name="Oval 15">
                <a:extLst>
                  <a:ext uri="{FF2B5EF4-FFF2-40B4-BE49-F238E27FC236}">
                    <a16:creationId xmlns:a16="http://schemas.microsoft.com/office/drawing/2014/main" id="{A76D79B6-A380-4D08-8E8E-6860BBDAD315}"/>
                  </a:ext>
                </a:extLst>
              </p:cNvPr>
              <p:cNvSpPr/>
              <p:nvPr/>
            </p:nvSpPr>
            <p:spPr>
              <a:xfrm>
                <a:off x="4557574" y="3257794"/>
                <a:ext cx="1458383" cy="1460500"/>
              </a:xfrm>
              <a:prstGeom prst="ellipse">
                <a:avLst/>
              </a:prstGeom>
              <a:solidFill>
                <a:schemeClr val="accent1"/>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4267">
                  <a:solidFill>
                    <a:srgbClr val="C6780E"/>
                  </a:solidFill>
                  <a:latin typeface="FontAwesome" pitchFamily="2" charset="0"/>
                  <a:ea typeface="新細明體" panose="02020500000000000000" pitchFamily="18" charset="-120"/>
                </a:endParaRPr>
              </a:p>
            </p:txBody>
          </p:sp>
          <p:sp>
            <p:nvSpPr>
              <p:cNvPr id="17" name="矩形 16">
                <a:extLst>
                  <a:ext uri="{FF2B5EF4-FFF2-40B4-BE49-F238E27FC236}">
                    <a16:creationId xmlns:a16="http://schemas.microsoft.com/office/drawing/2014/main" id="{30E68AFA-D40D-4311-9BD2-28CF0B0713AE}"/>
                  </a:ext>
                </a:extLst>
              </p:cNvPr>
              <p:cNvSpPr/>
              <p:nvPr/>
            </p:nvSpPr>
            <p:spPr>
              <a:xfrm>
                <a:off x="4590631" y="3704968"/>
                <a:ext cx="1452076" cy="646331"/>
              </a:xfrm>
              <a:prstGeom prst="rect">
                <a:avLst/>
              </a:prstGeom>
            </p:spPr>
            <p:txBody>
              <a:bodyPr wrap="square">
                <a:spAutoFit/>
              </a:bodyPr>
              <a:lstStyle/>
              <a:p>
                <a:pPr algn="ctr"/>
                <a:r>
                  <a:rPr lang="en-GB" altLang="zh-TW" b="1" dirty="0">
                    <a:solidFill>
                      <a:srgbClr val="002060"/>
                    </a:solidFill>
                  </a:rPr>
                  <a:t>Subscription users</a:t>
                </a:r>
                <a:r>
                  <a:rPr lang="en-GB" altLang="zh-TW" b="1" dirty="0">
                    <a:solidFill>
                      <a:srgbClr val="002060"/>
                    </a:solidFill>
                    <a:effectLst>
                      <a:outerShdw blurRad="38100" dist="38100" dir="2700000" algn="tl">
                        <a:srgbClr val="000000">
                          <a:alpha val="43137"/>
                        </a:srgbClr>
                      </a:outerShdw>
                    </a:effectLst>
                  </a:rPr>
                  <a:t> </a:t>
                </a:r>
                <a:endParaRPr lang="zh-TW" altLang="en-US" dirty="0"/>
              </a:p>
            </p:txBody>
          </p:sp>
        </p:grpSp>
        <p:grpSp>
          <p:nvGrpSpPr>
            <p:cNvPr id="24" name="群組 23">
              <a:extLst>
                <a:ext uri="{FF2B5EF4-FFF2-40B4-BE49-F238E27FC236}">
                  <a16:creationId xmlns:a16="http://schemas.microsoft.com/office/drawing/2014/main" id="{8766AA58-F095-4CB8-B221-941EB8CFB0B9}"/>
                </a:ext>
              </a:extLst>
            </p:cNvPr>
            <p:cNvGrpSpPr/>
            <p:nvPr/>
          </p:nvGrpSpPr>
          <p:grpSpPr>
            <a:xfrm>
              <a:off x="4360842" y="2412244"/>
              <a:ext cx="1722090" cy="1707367"/>
              <a:chOff x="3707487" y="2160752"/>
              <a:chExt cx="1722090" cy="1707367"/>
            </a:xfrm>
          </p:grpSpPr>
          <p:sp>
            <p:nvSpPr>
              <p:cNvPr id="15" name="Oval 14">
                <a:extLst>
                  <a:ext uri="{FF2B5EF4-FFF2-40B4-BE49-F238E27FC236}">
                    <a16:creationId xmlns:a16="http://schemas.microsoft.com/office/drawing/2014/main" id="{D304A616-0C5F-4919-9181-3ED4C739AD53}"/>
                  </a:ext>
                </a:extLst>
              </p:cNvPr>
              <p:cNvSpPr/>
              <p:nvPr/>
            </p:nvSpPr>
            <p:spPr>
              <a:xfrm>
                <a:off x="3707487" y="2160752"/>
                <a:ext cx="1722090" cy="1707367"/>
              </a:xfrm>
              <a:prstGeom prst="ellipse">
                <a:avLst/>
              </a:prstGeom>
              <a:solidFill>
                <a:schemeClr val="accent6"/>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3200" dirty="0">
                  <a:solidFill>
                    <a:srgbClr val="C6780E"/>
                  </a:solidFill>
                  <a:latin typeface="FontAwesome" pitchFamily="2" charset="0"/>
                  <a:ea typeface="新細明體" panose="02020500000000000000" pitchFamily="18" charset="-120"/>
                </a:endParaRPr>
              </a:p>
            </p:txBody>
          </p:sp>
          <p:sp>
            <p:nvSpPr>
              <p:cNvPr id="19" name="矩形 18">
                <a:extLst>
                  <a:ext uri="{FF2B5EF4-FFF2-40B4-BE49-F238E27FC236}">
                    <a16:creationId xmlns:a16="http://schemas.microsoft.com/office/drawing/2014/main" id="{EE50E90D-501F-4C92-BF8C-CDA4781EC508}"/>
                  </a:ext>
                </a:extLst>
              </p:cNvPr>
              <p:cNvSpPr/>
              <p:nvPr/>
            </p:nvSpPr>
            <p:spPr>
              <a:xfrm>
                <a:off x="3827042" y="2525662"/>
                <a:ext cx="1458384" cy="923330"/>
              </a:xfrm>
              <a:prstGeom prst="rect">
                <a:avLst/>
              </a:prstGeom>
            </p:spPr>
            <p:txBody>
              <a:bodyPr wrap="square">
                <a:spAutoFit/>
              </a:bodyPr>
              <a:lstStyle/>
              <a:p>
                <a:pPr algn="ctr"/>
                <a:r>
                  <a:rPr lang="en-GB" altLang="zh-TW" b="1" dirty="0">
                    <a:solidFill>
                      <a:srgbClr val="003300"/>
                    </a:solidFill>
                  </a:rPr>
                  <a:t>Groups (Enterprise edition)</a:t>
                </a:r>
                <a:endParaRPr lang="zh-TW" altLang="en-US" dirty="0">
                  <a:solidFill>
                    <a:srgbClr val="003300"/>
                  </a:solidFill>
                </a:endParaRPr>
              </a:p>
            </p:txBody>
          </p:sp>
        </p:grpSp>
        <p:sp>
          <p:nvSpPr>
            <p:cNvPr id="21" name="矩形 20">
              <a:extLst>
                <a:ext uri="{FF2B5EF4-FFF2-40B4-BE49-F238E27FC236}">
                  <a16:creationId xmlns:a16="http://schemas.microsoft.com/office/drawing/2014/main" id="{F536D3BC-6D53-4E3A-B495-CCA3DA666D62}"/>
                </a:ext>
              </a:extLst>
            </p:cNvPr>
            <p:cNvSpPr/>
            <p:nvPr/>
          </p:nvSpPr>
          <p:spPr>
            <a:xfrm>
              <a:off x="6600275" y="4062050"/>
              <a:ext cx="1109984" cy="369332"/>
            </a:xfrm>
            <a:prstGeom prst="rect">
              <a:avLst/>
            </a:prstGeom>
          </p:spPr>
          <p:txBody>
            <a:bodyPr wrap="square">
              <a:spAutoFit/>
            </a:bodyPr>
            <a:lstStyle/>
            <a:p>
              <a:r>
                <a:rPr lang="en-GB" altLang="zh-TW" b="1" dirty="0">
                  <a:solidFill>
                    <a:schemeClr val="accent2">
                      <a:lumMod val="40000"/>
                      <a:lumOff val="60000"/>
                    </a:schemeClr>
                  </a:solidFill>
                </a:rPr>
                <a:t>Processor</a:t>
              </a:r>
              <a:endParaRPr lang="zh-TW" altLang="en-US" dirty="0">
                <a:solidFill>
                  <a:schemeClr val="accent2">
                    <a:lumMod val="40000"/>
                    <a:lumOff val="60000"/>
                  </a:schemeClr>
                </a:solidFill>
              </a:endParaRPr>
            </a:p>
          </p:txBody>
        </p:sp>
        <p:grpSp>
          <p:nvGrpSpPr>
            <p:cNvPr id="43" name="群組 42">
              <a:extLst>
                <a:ext uri="{FF2B5EF4-FFF2-40B4-BE49-F238E27FC236}">
                  <a16:creationId xmlns:a16="http://schemas.microsoft.com/office/drawing/2014/main" id="{7B318C8A-3979-4101-964D-502C79C04567}"/>
                </a:ext>
              </a:extLst>
            </p:cNvPr>
            <p:cNvGrpSpPr/>
            <p:nvPr/>
          </p:nvGrpSpPr>
          <p:grpSpPr>
            <a:xfrm>
              <a:off x="1124807" y="2757640"/>
              <a:ext cx="2930975" cy="1016574"/>
              <a:chOff x="8813611" y="242779"/>
              <a:chExt cx="2930975" cy="1016574"/>
            </a:xfrm>
          </p:grpSpPr>
          <p:sp>
            <p:nvSpPr>
              <p:cNvPr id="44" name="Rectangle 9">
                <a:extLst>
                  <a:ext uri="{FF2B5EF4-FFF2-40B4-BE49-F238E27FC236}">
                    <a16:creationId xmlns:a16="http://schemas.microsoft.com/office/drawing/2014/main" id="{4D4FE6AD-9A25-4E3F-A492-2DA2C43E9810}"/>
                  </a:ext>
                </a:extLst>
              </p:cNvPr>
              <p:cNvSpPr/>
              <p:nvPr/>
            </p:nvSpPr>
            <p:spPr>
              <a:xfrm>
                <a:off x="8813611" y="242779"/>
                <a:ext cx="2930975" cy="923330"/>
              </a:xfrm>
              <a:prstGeom prst="rect">
                <a:avLst/>
              </a:prstGeom>
              <a:effectLst>
                <a:reflection blurRad="6350" stA="50000" endA="300" endPos="55000" dir="5400000" sy="-100000" algn="bl" rotWithShape="0"/>
              </a:effectLst>
            </p:spPr>
            <p:txBody>
              <a:bodyPr wrap="square">
                <a:spAutoFit/>
              </a:bodyPr>
              <a:lstStyle/>
              <a:p>
                <a:r>
                  <a:rPr lang="en-GB" sz="5400" b="1" dirty="0">
                    <a:solidFill>
                      <a:srgbClr val="7030A0"/>
                    </a:solidFill>
                    <a:effectLst>
                      <a:outerShdw blurRad="38100" dist="38100" dir="2700000" algn="tl">
                        <a:srgbClr val="000000">
                          <a:alpha val="43137"/>
                        </a:srgbClr>
                      </a:outerShdw>
                    </a:effectLst>
                  </a:rPr>
                  <a:t>V</a:t>
                </a:r>
                <a:r>
                  <a:rPr lang="en-GB" sz="5400" b="1" dirty="0">
                    <a:solidFill>
                      <a:srgbClr val="002060"/>
                    </a:solidFill>
                    <a:effectLst>
                      <a:outerShdw blurRad="38100" dist="38100" dir="2700000" algn="tl">
                        <a:srgbClr val="000000">
                          <a:alpha val="43137"/>
                        </a:srgbClr>
                      </a:outerShdw>
                    </a:effectLst>
                  </a:rPr>
                  <a:t>I</a:t>
                </a:r>
                <a:r>
                  <a:rPr lang="en-GB" sz="5400" b="1" dirty="0">
                    <a:solidFill>
                      <a:srgbClr val="0070C0"/>
                    </a:solidFill>
                    <a:effectLst>
                      <a:outerShdw blurRad="38100" dist="38100" dir="2700000" algn="tl">
                        <a:srgbClr val="000000">
                          <a:alpha val="43137"/>
                        </a:srgbClr>
                      </a:outerShdw>
                    </a:effectLst>
                  </a:rPr>
                  <a:t>B</a:t>
                </a:r>
                <a:r>
                  <a:rPr lang="en-GB" sz="5400" b="1" dirty="0">
                    <a:solidFill>
                      <a:srgbClr val="92D050"/>
                    </a:solidFill>
                    <a:effectLst>
                      <a:outerShdw blurRad="38100" dist="38100" dir="2700000" algn="tl">
                        <a:srgbClr val="000000">
                          <a:alpha val="43137"/>
                        </a:srgbClr>
                      </a:outerShdw>
                    </a:effectLst>
                  </a:rPr>
                  <a:t>G</a:t>
                </a:r>
                <a:r>
                  <a:rPr lang="en-GB" sz="5400" b="1" dirty="0">
                    <a:solidFill>
                      <a:srgbClr val="FFFF00"/>
                    </a:solidFill>
                    <a:effectLst>
                      <a:outerShdw blurRad="38100" dist="38100" dir="2700000" algn="tl">
                        <a:srgbClr val="000000">
                          <a:alpha val="43137"/>
                        </a:srgbClr>
                      </a:outerShdw>
                    </a:effectLst>
                  </a:rPr>
                  <a:t>Y</a:t>
                </a:r>
                <a:r>
                  <a:rPr lang="en-GB" sz="5400" b="1" dirty="0">
                    <a:solidFill>
                      <a:srgbClr val="FFC000"/>
                    </a:solidFill>
                    <a:effectLst>
                      <a:outerShdw blurRad="38100" dist="38100" dir="2700000" algn="tl">
                        <a:srgbClr val="000000">
                          <a:alpha val="43137"/>
                        </a:srgbClr>
                      </a:outerShdw>
                    </a:effectLst>
                  </a:rPr>
                  <a:t>O</a:t>
                </a:r>
                <a:r>
                  <a:rPr lang="en-GB" sz="5400" b="1" dirty="0">
                    <a:solidFill>
                      <a:srgbClr val="C00000"/>
                    </a:solidFill>
                    <a:effectLst>
                      <a:outerShdw blurRad="38100" dist="38100" dir="2700000" algn="tl">
                        <a:srgbClr val="000000">
                          <a:alpha val="43137"/>
                        </a:srgbClr>
                      </a:outerShdw>
                    </a:effectLst>
                  </a:rPr>
                  <a:t>R</a:t>
                </a:r>
                <a:endParaRPr lang="en-GB" sz="5400" dirty="0"/>
              </a:p>
            </p:txBody>
          </p:sp>
          <p:cxnSp>
            <p:nvCxnSpPr>
              <p:cNvPr id="45" name="直線接點 44">
                <a:extLst>
                  <a:ext uri="{FF2B5EF4-FFF2-40B4-BE49-F238E27FC236}">
                    <a16:creationId xmlns:a16="http://schemas.microsoft.com/office/drawing/2014/main" id="{9643CC6B-8A67-4AA6-A625-EF364595D3F4}"/>
                  </a:ext>
                </a:extLst>
              </p:cNvPr>
              <p:cNvCxnSpPr>
                <a:cxnSpLocks/>
              </p:cNvCxnSpPr>
              <p:nvPr/>
            </p:nvCxnSpPr>
            <p:spPr>
              <a:xfrm>
                <a:off x="8939447" y="1127625"/>
                <a:ext cx="2578637" cy="2639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819ACEDC-9822-498A-B00B-DCD9039D8F7D}"/>
                  </a:ext>
                </a:extLst>
              </p:cNvPr>
              <p:cNvSpPr txBox="1"/>
              <p:nvPr/>
            </p:nvSpPr>
            <p:spPr>
              <a:xfrm>
                <a:off x="9604458" y="982354"/>
                <a:ext cx="1349280" cy="276999"/>
              </a:xfrm>
              <a:prstGeom prst="rect">
                <a:avLst/>
              </a:prstGeom>
              <a:solidFill>
                <a:schemeClr val="bg1"/>
              </a:solidFill>
            </p:spPr>
            <p:txBody>
              <a:bodyPr wrap="none" rtlCol="0">
                <a:spAutoFit/>
              </a:bodyPr>
              <a:lstStyle/>
              <a:p>
                <a:r>
                  <a:rPr lang="en-GB" altLang="zh-TW" sz="1200" b="1" dirty="0">
                    <a:solidFill>
                      <a:schemeClr val="tx1">
                        <a:lumMod val="50000"/>
                        <a:lumOff val="50000"/>
                      </a:schemeClr>
                    </a:solidFill>
                  </a:rPr>
                  <a:t>SAY HI TO PLASTIC</a:t>
                </a:r>
                <a:endParaRPr lang="zh-TW" altLang="en-US" sz="1200" dirty="0">
                  <a:solidFill>
                    <a:schemeClr val="tx1">
                      <a:lumMod val="50000"/>
                      <a:lumOff val="50000"/>
                    </a:schemeClr>
                  </a:solidFill>
                </a:endParaRPr>
              </a:p>
            </p:txBody>
          </p:sp>
        </p:grpSp>
      </p:grpSp>
      <p:pic>
        <p:nvPicPr>
          <p:cNvPr id="26" name="Picture 2" descr="https://labliverpool.co.uk/wp-content/uploads/2019/02/partnership-logos-color-300x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564" y="6249064"/>
            <a:ext cx="2857500" cy="352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plastic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239" y="480596"/>
            <a:ext cx="6656193" cy="5954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03462" y="588250"/>
            <a:ext cx="2938054" cy="4911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solidFill>
                  <a:schemeClr val="accent2"/>
                </a:solidFill>
              </a:rPr>
              <a:t>Types of Plastic</a:t>
            </a:r>
            <a:endParaRPr lang="en-GB" sz="1100" b="1" dirty="0">
              <a:solidFill>
                <a:schemeClr val="accent2"/>
              </a:solidFill>
            </a:endParaRPr>
          </a:p>
          <a:p>
            <a:pPr algn="ctr"/>
            <a:r>
              <a:rPr lang="en-GB" sz="4000" b="1" dirty="0">
                <a:solidFill>
                  <a:schemeClr val="accent2">
                    <a:lumMod val="75000"/>
                  </a:schemeClr>
                </a:solidFill>
              </a:rPr>
              <a:t>Awareness of plastic</a:t>
            </a:r>
          </a:p>
          <a:p>
            <a:pPr algn="ctr"/>
            <a:endParaRPr lang="en-GB" sz="1100" b="1" dirty="0">
              <a:solidFill>
                <a:schemeClr val="accent2">
                  <a:lumMod val="75000"/>
                </a:schemeClr>
              </a:solidFill>
            </a:endParaRPr>
          </a:p>
          <a:p>
            <a:pPr algn="ctr"/>
            <a:r>
              <a:rPr lang="en-GB" sz="4000" b="1" dirty="0">
                <a:solidFill>
                  <a:schemeClr val="accent2">
                    <a:lumMod val="50000"/>
                  </a:schemeClr>
                </a:solidFill>
              </a:rPr>
              <a:t>Say Hi to Plastic</a:t>
            </a:r>
          </a:p>
        </p:txBody>
      </p:sp>
      <p:sp>
        <p:nvSpPr>
          <p:cNvPr id="4" name="TextBox 3"/>
          <p:cNvSpPr txBox="1"/>
          <p:nvPr/>
        </p:nvSpPr>
        <p:spPr>
          <a:xfrm>
            <a:off x="9508374" y="3117273"/>
            <a:ext cx="2103120" cy="369332"/>
          </a:xfrm>
          <a:prstGeom prst="rect">
            <a:avLst/>
          </a:prstGeom>
          <a:noFill/>
        </p:spPr>
        <p:txBody>
          <a:bodyPr wrap="square" rtlCol="0">
            <a:spAutoFit/>
          </a:bodyPr>
          <a:lstStyle/>
          <a:p>
            <a:r>
              <a:rPr lang="en-GB" dirty="0">
                <a:solidFill>
                  <a:srgbClr val="7030A0"/>
                </a:solidFill>
              </a:rPr>
              <a:t> </a:t>
            </a:r>
          </a:p>
        </p:txBody>
      </p:sp>
      <p:grpSp>
        <p:nvGrpSpPr>
          <p:cNvPr id="2" name="群組 1">
            <a:extLst>
              <a:ext uri="{FF2B5EF4-FFF2-40B4-BE49-F238E27FC236}">
                <a16:creationId xmlns:a16="http://schemas.microsoft.com/office/drawing/2014/main" id="{89CEFB74-425A-4564-B10F-DFBB249AAF14}"/>
              </a:ext>
            </a:extLst>
          </p:cNvPr>
          <p:cNvGrpSpPr/>
          <p:nvPr/>
        </p:nvGrpSpPr>
        <p:grpSpPr>
          <a:xfrm>
            <a:off x="10203632" y="1340261"/>
            <a:ext cx="712603" cy="5185370"/>
            <a:chOff x="10107948" y="985169"/>
            <a:chExt cx="712603" cy="5185370"/>
          </a:xfrm>
        </p:grpSpPr>
        <p:sp>
          <p:nvSpPr>
            <p:cNvPr id="7" name="Rectangle 6"/>
            <p:cNvSpPr/>
            <p:nvPr/>
          </p:nvSpPr>
          <p:spPr>
            <a:xfrm>
              <a:off x="10135748" y="985169"/>
              <a:ext cx="684803" cy="400110"/>
            </a:xfrm>
            <a:prstGeom prst="rect">
              <a:avLst/>
            </a:prstGeom>
          </p:spPr>
          <p:txBody>
            <a:bodyPr wrap="none">
              <a:spAutoFit/>
            </a:bodyPr>
            <a:lstStyle/>
            <a:p>
              <a:r>
                <a:rPr lang="en-GB" sz="2000" b="1" u="sng" dirty="0">
                  <a:solidFill>
                    <a:srgbClr val="7030A0"/>
                  </a:solidFill>
                  <a:effectLst>
                    <a:outerShdw blurRad="38100" dist="38100" dir="2700000" algn="tl">
                      <a:srgbClr val="000000">
                        <a:alpha val="43137"/>
                      </a:srgbClr>
                    </a:outerShdw>
                  </a:effectLst>
                </a:rPr>
                <a:t>Mon</a:t>
              </a:r>
              <a:endParaRPr lang="en-GB" sz="2000" b="1" u="sng" dirty="0">
                <a:effectLst>
                  <a:outerShdw blurRad="38100" dist="38100" dir="2700000" algn="tl">
                    <a:srgbClr val="000000">
                      <a:alpha val="43137"/>
                    </a:srgbClr>
                  </a:outerShdw>
                </a:effectLst>
              </a:endParaRPr>
            </a:p>
          </p:txBody>
        </p:sp>
        <p:sp>
          <p:nvSpPr>
            <p:cNvPr id="8" name="Rectangle 7"/>
            <p:cNvSpPr/>
            <p:nvPr/>
          </p:nvSpPr>
          <p:spPr>
            <a:xfrm>
              <a:off x="10135748" y="1804881"/>
              <a:ext cx="565861" cy="400110"/>
            </a:xfrm>
            <a:prstGeom prst="rect">
              <a:avLst/>
            </a:prstGeom>
          </p:spPr>
          <p:txBody>
            <a:bodyPr wrap="none">
              <a:spAutoFit/>
            </a:bodyPr>
            <a:lstStyle/>
            <a:p>
              <a:r>
                <a:rPr lang="en-GB" sz="2000" b="1" u="sng" dirty="0">
                  <a:solidFill>
                    <a:srgbClr val="002060"/>
                  </a:solidFill>
                  <a:effectLst>
                    <a:outerShdw blurRad="38100" dist="38100" dir="2700000" algn="tl">
                      <a:srgbClr val="000000">
                        <a:alpha val="43137"/>
                      </a:srgbClr>
                    </a:outerShdw>
                  </a:effectLst>
                </a:rPr>
                <a:t>Tue</a:t>
              </a:r>
            </a:p>
          </p:txBody>
        </p:sp>
        <p:sp>
          <p:nvSpPr>
            <p:cNvPr id="9" name="Rectangle 8"/>
            <p:cNvSpPr/>
            <p:nvPr/>
          </p:nvSpPr>
          <p:spPr>
            <a:xfrm>
              <a:off x="10107948" y="2581583"/>
              <a:ext cx="675634" cy="400110"/>
            </a:xfrm>
            <a:prstGeom prst="rect">
              <a:avLst/>
            </a:prstGeom>
          </p:spPr>
          <p:txBody>
            <a:bodyPr wrap="none">
              <a:spAutoFit/>
            </a:bodyPr>
            <a:lstStyle/>
            <a:p>
              <a:r>
                <a:rPr lang="en-GB" sz="2000" b="1" u="sng" dirty="0">
                  <a:solidFill>
                    <a:srgbClr val="0070C0"/>
                  </a:solidFill>
                  <a:effectLst>
                    <a:outerShdw blurRad="38100" dist="38100" dir="2700000" algn="tl">
                      <a:srgbClr val="000000">
                        <a:alpha val="43137"/>
                      </a:srgbClr>
                    </a:outerShdw>
                  </a:effectLst>
                </a:rPr>
                <a:t>Wed</a:t>
              </a:r>
            </a:p>
          </p:txBody>
        </p:sp>
        <p:sp>
          <p:nvSpPr>
            <p:cNvPr id="10" name="Rectangle 9"/>
            <p:cNvSpPr/>
            <p:nvPr/>
          </p:nvSpPr>
          <p:spPr>
            <a:xfrm>
              <a:off x="10116286" y="3401295"/>
              <a:ext cx="587020" cy="400110"/>
            </a:xfrm>
            <a:prstGeom prst="rect">
              <a:avLst/>
            </a:prstGeom>
          </p:spPr>
          <p:txBody>
            <a:bodyPr wrap="none">
              <a:spAutoFit/>
            </a:bodyPr>
            <a:lstStyle/>
            <a:p>
              <a:r>
                <a:rPr lang="en-GB" sz="2000" b="1" u="sng" dirty="0">
                  <a:solidFill>
                    <a:schemeClr val="accent6"/>
                  </a:solidFill>
                  <a:effectLst>
                    <a:outerShdw blurRad="38100" dist="38100" dir="2700000" algn="tl">
                      <a:srgbClr val="000000">
                        <a:alpha val="43137"/>
                      </a:srgbClr>
                    </a:outerShdw>
                  </a:effectLst>
                </a:rPr>
                <a:t>Thu</a:t>
              </a:r>
            </a:p>
          </p:txBody>
        </p:sp>
        <p:sp>
          <p:nvSpPr>
            <p:cNvPr id="11" name="Rectangle 10"/>
            <p:cNvSpPr/>
            <p:nvPr/>
          </p:nvSpPr>
          <p:spPr>
            <a:xfrm>
              <a:off x="10141290" y="4158339"/>
              <a:ext cx="513282" cy="400110"/>
            </a:xfrm>
            <a:prstGeom prst="rect">
              <a:avLst/>
            </a:prstGeom>
          </p:spPr>
          <p:txBody>
            <a:bodyPr wrap="none">
              <a:spAutoFit/>
            </a:bodyPr>
            <a:lstStyle/>
            <a:p>
              <a:r>
                <a:rPr lang="en-GB" sz="2000" b="1" u="sng" dirty="0">
                  <a:solidFill>
                    <a:srgbClr val="FFFF00"/>
                  </a:solidFill>
                  <a:effectLst>
                    <a:outerShdw blurRad="38100" dist="38100" dir="2700000" algn="tl">
                      <a:srgbClr val="000000">
                        <a:alpha val="43137"/>
                      </a:srgbClr>
                    </a:outerShdw>
                  </a:effectLst>
                </a:rPr>
                <a:t>Fri </a:t>
              </a:r>
            </a:p>
          </p:txBody>
        </p:sp>
        <p:sp>
          <p:nvSpPr>
            <p:cNvPr id="12" name="Rectangle 11"/>
            <p:cNvSpPr/>
            <p:nvPr/>
          </p:nvSpPr>
          <p:spPr>
            <a:xfrm>
              <a:off x="10125615" y="4970263"/>
              <a:ext cx="518925" cy="400110"/>
            </a:xfrm>
            <a:prstGeom prst="rect">
              <a:avLst/>
            </a:prstGeom>
          </p:spPr>
          <p:txBody>
            <a:bodyPr wrap="none">
              <a:spAutoFit/>
            </a:bodyPr>
            <a:lstStyle/>
            <a:p>
              <a:r>
                <a:rPr lang="en-GB" sz="2000" b="1" u="sng" dirty="0">
                  <a:solidFill>
                    <a:srgbClr val="FFC000"/>
                  </a:solidFill>
                  <a:effectLst>
                    <a:outerShdw blurRad="38100" dist="38100" dir="2700000" algn="tl">
                      <a:srgbClr val="000000">
                        <a:alpha val="43137"/>
                      </a:srgbClr>
                    </a:outerShdw>
                  </a:effectLst>
                </a:rPr>
                <a:t>Sat</a:t>
              </a:r>
            </a:p>
          </p:txBody>
        </p:sp>
        <p:sp>
          <p:nvSpPr>
            <p:cNvPr id="13" name="Rectangle 12"/>
            <p:cNvSpPr/>
            <p:nvPr/>
          </p:nvSpPr>
          <p:spPr>
            <a:xfrm>
              <a:off x="10135748" y="5770429"/>
              <a:ext cx="582211" cy="400110"/>
            </a:xfrm>
            <a:prstGeom prst="rect">
              <a:avLst/>
            </a:prstGeom>
          </p:spPr>
          <p:txBody>
            <a:bodyPr wrap="none">
              <a:spAutoFit/>
            </a:bodyPr>
            <a:lstStyle/>
            <a:p>
              <a:r>
                <a:rPr lang="en-GB" sz="2000" b="1" u="sng" dirty="0">
                  <a:solidFill>
                    <a:srgbClr val="C00000"/>
                  </a:solidFill>
                  <a:effectLst>
                    <a:outerShdw blurRad="38100" dist="38100" dir="2700000" algn="tl">
                      <a:srgbClr val="000000">
                        <a:alpha val="43137"/>
                      </a:srgbClr>
                    </a:outerShdw>
                  </a:effectLst>
                </a:rPr>
                <a:t>Sun</a:t>
              </a:r>
            </a:p>
          </p:txBody>
        </p:sp>
      </p:grpSp>
      <p:sp>
        <p:nvSpPr>
          <p:cNvPr id="15" name="TextBox 14"/>
          <p:cNvSpPr txBox="1"/>
          <p:nvPr/>
        </p:nvSpPr>
        <p:spPr>
          <a:xfrm>
            <a:off x="4645014" y="86728"/>
            <a:ext cx="5414608" cy="584775"/>
          </a:xfrm>
          <a:prstGeom prst="rect">
            <a:avLst/>
          </a:prstGeom>
          <a:noFill/>
        </p:spPr>
        <p:txBody>
          <a:bodyPr wrap="square" rtlCol="0">
            <a:spAutoFit/>
          </a:bodyPr>
          <a:lstStyle/>
          <a:p>
            <a:r>
              <a:rPr lang="en-GB" sz="3200" b="1" dirty="0">
                <a:solidFill>
                  <a:srgbClr val="FF0000"/>
                </a:solidFill>
              </a:rPr>
              <a:t>Day in  correlation to plastic</a:t>
            </a:r>
          </a:p>
        </p:txBody>
      </p:sp>
      <p:pic>
        <p:nvPicPr>
          <p:cNvPr id="21" name="Picture 20" descr="https://labliverpool.co.uk/wp-content/uploads/2019/02/partnership-logos-color-300x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818" y="6434769"/>
            <a:ext cx="2857500" cy="35242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9">
            <a:extLst>
              <a:ext uri="{FF2B5EF4-FFF2-40B4-BE49-F238E27FC236}">
                <a16:creationId xmlns:a16="http://schemas.microsoft.com/office/drawing/2014/main" id="{7D429AD3-F896-4B63-A6BC-7E9CA259D72D}"/>
              </a:ext>
            </a:extLst>
          </p:cNvPr>
          <p:cNvSpPr/>
          <p:nvPr/>
        </p:nvSpPr>
        <p:spPr>
          <a:xfrm>
            <a:off x="814665" y="4706731"/>
            <a:ext cx="2526851" cy="769441"/>
          </a:xfrm>
          <a:prstGeom prst="rect">
            <a:avLst/>
          </a:prstGeom>
        </p:spPr>
        <p:txBody>
          <a:bodyPr wrap="square">
            <a:spAutoFit/>
          </a:bodyPr>
          <a:lstStyle/>
          <a:p>
            <a:r>
              <a:rPr lang="en-GB" sz="4400" b="1" dirty="0">
                <a:solidFill>
                  <a:srgbClr val="7030A0"/>
                </a:solidFill>
                <a:effectLst>
                  <a:outerShdw blurRad="38100" dist="38100" dir="2700000" algn="tl">
                    <a:srgbClr val="000000">
                      <a:alpha val="43137"/>
                    </a:srgbClr>
                  </a:outerShdw>
                </a:effectLst>
              </a:rPr>
              <a:t>V</a:t>
            </a:r>
            <a:r>
              <a:rPr lang="en-GB" sz="4400" b="1" dirty="0">
                <a:solidFill>
                  <a:srgbClr val="002060"/>
                </a:solidFill>
                <a:effectLst>
                  <a:outerShdw blurRad="38100" dist="38100" dir="2700000" algn="tl">
                    <a:srgbClr val="000000">
                      <a:alpha val="43137"/>
                    </a:srgbClr>
                  </a:outerShdw>
                </a:effectLst>
              </a:rPr>
              <a:t>I</a:t>
            </a:r>
            <a:r>
              <a:rPr lang="en-GB" sz="4400" b="1" dirty="0">
                <a:solidFill>
                  <a:srgbClr val="0070C0"/>
                </a:solidFill>
                <a:effectLst>
                  <a:outerShdw blurRad="38100" dist="38100" dir="2700000" algn="tl">
                    <a:srgbClr val="000000">
                      <a:alpha val="43137"/>
                    </a:srgbClr>
                  </a:outerShdw>
                </a:effectLst>
              </a:rPr>
              <a:t>B</a:t>
            </a:r>
            <a:r>
              <a:rPr lang="en-GB" sz="4400" b="1" dirty="0">
                <a:solidFill>
                  <a:srgbClr val="92D050"/>
                </a:solidFill>
                <a:effectLst>
                  <a:outerShdw blurRad="38100" dist="38100" dir="2700000" algn="tl">
                    <a:srgbClr val="000000">
                      <a:alpha val="43137"/>
                    </a:srgbClr>
                  </a:outerShdw>
                </a:effectLst>
              </a:rPr>
              <a:t>G</a:t>
            </a:r>
            <a:r>
              <a:rPr lang="en-GB" sz="4400" b="1" dirty="0">
                <a:solidFill>
                  <a:srgbClr val="FFFF00"/>
                </a:solidFill>
                <a:effectLst>
                  <a:outerShdw blurRad="38100" dist="38100" dir="2700000" algn="tl">
                    <a:srgbClr val="000000">
                      <a:alpha val="43137"/>
                    </a:srgbClr>
                  </a:outerShdw>
                </a:effectLst>
              </a:rPr>
              <a:t>Y</a:t>
            </a:r>
            <a:r>
              <a:rPr lang="en-GB" sz="4400" b="1" dirty="0">
                <a:solidFill>
                  <a:srgbClr val="FFC000"/>
                </a:solidFill>
                <a:effectLst>
                  <a:outerShdw blurRad="38100" dist="38100" dir="2700000" algn="tl">
                    <a:srgbClr val="000000">
                      <a:alpha val="43137"/>
                    </a:srgbClr>
                  </a:outerShdw>
                </a:effectLst>
              </a:rPr>
              <a:t>O</a:t>
            </a:r>
            <a:r>
              <a:rPr lang="en-GB" sz="4400" b="1" dirty="0">
                <a:solidFill>
                  <a:srgbClr val="C00000"/>
                </a:solidFill>
                <a:effectLst>
                  <a:outerShdw blurRad="38100" dist="38100" dir="2700000" algn="tl">
                    <a:srgbClr val="000000">
                      <a:alpha val="43137"/>
                    </a:srgbClr>
                  </a:outerShdw>
                </a:effectLst>
              </a:rPr>
              <a:t>R</a:t>
            </a:r>
            <a:endParaRPr lang="en-GB" sz="4400" dirty="0"/>
          </a:p>
        </p:txBody>
      </p:sp>
    </p:spTree>
    <p:extLst>
      <p:ext uri="{BB962C8B-B14F-4D97-AF65-F5344CB8AC3E}">
        <p14:creationId xmlns:p14="http://schemas.microsoft.com/office/powerpoint/2010/main" val="101174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 y="636411"/>
            <a:ext cx="11464290" cy="5827236"/>
          </a:xfrm>
          <a:prstGeom prst="rect">
            <a:avLst/>
          </a:prstGeom>
        </p:spPr>
        <p:txBody>
          <a:bodyPr wrap="square">
            <a:spAutoFit/>
          </a:bodyPr>
          <a:lstStyle/>
          <a:p>
            <a:pPr marL="571500" indent="-342900" algn="just">
              <a:lnSpc>
                <a:spcPts val="1175"/>
              </a:lnSpc>
              <a:spcAft>
                <a:spcPts val="800"/>
              </a:spcAft>
              <a:buFont typeface="Wingdings" panose="05000000000000000000" pitchFamily="2" charset="2"/>
              <a:buChar char="Ø"/>
            </a:pPr>
            <a:r>
              <a:rPr lang="en-GB" altLang="zh-TW" b="1" dirty="0"/>
              <a:t>Gram book</a:t>
            </a:r>
          </a:p>
          <a:p>
            <a:pPr marL="228600" indent="0" algn="just">
              <a:lnSpc>
                <a:spcPts val="1175"/>
              </a:lnSpc>
              <a:spcAft>
                <a:spcPts val="800"/>
              </a:spcAft>
              <a:buFont typeface="Wingdings" panose="05000000000000000000" pitchFamily="2" charset="2"/>
              <a:buNone/>
            </a:pPr>
            <a:r>
              <a:rPr lang="en-GB" altLang="zh-TW" b="1" dirty="0"/>
              <a:t>Users can update the plastic usage score in Facebook and or Instagram </a:t>
            </a:r>
          </a:p>
          <a:p>
            <a:pPr marL="228600" algn="just">
              <a:lnSpc>
                <a:spcPts val="1175"/>
              </a:lnSpc>
              <a:spcAft>
                <a:spcPts val="800"/>
              </a:spcAft>
            </a:pPr>
            <a:r>
              <a:rPr lang="en-GB" altLang="zh-TW" b="1" dirty="0"/>
              <a:t>(Daily score or weekly usage score and or monthly usage score )</a:t>
            </a:r>
          </a:p>
          <a:p>
            <a:pPr marL="571500" lvl="0" indent="-342900" algn="just">
              <a:buFont typeface="Wingdings" panose="05000000000000000000" pitchFamily="2" charset="2"/>
              <a:buChar char="Ø"/>
              <a:defRPr/>
            </a:pPr>
            <a:r>
              <a:rPr lang="en-GB" altLang="zh-TW" b="1" dirty="0">
                <a:solidFill>
                  <a:srgbClr val="002060"/>
                </a:solidFill>
              </a:rPr>
              <a:t>Subscription users</a:t>
            </a:r>
            <a:r>
              <a:rPr lang="en-GB" altLang="zh-TW" b="1" dirty="0">
                <a:solidFill>
                  <a:srgbClr val="002060"/>
                </a:solidFill>
                <a:effectLst>
                  <a:outerShdw blurRad="38100" dist="38100" dir="2700000" algn="tl">
                    <a:srgbClr val="000000">
                      <a:alpha val="43137"/>
                    </a:srgbClr>
                  </a:outerShdw>
                </a:effectLst>
              </a:rPr>
              <a:t> </a:t>
            </a:r>
            <a:endParaRPr lang="en-GB" altLang="zh-TW" b="1" dirty="0"/>
          </a:p>
          <a:p>
            <a:pPr marL="228600" indent="0" algn="just">
              <a:buFont typeface="Wingdings" panose="05000000000000000000" pitchFamily="2" charset="2"/>
              <a:buNone/>
            </a:pPr>
            <a:r>
              <a:rPr lang="en-GB" altLang="zh-TW" b="1" dirty="0"/>
              <a:t>Users will segregate the plastic </a:t>
            </a:r>
          </a:p>
          <a:p>
            <a:pPr marL="228600" indent="0" algn="just">
              <a:buFont typeface="Wingdings" panose="05000000000000000000" pitchFamily="2" charset="2"/>
              <a:buNone/>
            </a:pPr>
            <a:r>
              <a:rPr lang="en-GB" altLang="zh-TW" b="1" dirty="0"/>
              <a:t>A the team of VIBGYOR will collect the segregated waste and sent to recycling in Accordance with the plastic recycling norms -will pay the money back to the subscribed users.</a:t>
            </a:r>
          </a:p>
          <a:p>
            <a:pPr marL="400050" indent="-171450" algn="just">
              <a:buFont typeface="Wingdings" panose="05000000000000000000" pitchFamily="2" charset="2"/>
              <a:buChar char="Ø"/>
            </a:pPr>
            <a:r>
              <a:rPr lang="en-GB" altLang="zh-TW" b="1" dirty="0">
                <a:solidFill>
                  <a:srgbClr val="00B0F0"/>
                </a:solidFill>
              </a:rPr>
              <a:t>Local Government</a:t>
            </a:r>
          </a:p>
          <a:p>
            <a:pPr marL="228600" lvl="0" algn="just">
              <a:defRPr/>
            </a:pPr>
            <a:r>
              <a:rPr lang="en-GB" altLang="zh-TW" b="1" dirty="0"/>
              <a:t>To arrange, the different type of plastic disposal bins in selected areas, so that the users can classify the plastic using the free subscription VIBGYOR app and dispose of their plastic waste in suitable bins.</a:t>
            </a:r>
          </a:p>
          <a:p>
            <a:pPr marL="400050" lvl="0" indent="-171450" algn="just">
              <a:buFont typeface="Wingdings" panose="05000000000000000000" pitchFamily="2" charset="2"/>
              <a:buChar char="Ø"/>
              <a:defRPr/>
            </a:pPr>
            <a:r>
              <a:rPr lang="en-GB" altLang="zh-TW" b="1" dirty="0">
                <a:solidFill>
                  <a:srgbClr val="92D050"/>
                </a:solidFill>
              </a:rPr>
              <a:t>Groups (Enterprise edition)</a:t>
            </a:r>
          </a:p>
          <a:p>
            <a:pPr marL="228600" lvl="0" algn="just">
              <a:defRPr/>
            </a:pPr>
            <a:r>
              <a:rPr lang="en-GB" altLang="zh-TW" b="1" dirty="0"/>
              <a:t> Users in any institution and or offices can register to form into groups and segregation of daily usage</a:t>
            </a:r>
          </a:p>
          <a:p>
            <a:pPr marL="400050" lvl="0" indent="-171450" algn="just">
              <a:buFont typeface="Wingdings" panose="05000000000000000000" pitchFamily="2" charset="2"/>
              <a:buChar char="Ø"/>
              <a:defRPr/>
            </a:pPr>
            <a:r>
              <a:rPr lang="en-GB" altLang="zh-TW" b="1" dirty="0">
                <a:solidFill>
                  <a:schemeClr val="accent2"/>
                </a:solidFill>
              </a:rPr>
              <a:t>Children Education</a:t>
            </a:r>
          </a:p>
          <a:p>
            <a:pPr marL="228600" lvl="0" algn="just">
              <a:defRPr/>
            </a:pPr>
            <a:r>
              <a:rPr lang="en-GB" altLang="zh-TW" b="1" dirty="0"/>
              <a:t>Today's children are tomorrows citizens: educating children in applying the VIBGYOR technology in daily usage</a:t>
            </a:r>
          </a:p>
          <a:p>
            <a:pPr marL="400050" lvl="0" indent="-171450" algn="just">
              <a:buFont typeface="Wingdings" panose="05000000000000000000" pitchFamily="2" charset="2"/>
              <a:buChar char="Ø"/>
              <a:defRPr/>
            </a:pPr>
            <a:r>
              <a:rPr lang="en-GB" altLang="zh-TW" b="1" dirty="0">
                <a:solidFill>
                  <a:srgbClr val="FF0000"/>
                </a:solidFill>
              </a:rPr>
              <a:t>Processor</a:t>
            </a:r>
            <a:endParaRPr lang="en-GB" altLang="zh-TW" b="1" dirty="0"/>
          </a:p>
          <a:p>
            <a:pPr marL="228600" lvl="0" algn="just">
              <a:defRPr/>
            </a:pPr>
            <a:r>
              <a:rPr lang="en-GB" altLang="zh-TW" b="1" dirty="0"/>
              <a:t>Customer usage plastic data will be stored in the database in application to the knowledge of the most usable type of plastic that is more common in that particular region and or locality and in further recommendations to those specified companies in choosing any alternative packaging application in more eco-friendly nature.</a:t>
            </a:r>
            <a:endParaRPr lang="en-GB" altLang="zh-TW" b="1" dirty="0">
              <a:latin typeface="Calibri" panose="020F0502020204030204" pitchFamily="34" charset="0"/>
              <a:ea typeface="PMingLiU"/>
              <a:cs typeface="Times New Roman" panose="02020603050405020304" pitchFamily="18" charset="0"/>
            </a:endParaRPr>
          </a:p>
          <a:p>
            <a:pPr marL="228600" indent="0" algn="just">
              <a:buFont typeface="Wingdings" panose="05000000000000000000" pitchFamily="2" charset="2"/>
              <a:buNone/>
            </a:pPr>
            <a:endParaRPr lang="en-GB" altLang="zh-TW" b="1" dirty="0"/>
          </a:p>
          <a:p>
            <a:pPr marL="228600" algn="just">
              <a:lnSpc>
                <a:spcPts val="1175"/>
              </a:lnSpc>
              <a:spcAft>
                <a:spcPts val="800"/>
              </a:spcAft>
            </a:pPr>
            <a:endParaRPr lang="en-GB" altLang="zh-TW" b="1" dirty="0"/>
          </a:p>
          <a:p>
            <a:endParaRPr lang="zh-TW" altLang="en-US" dirty="0"/>
          </a:p>
        </p:txBody>
      </p:sp>
      <p:sp>
        <p:nvSpPr>
          <p:cNvPr id="28" name="Rectangle 9">
            <a:extLst>
              <a:ext uri="{FF2B5EF4-FFF2-40B4-BE49-F238E27FC236}">
                <a16:creationId xmlns:a16="http://schemas.microsoft.com/office/drawing/2014/main" id="{4D4FE6AD-9A25-4E3F-A492-2DA2C43E9810}"/>
              </a:ext>
            </a:extLst>
          </p:cNvPr>
          <p:cNvSpPr/>
          <p:nvPr/>
        </p:nvSpPr>
        <p:spPr>
          <a:xfrm>
            <a:off x="8632375" y="174746"/>
            <a:ext cx="2930975" cy="923330"/>
          </a:xfrm>
          <a:prstGeom prst="rect">
            <a:avLst/>
          </a:prstGeom>
          <a:effectLst>
            <a:reflection blurRad="6350" stA="50000" endA="300" endPos="55000" dir="5400000" sy="-100000" algn="bl" rotWithShape="0"/>
          </a:effectLst>
        </p:spPr>
        <p:txBody>
          <a:bodyPr wrap="square">
            <a:spAutoFit/>
          </a:bodyPr>
          <a:lstStyle/>
          <a:p>
            <a:r>
              <a:rPr lang="en-GB" sz="5400" b="1" dirty="0">
                <a:solidFill>
                  <a:srgbClr val="7030A0"/>
                </a:solidFill>
                <a:effectLst>
                  <a:outerShdw blurRad="38100" dist="38100" dir="2700000" algn="tl">
                    <a:srgbClr val="000000">
                      <a:alpha val="43137"/>
                    </a:srgbClr>
                  </a:outerShdw>
                </a:effectLst>
              </a:rPr>
              <a:t>V</a:t>
            </a:r>
            <a:r>
              <a:rPr lang="en-GB" sz="5400" b="1" dirty="0">
                <a:solidFill>
                  <a:srgbClr val="002060"/>
                </a:solidFill>
                <a:effectLst>
                  <a:outerShdw blurRad="38100" dist="38100" dir="2700000" algn="tl">
                    <a:srgbClr val="000000">
                      <a:alpha val="43137"/>
                    </a:srgbClr>
                  </a:outerShdw>
                </a:effectLst>
              </a:rPr>
              <a:t>I</a:t>
            </a:r>
            <a:r>
              <a:rPr lang="en-GB" sz="5400" b="1" dirty="0">
                <a:solidFill>
                  <a:srgbClr val="0070C0"/>
                </a:solidFill>
                <a:effectLst>
                  <a:outerShdw blurRad="38100" dist="38100" dir="2700000" algn="tl">
                    <a:srgbClr val="000000">
                      <a:alpha val="43137"/>
                    </a:srgbClr>
                  </a:outerShdw>
                </a:effectLst>
              </a:rPr>
              <a:t>B</a:t>
            </a:r>
            <a:r>
              <a:rPr lang="en-GB" sz="5400" b="1" dirty="0">
                <a:solidFill>
                  <a:srgbClr val="92D050"/>
                </a:solidFill>
                <a:effectLst>
                  <a:outerShdw blurRad="38100" dist="38100" dir="2700000" algn="tl">
                    <a:srgbClr val="000000">
                      <a:alpha val="43137"/>
                    </a:srgbClr>
                  </a:outerShdw>
                </a:effectLst>
              </a:rPr>
              <a:t>G</a:t>
            </a:r>
            <a:r>
              <a:rPr lang="en-GB" sz="5400" b="1" dirty="0">
                <a:solidFill>
                  <a:srgbClr val="FFFF00"/>
                </a:solidFill>
                <a:effectLst>
                  <a:outerShdw blurRad="38100" dist="38100" dir="2700000" algn="tl">
                    <a:srgbClr val="000000">
                      <a:alpha val="43137"/>
                    </a:srgbClr>
                  </a:outerShdw>
                </a:effectLst>
              </a:rPr>
              <a:t>Y</a:t>
            </a:r>
            <a:r>
              <a:rPr lang="en-GB" sz="5400" b="1" dirty="0">
                <a:solidFill>
                  <a:srgbClr val="FFC000"/>
                </a:solidFill>
                <a:effectLst>
                  <a:outerShdw blurRad="38100" dist="38100" dir="2700000" algn="tl">
                    <a:srgbClr val="000000">
                      <a:alpha val="43137"/>
                    </a:srgbClr>
                  </a:outerShdw>
                </a:effectLst>
              </a:rPr>
              <a:t>O</a:t>
            </a:r>
            <a:r>
              <a:rPr lang="en-GB" sz="5400" b="1" dirty="0">
                <a:solidFill>
                  <a:srgbClr val="C00000"/>
                </a:solidFill>
                <a:effectLst>
                  <a:outerShdw blurRad="38100" dist="38100" dir="2700000" algn="tl">
                    <a:srgbClr val="000000">
                      <a:alpha val="43137"/>
                    </a:srgbClr>
                  </a:outerShdw>
                </a:effectLst>
              </a:rPr>
              <a:t>R</a:t>
            </a:r>
            <a:endParaRPr lang="en-GB" sz="5400" dirty="0"/>
          </a:p>
        </p:txBody>
      </p:sp>
      <p:pic>
        <p:nvPicPr>
          <p:cNvPr id="29" name="Picture 28" descr="https://labliverpool.co.uk/wp-content/uploads/2019/02/partnership-logos-color-300x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997" y="6039695"/>
            <a:ext cx="2857500" cy="35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282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62">
            <a:extLst>
              <a:ext uri="{FF2B5EF4-FFF2-40B4-BE49-F238E27FC236}">
                <a16:creationId xmlns:a16="http://schemas.microsoft.com/office/drawing/2014/main" id="{F977F848-F6BF-48CB-B53C-0310C0D84DB8}"/>
              </a:ext>
            </a:extLst>
          </p:cNvPr>
          <p:cNvCxnSpPr>
            <a:stCxn id="12" idx="4"/>
            <a:endCxn id="22" idx="0"/>
          </p:cNvCxnSpPr>
          <p:nvPr/>
        </p:nvCxnSpPr>
        <p:spPr>
          <a:xfrm>
            <a:off x="6096001" y="2918885"/>
            <a:ext cx="10584" cy="763982"/>
          </a:xfrm>
          <a:prstGeom prst="line">
            <a:avLst/>
          </a:prstGeom>
          <a:ln w="19050">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26">
            <a:extLst>
              <a:ext uri="{FF2B5EF4-FFF2-40B4-BE49-F238E27FC236}">
                <a16:creationId xmlns:a16="http://schemas.microsoft.com/office/drawing/2014/main" id="{85328687-7EB9-4DF5-94F8-A3F87CFD58E9}"/>
              </a:ext>
            </a:extLst>
          </p:cNvPr>
          <p:cNvCxnSpPr>
            <a:stCxn id="12" idx="0"/>
          </p:cNvCxnSpPr>
          <p:nvPr/>
        </p:nvCxnSpPr>
        <p:spPr>
          <a:xfrm flipV="1">
            <a:off x="6096000" y="2233085"/>
            <a:ext cx="0" cy="349249"/>
          </a:xfrm>
          <a:prstGeom prst="line">
            <a:avLst/>
          </a:prstGeom>
          <a:ln w="19050">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DA84D60C-CB88-4A1A-9EBB-502CF8ECBB27}"/>
              </a:ext>
            </a:extLst>
          </p:cNvPr>
          <p:cNvGrpSpPr>
            <a:grpSpLocks/>
          </p:cNvGrpSpPr>
          <p:nvPr/>
        </p:nvGrpSpPr>
        <p:grpSpPr bwMode="auto">
          <a:xfrm>
            <a:off x="615951" y="2169584"/>
            <a:ext cx="5298016" cy="1083733"/>
            <a:chOff x="425669" y="2203667"/>
            <a:chExt cx="3973509" cy="811886"/>
          </a:xfrm>
        </p:grpSpPr>
        <p:sp>
          <p:nvSpPr>
            <p:cNvPr id="7" name="Rounded Rectangle 70">
              <a:extLst>
                <a:ext uri="{FF2B5EF4-FFF2-40B4-BE49-F238E27FC236}">
                  <a16:creationId xmlns:a16="http://schemas.microsoft.com/office/drawing/2014/main" id="{591104DA-4EAD-4335-BB46-595A461678CA}"/>
                </a:ext>
              </a:extLst>
            </p:cNvPr>
            <p:cNvSpPr/>
            <p:nvPr/>
          </p:nvSpPr>
          <p:spPr>
            <a:xfrm>
              <a:off x="425669" y="2203667"/>
              <a:ext cx="3725859" cy="7627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8" name="Rounded Rectangle 71">
              <a:extLst>
                <a:ext uri="{FF2B5EF4-FFF2-40B4-BE49-F238E27FC236}">
                  <a16:creationId xmlns:a16="http://schemas.microsoft.com/office/drawing/2014/main" id="{525C6D61-304F-47A0-8A36-465A22455239}"/>
                </a:ext>
              </a:extLst>
            </p:cNvPr>
            <p:cNvSpPr/>
            <p:nvPr/>
          </p:nvSpPr>
          <p:spPr>
            <a:xfrm>
              <a:off x="425669" y="2252824"/>
              <a:ext cx="3725859" cy="762729"/>
            </a:xfrm>
            <a:prstGeom prst="roundRect">
              <a:avLst>
                <a:gd name="adj" fmla="val 112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9" name="Isosceles Triangle 72">
              <a:extLst>
                <a:ext uri="{FF2B5EF4-FFF2-40B4-BE49-F238E27FC236}">
                  <a16:creationId xmlns:a16="http://schemas.microsoft.com/office/drawing/2014/main" id="{91086225-D674-4619-9256-F6DF4828208D}"/>
                </a:ext>
              </a:extLst>
            </p:cNvPr>
            <p:cNvSpPr/>
            <p:nvPr/>
          </p:nvSpPr>
          <p:spPr>
            <a:xfrm rot="5400000">
              <a:off x="3985896" y="2453213"/>
              <a:ext cx="464615" cy="3619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sp>
        <p:nvSpPr>
          <p:cNvPr id="10" name="Title 117">
            <a:extLst>
              <a:ext uri="{FF2B5EF4-FFF2-40B4-BE49-F238E27FC236}">
                <a16:creationId xmlns:a16="http://schemas.microsoft.com/office/drawing/2014/main" id="{09D5B557-BD89-4F24-B0DF-FF6EDDB37FDF}"/>
              </a:ext>
            </a:extLst>
          </p:cNvPr>
          <p:cNvSpPr>
            <a:spLocks noGrp="1"/>
          </p:cNvSpPr>
          <p:nvPr>
            <p:ph type="title"/>
          </p:nvPr>
        </p:nvSpPr>
        <p:spPr>
          <a:xfrm>
            <a:off x="2267788" y="647994"/>
            <a:ext cx="7518400" cy="472017"/>
          </a:xfrm>
        </p:spPr>
        <p:txBody>
          <a:bodyPr>
            <a:noAutofit/>
          </a:bodyPr>
          <a:lstStyle/>
          <a:p>
            <a:pPr algn="ctr">
              <a:defRPr/>
            </a:pPr>
            <a:r>
              <a:rPr lang="en-US" sz="4000" b="1" dirty="0">
                <a:effectLst>
                  <a:outerShdw blurRad="38100" dist="38100" dir="2700000" algn="tl">
                    <a:srgbClr val="000000">
                      <a:alpha val="43137"/>
                    </a:srgbClr>
                  </a:outerShdw>
                </a:effectLst>
              </a:rPr>
              <a:t>Timeline </a:t>
            </a:r>
            <a:r>
              <a:rPr lang="en-US" altLang="zh-TW" sz="4000" b="1" dirty="0">
                <a:effectLst>
                  <a:outerShdw blurRad="38100" dist="38100" dir="2700000" algn="tl">
                    <a:srgbClr val="000000">
                      <a:alpha val="43137"/>
                    </a:srgbClr>
                  </a:outerShdw>
                </a:effectLst>
              </a:rPr>
              <a:t>&amp;</a:t>
            </a:r>
            <a:r>
              <a:rPr lang="zh-TW" altLang="en-US" sz="4000" b="1" dirty="0">
                <a:effectLst>
                  <a:outerShdw blurRad="38100" dist="38100" dir="2700000" algn="tl">
                    <a:srgbClr val="000000">
                      <a:alpha val="43137"/>
                    </a:srgbClr>
                  </a:outerShdw>
                </a:effectLst>
              </a:rPr>
              <a:t> </a:t>
            </a:r>
            <a:r>
              <a:rPr lang="en-US" altLang="zh-TW" sz="4000" b="1" dirty="0">
                <a:effectLst>
                  <a:outerShdw blurRad="38100" dist="38100" dir="2700000" algn="tl">
                    <a:srgbClr val="000000">
                      <a:alpha val="43137"/>
                    </a:srgbClr>
                  </a:outerShdw>
                </a:effectLst>
              </a:rPr>
              <a:t>Cost</a:t>
            </a:r>
            <a:endParaRPr lang="en-US" sz="4000" b="1" dirty="0">
              <a:effectLst>
                <a:outerShdw blurRad="38100" dist="38100" dir="2700000" algn="tl">
                  <a:srgbClr val="000000">
                    <a:alpha val="43137"/>
                  </a:srgbClr>
                </a:outerShdw>
              </a:effectLst>
            </a:endParaRPr>
          </a:p>
        </p:txBody>
      </p:sp>
      <p:sp>
        <p:nvSpPr>
          <p:cNvPr id="11" name="TextBox 123">
            <a:extLst>
              <a:ext uri="{FF2B5EF4-FFF2-40B4-BE49-F238E27FC236}">
                <a16:creationId xmlns:a16="http://schemas.microsoft.com/office/drawing/2014/main" id="{018239C1-14B7-411C-8E74-A8ECE8322398}"/>
              </a:ext>
            </a:extLst>
          </p:cNvPr>
          <p:cNvSpPr txBox="1">
            <a:spLocks noChangeArrowheads="1"/>
          </p:cNvSpPr>
          <p:nvPr/>
        </p:nvSpPr>
        <p:spPr bwMode="auto">
          <a:xfrm>
            <a:off x="6559002" y="2550814"/>
            <a:ext cx="1445909" cy="861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defTabSz="1219170">
              <a:spcBef>
                <a:spcPct val="20000"/>
              </a:spcBef>
            </a:pPr>
            <a:r>
              <a:rPr lang="en-GB" altLang="zh-TW" sz="2400" b="1" dirty="0">
                <a:solidFill>
                  <a:srgbClr val="5B9BD5"/>
                </a:solidFill>
              </a:rPr>
              <a:t>1</a:t>
            </a:r>
            <a:r>
              <a:rPr lang="en-GB" altLang="zh-TW" sz="2400" b="1" baseline="30000" dirty="0">
                <a:solidFill>
                  <a:srgbClr val="5B9BD5"/>
                </a:solidFill>
              </a:rPr>
              <a:t>st</a:t>
            </a:r>
            <a:r>
              <a:rPr lang="en-GB" altLang="zh-TW" sz="2400" b="1" dirty="0">
                <a:solidFill>
                  <a:srgbClr val="5B9BD5"/>
                </a:solidFill>
              </a:rPr>
              <a:t>  Month</a:t>
            </a:r>
            <a:endParaRPr lang="en-US" altLang="zh-TW" b="1" dirty="0">
              <a:solidFill>
                <a:srgbClr val="5B9BD5"/>
              </a:solidFill>
            </a:endParaRPr>
          </a:p>
          <a:p>
            <a:pPr defTabSz="1219170">
              <a:spcBef>
                <a:spcPct val="20000"/>
              </a:spcBef>
            </a:pPr>
            <a:endParaRPr lang="en-US" altLang="zh-TW" sz="2667" dirty="0">
              <a:solidFill>
                <a:srgbClr val="7030A0"/>
              </a:solidFill>
              <a:ea typeface="新細明體" panose="02020500000000000000" pitchFamily="18" charset="-120"/>
              <a:cs typeface="FontAwesome" pitchFamily="2" charset="0"/>
            </a:endParaRPr>
          </a:p>
        </p:txBody>
      </p:sp>
      <p:sp>
        <p:nvSpPr>
          <p:cNvPr id="12" name="Oval 28">
            <a:extLst>
              <a:ext uri="{FF2B5EF4-FFF2-40B4-BE49-F238E27FC236}">
                <a16:creationId xmlns:a16="http://schemas.microsoft.com/office/drawing/2014/main" id="{EBCC8358-2801-4865-975E-7FDDB1B51D79}"/>
              </a:ext>
            </a:extLst>
          </p:cNvPr>
          <p:cNvSpPr/>
          <p:nvPr/>
        </p:nvSpPr>
        <p:spPr>
          <a:xfrm>
            <a:off x="5926667" y="2582334"/>
            <a:ext cx="338667" cy="33655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13" name="TextBox 32">
            <a:extLst>
              <a:ext uri="{FF2B5EF4-FFF2-40B4-BE49-F238E27FC236}">
                <a16:creationId xmlns:a16="http://schemas.microsoft.com/office/drawing/2014/main" id="{A11340F8-99D3-4B72-B770-AB2B7E6054C8}"/>
              </a:ext>
            </a:extLst>
          </p:cNvPr>
          <p:cNvSpPr txBox="1"/>
          <p:nvPr/>
        </p:nvSpPr>
        <p:spPr>
          <a:xfrm>
            <a:off x="1726652" y="2452860"/>
            <a:ext cx="4591051" cy="553998"/>
          </a:xfrm>
          <a:prstGeom prst="rect">
            <a:avLst/>
          </a:prstGeom>
          <a:noFill/>
        </p:spPr>
        <p:txBody>
          <a:bodyPr lIns="0" tIns="0" rIns="0" bIns="0">
            <a:spAutoFit/>
          </a:bodyPr>
          <a:lstStyle/>
          <a:p>
            <a:pPr marL="342900" indent="-342900">
              <a:buFont typeface="Arial" panose="020B0604020202020204" pitchFamily="34" charset="0"/>
              <a:buChar char="•"/>
            </a:pPr>
            <a:r>
              <a:rPr lang="en-GB" altLang="zh-TW" b="1" dirty="0">
                <a:solidFill>
                  <a:schemeClr val="bg1"/>
                </a:solidFill>
              </a:rPr>
              <a:t>Design of VIBGYOR  (25 Work hours)</a:t>
            </a:r>
          </a:p>
          <a:p>
            <a:pPr marL="342900" indent="-342900">
              <a:buFont typeface="Arial" panose="020B0604020202020204" pitchFamily="34" charset="0"/>
              <a:buChar char="•"/>
            </a:pPr>
            <a:r>
              <a:rPr lang="en-GB" altLang="zh-TW" b="1" dirty="0">
                <a:solidFill>
                  <a:schemeClr val="bg1"/>
                </a:solidFill>
              </a:rPr>
              <a:t>Recruiting Students as part-time </a:t>
            </a:r>
          </a:p>
        </p:txBody>
      </p:sp>
      <p:sp>
        <p:nvSpPr>
          <p:cNvPr id="14" name="Freeform 33">
            <a:extLst>
              <a:ext uri="{FF2B5EF4-FFF2-40B4-BE49-F238E27FC236}">
                <a16:creationId xmlns:a16="http://schemas.microsoft.com/office/drawing/2014/main" id="{CC6FE91E-1599-492E-AA47-288B93674886}"/>
              </a:ext>
            </a:extLst>
          </p:cNvPr>
          <p:cNvSpPr>
            <a:spLocks noEditPoints="1"/>
          </p:cNvSpPr>
          <p:nvPr/>
        </p:nvSpPr>
        <p:spPr bwMode="auto">
          <a:xfrm>
            <a:off x="992718" y="2328334"/>
            <a:ext cx="537633" cy="785284"/>
          </a:xfrm>
          <a:custGeom>
            <a:avLst/>
            <a:gdLst>
              <a:gd name="T0" fmla="*/ 201613 w 70"/>
              <a:gd name="T1" fmla="*/ 0 h 102"/>
              <a:gd name="T2" fmla="*/ 0 w 70"/>
              <a:gd name="T3" fmla="*/ 202095 h 102"/>
              <a:gd name="T4" fmla="*/ 92166 w 70"/>
              <a:gd name="T5" fmla="*/ 427287 h 102"/>
              <a:gd name="T6" fmla="*/ 201613 w 70"/>
              <a:gd name="T7" fmla="*/ 588963 h 102"/>
              <a:gd name="T8" fmla="*/ 311059 w 70"/>
              <a:gd name="T9" fmla="*/ 427287 h 102"/>
              <a:gd name="T10" fmla="*/ 403225 w 70"/>
              <a:gd name="T11" fmla="*/ 202095 h 102"/>
              <a:gd name="T12" fmla="*/ 201613 w 70"/>
              <a:gd name="T13" fmla="*/ 0 h 102"/>
              <a:gd name="T14" fmla="*/ 247695 w 70"/>
              <a:gd name="T15" fmla="*/ 502351 h 102"/>
              <a:gd name="T16" fmla="*/ 155530 w 70"/>
              <a:gd name="T17" fmla="*/ 513899 h 102"/>
              <a:gd name="T18" fmla="*/ 149769 w 70"/>
              <a:gd name="T19" fmla="*/ 479254 h 102"/>
              <a:gd name="T20" fmla="*/ 149769 w 70"/>
              <a:gd name="T21" fmla="*/ 479254 h 102"/>
              <a:gd name="T22" fmla="*/ 259216 w 70"/>
              <a:gd name="T23" fmla="*/ 461932 h 102"/>
              <a:gd name="T24" fmla="*/ 253456 w 70"/>
              <a:gd name="T25" fmla="*/ 479254 h 102"/>
              <a:gd name="T26" fmla="*/ 247695 w 70"/>
              <a:gd name="T27" fmla="*/ 502351 h 102"/>
              <a:gd name="T28" fmla="*/ 144009 w 70"/>
              <a:gd name="T29" fmla="*/ 456158 h 102"/>
              <a:gd name="T30" fmla="*/ 132488 w 70"/>
              <a:gd name="T31" fmla="*/ 421513 h 102"/>
              <a:gd name="T32" fmla="*/ 270737 w 70"/>
              <a:gd name="T33" fmla="*/ 421513 h 102"/>
              <a:gd name="T34" fmla="*/ 264976 w 70"/>
              <a:gd name="T35" fmla="*/ 444609 h 102"/>
              <a:gd name="T36" fmla="*/ 144009 w 70"/>
              <a:gd name="T37" fmla="*/ 456158 h 102"/>
              <a:gd name="T38" fmla="*/ 201613 w 70"/>
              <a:gd name="T39" fmla="*/ 554318 h 102"/>
              <a:gd name="T40" fmla="*/ 167050 w 70"/>
              <a:gd name="T41" fmla="*/ 531222 h 102"/>
              <a:gd name="T42" fmla="*/ 241935 w 70"/>
              <a:gd name="T43" fmla="*/ 519673 h 102"/>
              <a:gd name="T44" fmla="*/ 201613 w 70"/>
              <a:gd name="T45" fmla="*/ 554318 h 102"/>
              <a:gd name="T46" fmla="*/ 288018 w 70"/>
              <a:gd name="T47" fmla="*/ 386868 h 102"/>
              <a:gd name="T48" fmla="*/ 115207 w 70"/>
              <a:gd name="T49" fmla="*/ 386868 h 102"/>
              <a:gd name="T50" fmla="*/ 86405 w 70"/>
              <a:gd name="T51" fmla="*/ 329126 h 102"/>
              <a:gd name="T52" fmla="*/ 34562 w 70"/>
              <a:gd name="T53" fmla="*/ 202095 h 102"/>
              <a:gd name="T54" fmla="*/ 201613 w 70"/>
              <a:gd name="T55" fmla="*/ 34645 h 102"/>
              <a:gd name="T56" fmla="*/ 368663 w 70"/>
              <a:gd name="T57" fmla="*/ 202095 h 102"/>
              <a:gd name="T58" fmla="*/ 316820 w 70"/>
              <a:gd name="T59" fmla="*/ 329126 h 102"/>
              <a:gd name="T60" fmla="*/ 288018 w 70"/>
              <a:gd name="T61" fmla="*/ 386868 h 102"/>
              <a:gd name="T62" fmla="*/ 288018 w 70"/>
              <a:gd name="T63" fmla="*/ 386868 h 102"/>
              <a:gd name="T64" fmla="*/ 288018 w 70"/>
              <a:gd name="T65" fmla="*/ 386868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102"/>
              <a:gd name="T101" fmla="*/ 70 w 70"/>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nvGrpSpPr>
          <p:cNvPr id="15" name="Group 37">
            <a:extLst>
              <a:ext uri="{FF2B5EF4-FFF2-40B4-BE49-F238E27FC236}">
                <a16:creationId xmlns:a16="http://schemas.microsoft.com/office/drawing/2014/main" id="{7F336E71-5B8C-48B2-9851-E3963900FCB0}"/>
              </a:ext>
            </a:extLst>
          </p:cNvPr>
          <p:cNvGrpSpPr>
            <a:grpSpLocks/>
          </p:cNvGrpSpPr>
          <p:nvPr/>
        </p:nvGrpSpPr>
        <p:grpSpPr bwMode="auto">
          <a:xfrm flipH="1">
            <a:off x="6317703" y="3040858"/>
            <a:ext cx="5298016" cy="1519900"/>
            <a:chOff x="425669" y="2203667"/>
            <a:chExt cx="3973509" cy="811886"/>
          </a:xfrm>
        </p:grpSpPr>
        <p:sp>
          <p:nvSpPr>
            <p:cNvPr id="16" name="Rounded Rectangle 38">
              <a:extLst>
                <a:ext uri="{FF2B5EF4-FFF2-40B4-BE49-F238E27FC236}">
                  <a16:creationId xmlns:a16="http://schemas.microsoft.com/office/drawing/2014/main" id="{447F6E00-FBA3-4BF1-9992-C00DD4083C30}"/>
                </a:ext>
              </a:extLst>
            </p:cNvPr>
            <p:cNvSpPr/>
            <p:nvPr/>
          </p:nvSpPr>
          <p:spPr>
            <a:xfrm>
              <a:off x="425669" y="2203667"/>
              <a:ext cx="3725859" cy="762633"/>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17" name="Rounded Rectangle 39">
              <a:extLst>
                <a:ext uri="{FF2B5EF4-FFF2-40B4-BE49-F238E27FC236}">
                  <a16:creationId xmlns:a16="http://schemas.microsoft.com/office/drawing/2014/main" id="{6F1248AD-C223-464D-A432-3DECF2ED5E0C}"/>
                </a:ext>
              </a:extLst>
            </p:cNvPr>
            <p:cNvSpPr/>
            <p:nvPr/>
          </p:nvSpPr>
          <p:spPr>
            <a:xfrm>
              <a:off x="425669" y="2252920"/>
              <a:ext cx="3725859" cy="762633"/>
            </a:xfrm>
            <a:prstGeom prst="roundRect">
              <a:avLst>
                <a:gd name="adj" fmla="val 112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18" name="Isosceles Triangle 40">
              <a:extLst>
                <a:ext uri="{FF2B5EF4-FFF2-40B4-BE49-F238E27FC236}">
                  <a16:creationId xmlns:a16="http://schemas.microsoft.com/office/drawing/2014/main" id="{28FA2648-9882-434B-980A-3F0DF792D53F}"/>
                </a:ext>
              </a:extLst>
            </p:cNvPr>
            <p:cNvSpPr/>
            <p:nvPr/>
          </p:nvSpPr>
          <p:spPr>
            <a:xfrm rot="5400000">
              <a:off x="3986236" y="2453262"/>
              <a:ext cx="463935" cy="3619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sp>
        <p:nvSpPr>
          <p:cNvPr id="19" name="TextBox 44">
            <a:extLst>
              <a:ext uri="{FF2B5EF4-FFF2-40B4-BE49-F238E27FC236}">
                <a16:creationId xmlns:a16="http://schemas.microsoft.com/office/drawing/2014/main" id="{8453AECE-8F15-4CC2-9B75-2E2F48E528C6}"/>
              </a:ext>
            </a:extLst>
          </p:cNvPr>
          <p:cNvSpPr txBox="1"/>
          <p:nvPr/>
        </p:nvSpPr>
        <p:spPr>
          <a:xfrm>
            <a:off x="6988139" y="3342064"/>
            <a:ext cx="4086066" cy="1107996"/>
          </a:xfrm>
          <a:prstGeom prst="rect">
            <a:avLst/>
          </a:prstGeom>
          <a:noFill/>
        </p:spPr>
        <p:txBody>
          <a:bodyPr wrap="square" lIns="0" tIns="0" rIns="0" bIns="0">
            <a:spAutoFit/>
          </a:bodyPr>
          <a:lstStyle/>
          <a:p>
            <a:pPr marL="285750" indent="-285750">
              <a:buFont typeface="Arial" panose="020B0604020202020204" pitchFamily="34" charset="0"/>
              <a:buChar char="•"/>
            </a:pPr>
            <a:r>
              <a:rPr lang="en-GB" altLang="zh-TW" b="1" dirty="0">
                <a:solidFill>
                  <a:schemeClr val="bg1"/>
                </a:solidFill>
              </a:rPr>
              <a:t>Design of VIBGYOR  GRAM BOOK (30 Work hours)</a:t>
            </a:r>
          </a:p>
          <a:p>
            <a:pPr marL="285750" indent="-285750">
              <a:buFont typeface="Arial" panose="020B0604020202020204" pitchFamily="34" charset="0"/>
              <a:buChar char="•"/>
            </a:pPr>
            <a:r>
              <a:rPr lang="en-GB" altLang="zh-TW" b="1" dirty="0">
                <a:solidFill>
                  <a:schemeClr val="bg1"/>
                </a:solidFill>
              </a:rPr>
              <a:t>Recruiting the web designer app developers</a:t>
            </a:r>
          </a:p>
        </p:txBody>
      </p:sp>
      <p:sp>
        <p:nvSpPr>
          <p:cNvPr id="20" name="Freeform 105">
            <a:extLst>
              <a:ext uri="{FF2B5EF4-FFF2-40B4-BE49-F238E27FC236}">
                <a16:creationId xmlns:a16="http://schemas.microsoft.com/office/drawing/2014/main" id="{A2E458BC-3C5F-4254-924E-3AAE5D781F99}"/>
              </a:ext>
            </a:extLst>
          </p:cNvPr>
          <p:cNvSpPr>
            <a:spLocks noEditPoints="1"/>
          </p:cNvSpPr>
          <p:nvPr/>
        </p:nvSpPr>
        <p:spPr bwMode="auto">
          <a:xfrm>
            <a:off x="10654558" y="3695043"/>
            <a:ext cx="607483" cy="59901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a:lstStyle/>
          <a:p>
            <a:pPr defTabSz="1375467">
              <a:defRPr/>
            </a:pPr>
            <a:endParaRPr lang="en-US" sz="2400" dirty="0">
              <a:solidFill>
                <a:schemeClr val="accent3">
                  <a:lumMod val="50000"/>
                </a:schemeClr>
              </a:solidFill>
            </a:endParaRPr>
          </a:p>
        </p:txBody>
      </p:sp>
      <p:cxnSp>
        <p:nvCxnSpPr>
          <p:cNvPr id="21" name="Straight Connector 50">
            <a:extLst>
              <a:ext uri="{FF2B5EF4-FFF2-40B4-BE49-F238E27FC236}">
                <a16:creationId xmlns:a16="http://schemas.microsoft.com/office/drawing/2014/main" id="{DFCF60E1-D984-4C8C-AA6B-3BB6738C4A73}"/>
              </a:ext>
            </a:extLst>
          </p:cNvPr>
          <p:cNvCxnSpPr>
            <a:cxnSpLocks/>
          </p:cNvCxnSpPr>
          <p:nvPr/>
        </p:nvCxnSpPr>
        <p:spPr>
          <a:xfrm>
            <a:off x="6129865" y="4001978"/>
            <a:ext cx="0" cy="1132629"/>
          </a:xfrm>
          <a:prstGeom prst="line">
            <a:avLst/>
          </a:prstGeom>
          <a:ln w="19050">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35">
            <a:extLst>
              <a:ext uri="{FF2B5EF4-FFF2-40B4-BE49-F238E27FC236}">
                <a16:creationId xmlns:a16="http://schemas.microsoft.com/office/drawing/2014/main" id="{F74D0EEF-E6E0-4B23-90FF-D7ADA7481F1E}"/>
              </a:ext>
            </a:extLst>
          </p:cNvPr>
          <p:cNvSpPr/>
          <p:nvPr/>
        </p:nvSpPr>
        <p:spPr>
          <a:xfrm>
            <a:off x="5937251" y="3682867"/>
            <a:ext cx="338667" cy="33655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nvGrpSpPr>
          <p:cNvPr id="23" name="Group 54">
            <a:extLst>
              <a:ext uri="{FF2B5EF4-FFF2-40B4-BE49-F238E27FC236}">
                <a16:creationId xmlns:a16="http://schemas.microsoft.com/office/drawing/2014/main" id="{7B5018CF-7340-456D-A3C9-798122007920}"/>
              </a:ext>
            </a:extLst>
          </p:cNvPr>
          <p:cNvGrpSpPr>
            <a:grpSpLocks/>
          </p:cNvGrpSpPr>
          <p:nvPr/>
        </p:nvGrpSpPr>
        <p:grpSpPr bwMode="auto">
          <a:xfrm>
            <a:off x="5734051" y="1509185"/>
            <a:ext cx="723900" cy="723900"/>
            <a:chOff x="4300222" y="1131575"/>
            <a:chExt cx="543557" cy="543557"/>
          </a:xfrm>
        </p:grpSpPr>
        <p:sp>
          <p:nvSpPr>
            <p:cNvPr id="24" name="Flowchart: Off-page Connector 122">
              <a:extLst>
                <a:ext uri="{FF2B5EF4-FFF2-40B4-BE49-F238E27FC236}">
                  <a16:creationId xmlns:a16="http://schemas.microsoft.com/office/drawing/2014/main" id="{E6FEC1B3-38B8-4D13-BB80-EEDDAEF63C51}"/>
                </a:ext>
              </a:extLst>
            </p:cNvPr>
            <p:cNvSpPr/>
            <p:nvPr/>
          </p:nvSpPr>
          <p:spPr>
            <a:xfrm>
              <a:off x="4300222" y="1131575"/>
              <a:ext cx="543557" cy="543557"/>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121920" anchor="ctr"/>
            <a:lstStyle/>
            <a:p>
              <a:pPr algn="ctr" eaLnBrk="1" hangingPunct="1"/>
              <a:endParaRPr lang="en-US" altLang="zh-TW" sz="2400">
                <a:solidFill>
                  <a:schemeClr val="bg1"/>
                </a:solidFill>
                <a:ea typeface="新細明體" panose="02020500000000000000" pitchFamily="18" charset="-120"/>
              </a:endParaRPr>
            </a:p>
          </p:txBody>
        </p:sp>
        <p:sp>
          <p:nvSpPr>
            <p:cNvPr id="25" name="Freeform 52">
              <a:extLst>
                <a:ext uri="{FF2B5EF4-FFF2-40B4-BE49-F238E27FC236}">
                  <a16:creationId xmlns:a16="http://schemas.microsoft.com/office/drawing/2014/main" id="{56C30EDF-F9C6-4A89-9B53-2C65BAC3BC0C}"/>
                </a:ext>
              </a:extLst>
            </p:cNvPr>
            <p:cNvSpPr>
              <a:spLocks noEditPoints="1"/>
            </p:cNvSpPr>
            <p:nvPr/>
          </p:nvSpPr>
          <p:spPr bwMode="auto">
            <a:xfrm>
              <a:off x="4412721" y="1215881"/>
              <a:ext cx="325750" cy="325750"/>
            </a:xfrm>
            <a:custGeom>
              <a:avLst/>
              <a:gdLst>
                <a:gd name="T0" fmla="*/ 159914 w 55"/>
                <a:gd name="T1" fmla="*/ 325750 h 55"/>
                <a:gd name="T2" fmla="*/ 0 w 55"/>
                <a:gd name="T3" fmla="*/ 159914 h 55"/>
                <a:gd name="T4" fmla="*/ 159914 w 55"/>
                <a:gd name="T5" fmla="*/ 0 h 55"/>
                <a:gd name="T6" fmla="*/ 325750 w 55"/>
                <a:gd name="T7" fmla="*/ 159914 h 55"/>
                <a:gd name="T8" fmla="*/ 159914 w 55"/>
                <a:gd name="T9" fmla="*/ 325750 h 55"/>
                <a:gd name="T10" fmla="*/ 159914 w 55"/>
                <a:gd name="T11" fmla="*/ 47382 h 55"/>
                <a:gd name="T12" fmla="*/ 47382 w 55"/>
                <a:gd name="T13" fmla="*/ 159914 h 55"/>
                <a:gd name="T14" fmla="*/ 159914 w 55"/>
                <a:gd name="T15" fmla="*/ 278368 h 55"/>
                <a:gd name="T16" fmla="*/ 278368 w 55"/>
                <a:gd name="T17" fmla="*/ 159914 h 55"/>
                <a:gd name="T18" fmla="*/ 159914 w 55"/>
                <a:gd name="T19" fmla="*/ 47382 h 55"/>
                <a:gd name="T20" fmla="*/ 189527 w 55"/>
                <a:gd name="T21" fmla="*/ 183605 h 55"/>
                <a:gd name="T22" fmla="*/ 183605 w 55"/>
                <a:gd name="T23" fmla="*/ 189527 h 55"/>
                <a:gd name="T24" fmla="*/ 112532 w 55"/>
                <a:gd name="T25" fmla="*/ 189527 h 55"/>
                <a:gd name="T26" fmla="*/ 106609 w 55"/>
                <a:gd name="T27" fmla="*/ 183605 h 55"/>
                <a:gd name="T28" fmla="*/ 106609 w 55"/>
                <a:gd name="T29" fmla="*/ 165836 h 55"/>
                <a:gd name="T30" fmla="*/ 112532 w 55"/>
                <a:gd name="T31" fmla="*/ 159914 h 55"/>
                <a:gd name="T32" fmla="*/ 159914 w 55"/>
                <a:gd name="T33" fmla="*/ 159914 h 55"/>
                <a:gd name="T34" fmla="*/ 159914 w 55"/>
                <a:gd name="T35" fmla="*/ 88841 h 55"/>
                <a:gd name="T36" fmla="*/ 165836 w 55"/>
                <a:gd name="T37" fmla="*/ 82918 h 55"/>
                <a:gd name="T38" fmla="*/ 183605 w 55"/>
                <a:gd name="T39" fmla="*/ 82918 h 55"/>
                <a:gd name="T40" fmla="*/ 189527 w 55"/>
                <a:gd name="T41" fmla="*/ 88841 h 55"/>
                <a:gd name="T42" fmla="*/ 189527 w 55"/>
                <a:gd name="T43" fmla="*/ 18360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sp>
        <p:nvSpPr>
          <p:cNvPr id="26" name="TextBox 55">
            <a:extLst>
              <a:ext uri="{FF2B5EF4-FFF2-40B4-BE49-F238E27FC236}">
                <a16:creationId xmlns:a16="http://schemas.microsoft.com/office/drawing/2014/main" id="{7A561AF2-A762-4717-8CBF-6A566BDFD695}"/>
              </a:ext>
            </a:extLst>
          </p:cNvPr>
          <p:cNvSpPr txBox="1">
            <a:spLocks noChangeArrowheads="1"/>
          </p:cNvSpPr>
          <p:nvPr/>
        </p:nvSpPr>
        <p:spPr bwMode="auto">
          <a:xfrm>
            <a:off x="4063940" y="3742942"/>
            <a:ext cx="1513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a:r>
              <a:rPr lang="en-GB" altLang="zh-TW" sz="2400" b="1" dirty="0">
                <a:solidFill>
                  <a:srgbClr val="ED7D31"/>
                </a:solidFill>
              </a:rPr>
              <a:t>2</a:t>
            </a:r>
            <a:r>
              <a:rPr lang="en-GB" altLang="zh-TW" sz="2400" b="1" baseline="30000" dirty="0">
                <a:solidFill>
                  <a:srgbClr val="ED7D31"/>
                </a:solidFill>
              </a:rPr>
              <a:t>nd</a:t>
            </a:r>
            <a:r>
              <a:rPr lang="en-GB" altLang="zh-TW" sz="2400" b="1" dirty="0">
                <a:solidFill>
                  <a:srgbClr val="ED7D31"/>
                </a:solidFill>
              </a:rPr>
              <a:t>  Month</a:t>
            </a:r>
            <a:endParaRPr lang="en-US" altLang="zh-TW" sz="2400" b="1" dirty="0">
              <a:solidFill>
                <a:srgbClr val="ED7D31"/>
              </a:solidFill>
              <a:cs typeface="FontAwesome" pitchFamily="2" charset="0"/>
            </a:endParaRPr>
          </a:p>
        </p:txBody>
      </p:sp>
      <p:sp>
        <p:nvSpPr>
          <p:cNvPr id="27" name="Oval 107">
            <a:extLst>
              <a:ext uri="{FF2B5EF4-FFF2-40B4-BE49-F238E27FC236}">
                <a16:creationId xmlns:a16="http://schemas.microsoft.com/office/drawing/2014/main" id="{BD04DBCA-02A4-4EAF-A738-13FA87926043}"/>
              </a:ext>
            </a:extLst>
          </p:cNvPr>
          <p:cNvSpPr/>
          <p:nvPr/>
        </p:nvSpPr>
        <p:spPr>
          <a:xfrm>
            <a:off x="5931455" y="4874953"/>
            <a:ext cx="338667" cy="336549"/>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nvGrpSpPr>
          <p:cNvPr id="28" name="Group 93">
            <a:extLst>
              <a:ext uri="{FF2B5EF4-FFF2-40B4-BE49-F238E27FC236}">
                <a16:creationId xmlns:a16="http://schemas.microsoft.com/office/drawing/2014/main" id="{4D0528BD-9FBA-40D0-B7E6-8E20705CC7FC}"/>
              </a:ext>
            </a:extLst>
          </p:cNvPr>
          <p:cNvGrpSpPr>
            <a:grpSpLocks/>
          </p:cNvGrpSpPr>
          <p:nvPr/>
        </p:nvGrpSpPr>
        <p:grpSpPr bwMode="auto">
          <a:xfrm>
            <a:off x="585859" y="4468553"/>
            <a:ext cx="5298016" cy="1083733"/>
            <a:chOff x="425669" y="2203667"/>
            <a:chExt cx="3973509" cy="811886"/>
          </a:xfrm>
        </p:grpSpPr>
        <p:sp>
          <p:nvSpPr>
            <p:cNvPr id="29" name="Isosceles Triangle 102">
              <a:extLst>
                <a:ext uri="{FF2B5EF4-FFF2-40B4-BE49-F238E27FC236}">
                  <a16:creationId xmlns:a16="http://schemas.microsoft.com/office/drawing/2014/main" id="{5CB095B5-8644-49B3-8D2B-6F81BACD000D}"/>
                </a:ext>
              </a:extLst>
            </p:cNvPr>
            <p:cNvSpPr/>
            <p:nvPr/>
          </p:nvSpPr>
          <p:spPr>
            <a:xfrm rot="5400000">
              <a:off x="3985896" y="2453214"/>
              <a:ext cx="464614" cy="3619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30" name="Rounded Rectangle 97">
              <a:extLst>
                <a:ext uri="{FF2B5EF4-FFF2-40B4-BE49-F238E27FC236}">
                  <a16:creationId xmlns:a16="http://schemas.microsoft.com/office/drawing/2014/main" id="{4898A0CF-BD57-49DC-A1AF-B8B3371F3C21}"/>
                </a:ext>
              </a:extLst>
            </p:cNvPr>
            <p:cNvSpPr/>
            <p:nvPr/>
          </p:nvSpPr>
          <p:spPr>
            <a:xfrm>
              <a:off x="425669" y="2203667"/>
              <a:ext cx="3725859" cy="76272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31" name="Rounded Rectangle 101">
              <a:extLst>
                <a:ext uri="{FF2B5EF4-FFF2-40B4-BE49-F238E27FC236}">
                  <a16:creationId xmlns:a16="http://schemas.microsoft.com/office/drawing/2014/main" id="{D178E3F0-8F43-401A-A5A8-9C12F7ACA18C}"/>
                </a:ext>
              </a:extLst>
            </p:cNvPr>
            <p:cNvSpPr/>
            <p:nvPr/>
          </p:nvSpPr>
          <p:spPr>
            <a:xfrm>
              <a:off x="425669" y="2252825"/>
              <a:ext cx="3725859" cy="762728"/>
            </a:xfrm>
            <a:prstGeom prst="roundRect">
              <a:avLst>
                <a:gd name="adj" fmla="val 112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sp>
        <p:nvSpPr>
          <p:cNvPr id="32" name="矩形 31">
            <a:extLst>
              <a:ext uri="{FF2B5EF4-FFF2-40B4-BE49-F238E27FC236}">
                <a16:creationId xmlns:a16="http://schemas.microsoft.com/office/drawing/2014/main" id="{EF935A1D-0FD8-4F4D-B9F8-F0AAAB11935B}"/>
              </a:ext>
            </a:extLst>
          </p:cNvPr>
          <p:cNvSpPr/>
          <p:nvPr/>
        </p:nvSpPr>
        <p:spPr>
          <a:xfrm>
            <a:off x="6637396" y="4857818"/>
            <a:ext cx="1529008" cy="461665"/>
          </a:xfrm>
          <a:prstGeom prst="rect">
            <a:avLst/>
          </a:prstGeom>
        </p:spPr>
        <p:txBody>
          <a:bodyPr wrap="none">
            <a:spAutoFit/>
          </a:bodyPr>
          <a:lstStyle/>
          <a:p>
            <a:r>
              <a:rPr lang="en-GB" altLang="zh-TW" sz="2400" b="1" dirty="0">
                <a:solidFill>
                  <a:srgbClr val="A5A5A5"/>
                </a:solidFill>
              </a:rPr>
              <a:t>3</a:t>
            </a:r>
            <a:r>
              <a:rPr lang="en-GB" altLang="zh-TW" sz="2400" b="1" baseline="30000" dirty="0">
                <a:solidFill>
                  <a:srgbClr val="A5A5A5"/>
                </a:solidFill>
              </a:rPr>
              <a:t>rd</a:t>
            </a:r>
            <a:r>
              <a:rPr lang="en-GB" altLang="zh-TW" sz="2400" b="1" dirty="0">
                <a:solidFill>
                  <a:srgbClr val="A5A5A5"/>
                </a:solidFill>
              </a:rPr>
              <a:t> Month </a:t>
            </a:r>
            <a:endParaRPr lang="zh-TW" altLang="en-US" sz="2400" dirty="0">
              <a:solidFill>
                <a:srgbClr val="A5A5A5"/>
              </a:solidFill>
            </a:endParaRPr>
          </a:p>
        </p:txBody>
      </p:sp>
      <p:sp>
        <p:nvSpPr>
          <p:cNvPr id="33" name="矩形 32">
            <a:extLst>
              <a:ext uri="{FF2B5EF4-FFF2-40B4-BE49-F238E27FC236}">
                <a16:creationId xmlns:a16="http://schemas.microsoft.com/office/drawing/2014/main" id="{8F5158A3-DCD2-4CC4-9D5D-6F98F1483CEA}"/>
              </a:ext>
            </a:extLst>
          </p:cNvPr>
          <p:cNvSpPr/>
          <p:nvPr/>
        </p:nvSpPr>
        <p:spPr>
          <a:xfrm>
            <a:off x="654032" y="4581563"/>
            <a:ext cx="4405406" cy="923330"/>
          </a:xfrm>
          <a:prstGeom prst="rect">
            <a:avLst/>
          </a:prstGeom>
        </p:spPr>
        <p:txBody>
          <a:bodyPr wrap="square">
            <a:spAutoFit/>
          </a:bodyPr>
          <a:lstStyle/>
          <a:p>
            <a:pPr marL="285750" indent="-285750">
              <a:buFont typeface="Arial" panose="020B0604020202020204" pitchFamily="34" charset="0"/>
              <a:buChar char="•"/>
            </a:pPr>
            <a:r>
              <a:rPr lang="en-GB" altLang="zh-TW" b="1" dirty="0">
                <a:solidFill>
                  <a:schemeClr val="bg1"/>
                </a:solidFill>
              </a:rPr>
              <a:t>University Integration (20 Work hours)</a:t>
            </a:r>
          </a:p>
          <a:p>
            <a:pPr marL="285750" indent="-285750">
              <a:buFont typeface="Arial" panose="020B0604020202020204" pitchFamily="34" charset="0"/>
              <a:buChar char="•"/>
            </a:pPr>
            <a:r>
              <a:rPr lang="en-GB" altLang="zh-TW" b="1" dirty="0">
                <a:solidFill>
                  <a:schemeClr val="bg1"/>
                </a:solidFill>
              </a:rPr>
              <a:t>Design  and Implementation in University offices and residential halls</a:t>
            </a:r>
          </a:p>
        </p:txBody>
      </p:sp>
      <p:cxnSp>
        <p:nvCxnSpPr>
          <p:cNvPr id="34" name="Straight Connector 129">
            <a:extLst>
              <a:ext uri="{FF2B5EF4-FFF2-40B4-BE49-F238E27FC236}">
                <a16:creationId xmlns:a16="http://schemas.microsoft.com/office/drawing/2014/main" id="{3205DAA4-ADB3-4EBE-9617-35B45E313DF7}"/>
              </a:ext>
            </a:extLst>
          </p:cNvPr>
          <p:cNvCxnSpPr>
            <a:cxnSpLocks/>
          </p:cNvCxnSpPr>
          <p:nvPr/>
        </p:nvCxnSpPr>
        <p:spPr>
          <a:xfrm>
            <a:off x="6126224" y="5211502"/>
            <a:ext cx="0" cy="1076108"/>
          </a:xfrm>
          <a:prstGeom prst="line">
            <a:avLst/>
          </a:prstGeom>
          <a:ln w="19050">
            <a:solidFill>
              <a:schemeClr val="accent3"/>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5" name="Freeform 62">
            <a:extLst>
              <a:ext uri="{FF2B5EF4-FFF2-40B4-BE49-F238E27FC236}">
                <a16:creationId xmlns:a16="http://schemas.microsoft.com/office/drawing/2014/main" id="{EA535F27-517E-4B65-9E57-8133313D67DE}"/>
              </a:ext>
            </a:extLst>
          </p:cNvPr>
          <p:cNvSpPr>
            <a:spLocks noEditPoints="1"/>
          </p:cNvSpPr>
          <p:nvPr/>
        </p:nvSpPr>
        <p:spPr bwMode="auto">
          <a:xfrm>
            <a:off x="4840793" y="4744364"/>
            <a:ext cx="613833" cy="618067"/>
          </a:xfrm>
          <a:custGeom>
            <a:avLst/>
            <a:gdLst>
              <a:gd name="T0" fmla="*/ 460375 w 58"/>
              <a:gd name="T1" fmla="*/ 263744 h 58"/>
              <a:gd name="T2" fmla="*/ 452438 w 58"/>
              <a:gd name="T3" fmla="*/ 271736 h 58"/>
              <a:gd name="T4" fmla="*/ 396875 w 58"/>
              <a:gd name="T5" fmla="*/ 279728 h 58"/>
              <a:gd name="T6" fmla="*/ 388938 w 58"/>
              <a:gd name="T7" fmla="*/ 311697 h 58"/>
              <a:gd name="T8" fmla="*/ 420688 w 58"/>
              <a:gd name="T9" fmla="*/ 351659 h 58"/>
              <a:gd name="T10" fmla="*/ 420688 w 58"/>
              <a:gd name="T11" fmla="*/ 359651 h 58"/>
              <a:gd name="T12" fmla="*/ 420688 w 58"/>
              <a:gd name="T13" fmla="*/ 367643 h 58"/>
              <a:gd name="T14" fmla="*/ 357188 w 58"/>
              <a:gd name="T15" fmla="*/ 423589 h 58"/>
              <a:gd name="T16" fmla="*/ 349250 w 58"/>
              <a:gd name="T17" fmla="*/ 415597 h 58"/>
              <a:gd name="T18" fmla="*/ 309563 w 58"/>
              <a:gd name="T19" fmla="*/ 383628 h 58"/>
              <a:gd name="T20" fmla="*/ 285750 w 58"/>
              <a:gd name="T21" fmla="*/ 399612 h 58"/>
              <a:gd name="T22" fmla="*/ 269875 w 58"/>
              <a:gd name="T23" fmla="*/ 455558 h 58"/>
              <a:gd name="T24" fmla="*/ 261938 w 58"/>
              <a:gd name="T25" fmla="*/ 463550 h 58"/>
              <a:gd name="T26" fmla="*/ 198438 w 58"/>
              <a:gd name="T27" fmla="*/ 463550 h 58"/>
              <a:gd name="T28" fmla="*/ 182563 w 58"/>
              <a:gd name="T29" fmla="*/ 455558 h 58"/>
              <a:gd name="T30" fmla="*/ 174625 w 58"/>
              <a:gd name="T31" fmla="*/ 399612 h 58"/>
              <a:gd name="T32" fmla="*/ 150813 w 58"/>
              <a:gd name="T33" fmla="*/ 383628 h 58"/>
              <a:gd name="T34" fmla="*/ 111125 w 58"/>
              <a:gd name="T35" fmla="*/ 415597 h 58"/>
              <a:gd name="T36" fmla="*/ 103188 w 58"/>
              <a:gd name="T37" fmla="*/ 423589 h 58"/>
              <a:gd name="T38" fmla="*/ 95250 w 58"/>
              <a:gd name="T39" fmla="*/ 415597 h 58"/>
              <a:gd name="T40" fmla="*/ 39688 w 58"/>
              <a:gd name="T41" fmla="*/ 367643 h 58"/>
              <a:gd name="T42" fmla="*/ 39688 w 58"/>
              <a:gd name="T43" fmla="*/ 359651 h 58"/>
              <a:gd name="T44" fmla="*/ 39688 w 58"/>
              <a:gd name="T45" fmla="*/ 351659 h 58"/>
              <a:gd name="T46" fmla="*/ 71438 w 58"/>
              <a:gd name="T47" fmla="*/ 311697 h 58"/>
              <a:gd name="T48" fmla="*/ 63500 w 58"/>
              <a:gd name="T49" fmla="*/ 279728 h 58"/>
              <a:gd name="T50" fmla="*/ 7938 w 58"/>
              <a:gd name="T51" fmla="*/ 271736 h 58"/>
              <a:gd name="T52" fmla="*/ 0 w 58"/>
              <a:gd name="T53" fmla="*/ 263744 h 58"/>
              <a:gd name="T54" fmla="*/ 0 w 58"/>
              <a:gd name="T55" fmla="*/ 191814 h 58"/>
              <a:gd name="T56" fmla="*/ 7938 w 58"/>
              <a:gd name="T57" fmla="*/ 183822 h 58"/>
              <a:gd name="T58" fmla="*/ 63500 w 58"/>
              <a:gd name="T59" fmla="*/ 175829 h 58"/>
              <a:gd name="T60" fmla="*/ 71438 w 58"/>
              <a:gd name="T61" fmla="*/ 143860 h 58"/>
              <a:gd name="T62" fmla="*/ 39688 w 58"/>
              <a:gd name="T63" fmla="*/ 103899 h 58"/>
              <a:gd name="T64" fmla="*/ 39688 w 58"/>
              <a:gd name="T65" fmla="*/ 95907 h 58"/>
              <a:gd name="T66" fmla="*/ 39688 w 58"/>
              <a:gd name="T67" fmla="*/ 87915 h 58"/>
              <a:gd name="T68" fmla="*/ 103188 w 58"/>
              <a:gd name="T69" fmla="*/ 39961 h 58"/>
              <a:gd name="T70" fmla="*/ 111125 w 58"/>
              <a:gd name="T71" fmla="*/ 39961 h 58"/>
              <a:gd name="T72" fmla="*/ 150813 w 58"/>
              <a:gd name="T73" fmla="*/ 71930 h 58"/>
              <a:gd name="T74" fmla="*/ 174625 w 58"/>
              <a:gd name="T75" fmla="*/ 63938 h 58"/>
              <a:gd name="T76" fmla="*/ 182563 w 58"/>
              <a:gd name="T77" fmla="*/ 7992 h 58"/>
              <a:gd name="T78" fmla="*/ 198438 w 58"/>
              <a:gd name="T79" fmla="*/ 0 h 58"/>
              <a:gd name="T80" fmla="*/ 261938 w 58"/>
              <a:gd name="T81" fmla="*/ 0 h 58"/>
              <a:gd name="T82" fmla="*/ 269875 w 58"/>
              <a:gd name="T83" fmla="*/ 7992 h 58"/>
              <a:gd name="T84" fmla="*/ 285750 w 58"/>
              <a:gd name="T85" fmla="*/ 63938 h 58"/>
              <a:gd name="T86" fmla="*/ 309563 w 58"/>
              <a:gd name="T87" fmla="*/ 71930 h 58"/>
              <a:gd name="T88" fmla="*/ 349250 w 58"/>
              <a:gd name="T89" fmla="*/ 39961 h 58"/>
              <a:gd name="T90" fmla="*/ 357188 w 58"/>
              <a:gd name="T91" fmla="*/ 39961 h 58"/>
              <a:gd name="T92" fmla="*/ 365125 w 58"/>
              <a:gd name="T93" fmla="*/ 39961 h 58"/>
              <a:gd name="T94" fmla="*/ 412750 w 58"/>
              <a:gd name="T95" fmla="*/ 95907 h 58"/>
              <a:gd name="T96" fmla="*/ 420688 w 58"/>
              <a:gd name="T97" fmla="*/ 95907 h 58"/>
              <a:gd name="T98" fmla="*/ 412750 w 58"/>
              <a:gd name="T99" fmla="*/ 103899 h 58"/>
              <a:gd name="T100" fmla="*/ 381000 w 58"/>
              <a:gd name="T101" fmla="*/ 143860 h 58"/>
              <a:gd name="T102" fmla="*/ 396875 w 58"/>
              <a:gd name="T103" fmla="*/ 175829 h 58"/>
              <a:gd name="T104" fmla="*/ 452438 w 58"/>
              <a:gd name="T105" fmla="*/ 183822 h 58"/>
              <a:gd name="T106" fmla="*/ 460375 w 58"/>
              <a:gd name="T107" fmla="*/ 199806 h 58"/>
              <a:gd name="T108" fmla="*/ 460375 w 58"/>
              <a:gd name="T109" fmla="*/ 263744 h 58"/>
              <a:gd name="T110" fmla="*/ 230188 w 58"/>
              <a:gd name="T111" fmla="*/ 151853 h 58"/>
              <a:gd name="T112" fmla="*/ 150813 w 58"/>
              <a:gd name="T113" fmla="*/ 231775 h 58"/>
              <a:gd name="T114" fmla="*/ 230188 w 58"/>
              <a:gd name="T115" fmla="*/ 303705 h 58"/>
              <a:gd name="T116" fmla="*/ 309563 w 58"/>
              <a:gd name="T117" fmla="*/ 231775 h 58"/>
              <a:gd name="T118" fmla="*/ 230188 w 58"/>
              <a:gd name="T119" fmla="*/ 151853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nvGrpSpPr>
          <p:cNvPr id="36" name="Group 111">
            <a:extLst>
              <a:ext uri="{FF2B5EF4-FFF2-40B4-BE49-F238E27FC236}">
                <a16:creationId xmlns:a16="http://schemas.microsoft.com/office/drawing/2014/main" id="{47037E63-63BD-425D-BDCA-9B527DAEF959}"/>
              </a:ext>
            </a:extLst>
          </p:cNvPr>
          <p:cNvGrpSpPr>
            <a:grpSpLocks/>
          </p:cNvGrpSpPr>
          <p:nvPr/>
        </p:nvGrpSpPr>
        <p:grpSpPr bwMode="auto">
          <a:xfrm flipH="1">
            <a:off x="6368575" y="5616543"/>
            <a:ext cx="5298016" cy="1081617"/>
            <a:chOff x="425669" y="2203667"/>
            <a:chExt cx="3973509" cy="811886"/>
          </a:xfrm>
        </p:grpSpPr>
        <p:sp>
          <p:nvSpPr>
            <p:cNvPr id="37" name="Isosceles Triangle 114">
              <a:extLst>
                <a:ext uri="{FF2B5EF4-FFF2-40B4-BE49-F238E27FC236}">
                  <a16:creationId xmlns:a16="http://schemas.microsoft.com/office/drawing/2014/main" id="{34807376-7801-498A-9886-68F817A66264}"/>
                </a:ext>
              </a:extLst>
            </p:cNvPr>
            <p:cNvSpPr/>
            <p:nvPr/>
          </p:nvSpPr>
          <p:spPr>
            <a:xfrm rot="5400000">
              <a:off x="3986236" y="2453262"/>
              <a:ext cx="463935" cy="3619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38" name="Rounded Rectangle 112">
              <a:extLst>
                <a:ext uri="{FF2B5EF4-FFF2-40B4-BE49-F238E27FC236}">
                  <a16:creationId xmlns:a16="http://schemas.microsoft.com/office/drawing/2014/main" id="{78274705-DD26-4219-93BC-B921A29953D9}"/>
                </a:ext>
              </a:extLst>
            </p:cNvPr>
            <p:cNvSpPr/>
            <p:nvPr/>
          </p:nvSpPr>
          <p:spPr>
            <a:xfrm>
              <a:off x="425669" y="2203667"/>
              <a:ext cx="3725859" cy="762632"/>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39" name="Rounded Rectangle 113">
              <a:extLst>
                <a:ext uri="{FF2B5EF4-FFF2-40B4-BE49-F238E27FC236}">
                  <a16:creationId xmlns:a16="http://schemas.microsoft.com/office/drawing/2014/main" id="{59465074-08B5-4082-B05C-9E4D79A499A6}"/>
                </a:ext>
              </a:extLst>
            </p:cNvPr>
            <p:cNvSpPr/>
            <p:nvPr/>
          </p:nvSpPr>
          <p:spPr>
            <a:xfrm>
              <a:off x="425669" y="2252921"/>
              <a:ext cx="3725859" cy="762632"/>
            </a:xfrm>
            <a:prstGeom prst="roundRect">
              <a:avLst>
                <a:gd name="adj" fmla="val 112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sp>
        <p:nvSpPr>
          <p:cNvPr id="40" name="Oval 121">
            <a:extLst>
              <a:ext uri="{FF2B5EF4-FFF2-40B4-BE49-F238E27FC236}">
                <a16:creationId xmlns:a16="http://schemas.microsoft.com/office/drawing/2014/main" id="{EEB9EDA0-85CE-4788-A684-56E4097ACE24}"/>
              </a:ext>
            </a:extLst>
          </p:cNvPr>
          <p:cNvSpPr/>
          <p:nvPr/>
        </p:nvSpPr>
        <p:spPr>
          <a:xfrm>
            <a:off x="5956891" y="5991204"/>
            <a:ext cx="338667" cy="336551"/>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1" name="矩形 40">
            <a:extLst>
              <a:ext uri="{FF2B5EF4-FFF2-40B4-BE49-F238E27FC236}">
                <a16:creationId xmlns:a16="http://schemas.microsoft.com/office/drawing/2014/main" id="{2D2AF85B-8159-47A2-A5C4-4F1C24071109}"/>
              </a:ext>
            </a:extLst>
          </p:cNvPr>
          <p:cNvSpPr/>
          <p:nvPr/>
        </p:nvSpPr>
        <p:spPr>
          <a:xfrm>
            <a:off x="3636682" y="5894345"/>
            <a:ext cx="2097369" cy="461665"/>
          </a:xfrm>
          <a:prstGeom prst="rect">
            <a:avLst/>
          </a:prstGeom>
        </p:spPr>
        <p:txBody>
          <a:bodyPr wrap="none">
            <a:spAutoFit/>
          </a:bodyPr>
          <a:lstStyle/>
          <a:p>
            <a:r>
              <a:rPr lang="en-GB" altLang="zh-TW" sz="2400" b="1" dirty="0">
                <a:solidFill>
                  <a:srgbClr val="FFC000"/>
                </a:solidFill>
              </a:rPr>
              <a:t>4</a:t>
            </a:r>
            <a:r>
              <a:rPr lang="en-GB" altLang="zh-TW" sz="2400" b="1" baseline="30000" dirty="0">
                <a:solidFill>
                  <a:srgbClr val="FFC000"/>
                </a:solidFill>
              </a:rPr>
              <a:t>th</a:t>
            </a:r>
            <a:r>
              <a:rPr lang="en-GB" altLang="zh-TW" sz="2400" b="1" dirty="0">
                <a:solidFill>
                  <a:srgbClr val="FFC000"/>
                </a:solidFill>
              </a:rPr>
              <a:t> - 6</a:t>
            </a:r>
            <a:r>
              <a:rPr lang="en-GB" altLang="zh-TW" sz="2400" b="1" baseline="30000" dirty="0">
                <a:solidFill>
                  <a:srgbClr val="FFC000"/>
                </a:solidFill>
              </a:rPr>
              <a:t>th</a:t>
            </a:r>
            <a:r>
              <a:rPr lang="en-GB" altLang="zh-TW" sz="2400" b="1" dirty="0">
                <a:solidFill>
                  <a:srgbClr val="FFC000"/>
                </a:solidFill>
              </a:rPr>
              <a:t> Month </a:t>
            </a:r>
            <a:endParaRPr lang="zh-TW" altLang="en-US" sz="2400" dirty="0">
              <a:solidFill>
                <a:srgbClr val="FFC000"/>
              </a:solidFill>
            </a:endParaRPr>
          </a:p>
        </p:txBody>
      </p:sp>
      <p:sp>
        <p:nvSpPr>
          <p:cNvPr id="42" name="矩形 41">
            <a:extLst>
              <a:ext uri="{FF2B5EF4-FFF2-40B4-BE49-F238E27FC236}">
                <a16:creationId xmlns:a16="http://schemas.microsoft.com/office/drawing/2014/main" id="{4843FA3C-EF4A-4FD7-9119-5E3CDCF5BD99}"/>
              </a:ext>
            </a:extLst>
          </p:cNvPr>
          <p:cNvSpPr/>
          <p:nvPr/>
        </p:nvSpPr>
        <p:spPr>
          <a:xfrm>
            <a:off x="6800303" y="5991551"/>
            <a:ext cx="3436967" cy="400110"/>
          </a:xfrm>
          <a:prstGeom prst="rect">
            <a:avLst/>
          </a:prstGeom>
        </p:spPr>
        <p:txBody>
          <a:bodyPr wrap="none">
            <a:spAutoFit/>
          </a:bodyPr>
          <a:lstStyle/>
          <a:p>
            <a:pPr marL="285750" indent="-285750">
              <a:buFont typeface="Arial" panose="020B0604020202020204" pitchFamily="34" charset="0"/>
              <a:buChar char="•"/>
            </a:pPr>
            <a:r>
              <a:rPr lang="en-GB" altLang="zh-TW" sz="2000" b="1" dirty="0">
                <a:solidFill>
                  <a:schemeClr val="bg1"/>
                </a:solidFill>
              </a:rPr>
              <a:t>Feedback and Development</a:t>
            </a:r>
            <a:endParaRPr lang="zh-TW" altLang="en-US" sz="2000" dirty="0">
              <a:solidFill>
                <a:schemeClr val="bg1"/>
              </a:solidFill>
            </a:endParaRPr>
          </a:p>
        </p:txBody>
      </p:sp>
      <p:cxnSp>
        <p:nvCxnSpPr>
          <p:cNvPr id="43" name="Straight Connector 120">
            <a:extLst>
              <a:ext uri="{FF2B5EF4-FFF2-40B4-BE49-F238E27FC236}">
                <a16:creationId xmlns:a16="http://schemas.microsoft.com/office/drawing/2014/main" id="{3C3194B2-DC60-438E-A393-90C8184EFBC5}"/>
              </a:ext>
            </a:extLst>
          </p:cNvPr>
          <p:cNvCxnSpPr>
            <a:cxnSpLocks/>
          </p:cNvCxnSpPr>
          <p:nvPr/>
        </p:nvCxnSpPr>
        <p:spPr>
          <a:xfrm>
            <a:off x="6130679" y="6319389"/>
            <a:ext cx="10583" cy="863899"/>
          </a:xfrm>
          <a:prstGeom prst="line">
            <a:avLst/>
          </a:prstGeom>
          <a:ln w="19050">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5" name="Freeform 135">
            <a:extLst>
              <a:ext uri="{FF2B5EF4-FFF2-40B4-BE49-F238E27FC236}">
                <a16:creationId xmlns:a16="http://schemas.microsoft.com/office/drawing/2014/main" id="{D3644E22-1F34-433D-97C4-9CE6FBA24D36}"/>
              </a:ext>
            </a:extLst>
          </p:cNvPr>
          <p:cNvSpPr>
            <a:spLocks noEditPoints="1"/>
          </p:cNvSpPr>
          <p:nvPr/>
        </p:nvSpPr>
        <p:spPr bwMode="auto">
          <a:xfrm>
            <a:off x="10612224" y="5885360"/>
            <a:ext cx="649817" cy="609600"/>
          </a:xfrm>
          <a:custGeom>
            <a:avLst/>
            <a:gdLst>
              <a:gd name="T0" fmla="*/ 86791 w 73"/>
              <a:gd name="T1" fmla="*/ 262218 h 68"/>
              <a:gd name="T2" fmla="*/ 53410 w 73"/>
              <a:gd name="T3" fmla="*/ 262218 h 68"/>
              <a:gd name="T4" fmla="*/ 0 w 73"/>
              <a:gd name="T5" fmla="*/ 221876 h 68"/>
              <a:gd name="T6" fmla="*/ 33381 w 73"/>
              <a:gd name="T7" fmla="*/ 127747 h 68"/>
              <a:gd name="T8" fmla="*/ 100143 w 73"/>
              <a:gd name="T9" fmla="*/ 147918 h 68"/>
              <a:gd name="T10" fmla="*/ 133524 w 73"/>
              <a:gd name="T11" fmla="*/ 141194 h 68"/>
              <a:gd name="T12" fmla="*/ 133524 w 73"/>
              <a:gd name="T13" fmla="*/ 161365 h 68"/>
              <a:gd name="T14" fmla="*/ 153553 w 73"/>
              <a:gd name="T15" fmla="*/ 228600 h 68"/>
              <a:gd name="T16" fmla="*/ 86791 w 73"/>
              <a:gd name="T17" fmla="*/ 262218 h 68"/>
              <a:gd name="T18" fmla="*/ 100143 w 73"/>
              <a:gd name="T19" fmla="*/ 127747 h 68"/>
              <a:gd name="T20" fmla="*/ 33381 w 73"/>
              <a:gd name="T21" fmla="*/ 60512 h 68"/>
              <a:gd name="T22" fmla="*/ 100143 w 73"/>
              <a:gd name="T23" fmla="*/ 0 h 68"/>
              <a:gd name="T24" fmla="*/ 166905 w 73"/>
              <a:gd name="T25" fmla="*/ 60512 h 68"/>
              <a:gd name="T26" fmla="*/ 100143 w 73"/>
              <a:gd name="T27" fmla="*/ 127747 h 68"/>
              <a:gd name="T28" fmla="*/ 353839 w 73"/>
              <a:gd name="T29" fmla="*/ 457200 h 68"/>
              <a:gd name="T30" fmla="*/ 133524 w 73"/>
              <a:gd name="T31" fmla="*/ 457200 h 68"/>
              <a:gd name="T32" fmla="*/ 66762 w 73"/>
              <a:gd name="T33" fmla="*/ 389965 h 68"/>
              <a:gd name="T34" fmla="*/ 153553 w 73"/>
              <a:gd name="T35" fmla="*/ 242047 h 68"/>
              <a:gd name="T36" fmla="*/ 247020 w 73"/>
              <a:gd name="T37" fmla="*/ 275665 h 68"/>
              <a:gd name="T38" fmla="*/ 333810 w 73"/>
              <a:gd name="T39" fmla="*/ 242047 h 68"/>
              <a:gd name="T40" fmla="*/ 427277 w 73"/>
              <a:gd name="T41" fmla="*/ 389965 h 68"/>
              <a:gd name="T42" fmla="*/ 353839 w 73"/>
              <a:gd name="T43" fmla="*/ 457200 h 68"/>
              <a:gd name="T44" fmla="*/ 247020 w 73"/>
              <a:gd name="T45" fmla="*/ 262218 h 68"/>
              <a:gd name="T46" fmla="*/ 146877 w 73"/>
              <a:gd name="T47" fmla="*/ 161365 h 68"/>
              <a:gd name="T48" fmla="*/ 247020 w 73"/>
              <a:gd name="T49" fmla="*/ 60512 h 68"/>
              <a:gd name="T50" fmla="*/ 340486 w 73"/>
              <a:gd name="T51" fmla="*/ 161365 h 68"/>
              <a:gd name="T52" fmla="*/ 247020 w 73"/>
              <a:gd name="T53" fmla="*/ 262218 h 68"/>
              <a:gd name="T54" fmla="*/ 393896 w 73"/>
              <a:gd name="T55" fmla="*/ 127747 h 68"/>
              <a:gd name="T56" fmla="*/ 327134 w 73"/>
              <a:gd name="T57" fmla="*/ 60512 h 68"/>
              <a:gd name="T58" fmla="*/ 393896 w 73"/>
              <a:gd name="T59" fmla="*/ 0 h 68"/>
              <a:gd name="T60" fmla="*/ 453982 w 73"/>
              <a:gd name="T61" fmla="*/ 60512 h 68"/>
              <a:gd name="T62" fmla="*/ 393896 w 73"/>
              <a:gd name="T63" fmla="*/ 127747 h 68"/>
              <a:gd name="T64" fmla="*/ 440630 w 73"/>
              <a:gd name="T65" fmla="*/ 262218 h 68"/>
              <a:gd name="T66" fmla="*/ 407249 w 73"/>
              <a:gd name="T67" fmla="*/ 262218 h 68"/>
              <a:gd name="T68" fmla="*/ 340486 w 73"/>
              <a:gd name="T69" fmla="*/ 228600 h 68"/>
              <a:gd name="T70" fmla="*/ 360515 w 73"/>
              <a:gd name="T71" fmla="*/ 161365 h 68"/>
              <a:gd name="T72" fmla="*/ 360515 w 73"/>
              <a:gd name="T73" fmla="*/ 141194 h 68"/>
              <a:gd name="T74" fmla="*/ 393896 w 73"/>
              <a:gd name="T75" fmla="*/ 147918 h 68"/>
              <a:gd name="T76" fmla="*/ 460658 w 73"/>
              <a:gd name="T77" fmla="*/ 127747 h 68"/>
              <a:gd name="T78" fmla="*/ 487363 w 73"/>
              <a:gd name="T79" fmla="*/ 221876 h 68"/>
              <a:gd name="T80" fmla="*/ 440630 w 73"/>
              <a:gd name="T81" fmla="*/ 262218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
              <a:gd name="T124" fmla="*/ 0 h 68"/>
              <a:gd name="T125" fmla="*/ 73 w 73"/>
              <a:gd name="T126" fmla="*/ 68 h 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Tree>
    <p:extLst>
      <p:ext uri="{BB962C8B-B14F-4D97-AF65-F5344CB8AC3E}">
        <p14:creationId xmlns:p14="http://schemas.microsoft.com/office/powerpoint/2010/main" val="387281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a:extLst>
              <a:ext uri="{FF2B5EF4-FFF2-40B4-BE49-F238E27FC236}">
                <a16:creationId xmlns:a16="http://schemas.microsoft.com/office/drawing/2014/main" id="{C2973611-FA4C-49A3-8473-591692713D3B}"/>
              </a:ext>
            </a:extLst>
          </p:cNvPr>
          <p:cNvGrpSpPr/>
          <p:nvPr/>
        </p:nvGrpSpPr>
        <p:grpSpPr>
          <a:xfrm>
            <a:off x="-273726" y="1780138"/>
            <a:ext cx="6619775" cy="4821187"/>
            <a:chOff x="-187629" y="1887124"/>
            <a:chExt cx="6255533" cy="4786623"/>
          </a:xfrm>
        </p:grpSpPr>
        <p:graphicFrame>
          <p:nvGraphicFramePr>
            <p:cNvPr id="22" name="Content Placeholder 4">
              <a:extLst>
                <a:ext uri="{FF2B5EF4-FFF2-40B4-BE49-F238E27FC236}">
                  <a16:creationId xmlns:a16="http://schemas.microsoft.com/office/drawing/2014/main" id="{0D66B2EE-1E33-4585-8F49-45BF07FE1C44}"/>
                </a:ext>
              </a:extLst>
            </p:cNvPr>
            <p:cNvGraphicFramePr>
              <a:graphicFrameLocks noChangeAspect="1"/>
            </p:cNvGraphicFramePr>
            <p:nvPr>
              <p:extLst>
                <p:ext uri="{D42A27DB-BD31-4B8C-83A1-F6EECF244321}">
                  <p14:modId xmlns:p14="http://schemas.microsoft.com/office/powerpoint/2010/main" val="881666044"/>
                </p:ext>
              </p:extLst>
            </p:nvPr>
          </p:nvGraphicFramePr>
          <p:xfrm>
            <a:off x="-187629" y="1887124"/>
            <a:ext cx="6255533" cy="4786623"/>
          </p:xfrm>
          <a:graphic>
            <a:graphicData uri="http://schemas.openxmlformats.org/presentationml/2006/ole">
              <mc:AlternateContent xmlns:mc="http://schemas.openxmlformats.org/markup-compatibility/2006">
                <mc:Choice xmlns:v="urn:schemas-microsoft-com:vml" Requires="v">
                  <p:oleObj spid="_x0000_s1025" name="Graph" r:id="rId3" imgW="3920760" imgH="3000960" progId="Origin50.Graph">
                    <p:embed/>
                  </p:oleObj>
                </mc:Choice>
                <mc:Fallback>
                  <p:oleObj name="Graph" r:id="rId3" imgW="3920760" imgH="3000960" progId="Origin50.Graph">
                    <p:embed/>
                    <p:pic>
                      <p:nvPicPr>
                        <p:cNvPr id="22" name="Content Placeholder 4">
                          <a:extLst>
                            <a:ext uri="{FF2B5EF4-FFF2-40B4-BE49-F238E27FC236}">
                              <a16:creationId xmlns:a16="http://schemas.microsoft.com/office/drawing/2014/main" id="{0D66B2EE-1E33-4585-8F49-45BF07FE1C44}"/>
                            </a:ext>
                          </a:extLst>
                        </p:cNvPr>
                        <p:cNvPicPr/>
                        <p:nvPr/>
                      </p:nvPicPr>
                      <p:blipFill>
                        <a:blip r:embed="rId4"/>
                        <a:stretch>
                          <a:fillRect/>
                        </a:stretch>
                      </p:blipFill>
                      <p:spPr>
                        <a:xfrm>
                          <a:off x="-187629" y="1887124"/>
                          <a:ext cx="6255533" cy="4786623"/>
                        </a:xfrm>
                        <a:prstGeom prst="rect">
                          <a:avLst/>
                        </a:prstGeom>
                      </p:spPr>
                    </p:pic>
                  </p:oleObj>
                </mc:Fallback>
              </mc:AlternateContent>
            </a:graphicData>
          </a:graphic>
        </p:graphicFrame>
        <p:graphicFrame>
          <p:nvGraphicFramePr>
            <p:cNvPr id="23" name="資料庫圖表 22">
              <a:extLst>
                <a:ext uri="{FF2B5EF4-FFF2-40B4-BE49-F238E27FC236}">
                  <a16:creationId xmlns:a16="http://schemas.microsoft.com/office/drawing/2014/main" id="{2980113B-E0C9-4137-A279-D9EC071BE1C8}"/>
                </a:ext>
              </a:extLst>
            </p:cNvPr>
            <p:cNvGraphicFramePr/>
            <p:nvPr>
              <p:extLst>
                <p:ext uri="{D42A27DB-BD31-4B8C-83A1-F6EECF244321}">
                  <p14:modId xmlns:p14="http://schemas.microsoft.com/office/powerpoint/2010/main" val="1483942885"/>
                </p:ext>
              </p:extLst>
            </p:nvPr>
          </p:nvGraphicFramePr>
          <p:xfrm>
            <a:off x="920057" y="6168397"/>
            <a:ext cx="4277344" cy="3448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grpSp>
        <p:nvGrpSpPr>
          <p:cNvPr id="4" name="Group 93">
            <a:extLst>
              <a:ext uri="{FF2B5EF4-FFF2-40B4-BE49-F238E27FC236}">
                <a16:creationId xmlns:a16="http://schemas.microsoft.com/office/drawing/2014/main" id="{0E011DC8-E8A4-4099-8D3C-AC95FD6CC05E}"/>
              </a:ext>
            </a:extLst>
          </p:cNvPr>
          <p:cNvGrpSpPr>
            <a:grpSpLocks/>
          </p:cNvGrpSpPr>
          <p:nvPr/>
        </p:nvGrpSpPr>
        <p:grpSpPr bwMode="auto">
          <a:xfrm>
            <a:off x="669730" y="458866"/>
            <a:ext cx="5285470" cy="1618398"/>
            <a:chOff x="425669" y="2203667"/>
            <a:chExt cx="3973509" cy="811886"/>
          </a:xfrm>
        </p:grpSpPr>
        <p:sp>
          <p:nvSpPr>
            <p:cNvPr id="5" name="Isosceles Triangle 102">
              <a:extLst>
                <a:ext uri="{FF2B5EF4-FFF2-40B4-BE49-F238E27FC236}">
                  <a16:creationId xmlns:a16="http://schemas.microsoft.com/office/drawing/2014/main" id="{E81913C5-FB4E-4C33-9193-F3B24B29EB9E}"/>
                </a:ext>
              </a:extLst>
            </p:cNvPr>
            <p:cNvSpPr/>
            <p:nvPr/>
          </p:nvSpPr>
          <p:spPr>
            <a:xfrm rot="5400000">
              <a:off x="3985896" y="2453214"/>
              <a:ext cx="464614" cy="361950"/>
            </a:xfrm>
            <a:prstGeom prst="triangle">
              <a:avLst/>
            </a:prstGeom>
            <a:solidFill>
              <a:srgbClr val="564266"/>
            </a:solidFill>
            <a:ln w="25400" cap="flat" cmpd="sng" algn="ctr">
              <a:noFill/>
              <a:prstDash val="solid"/>
            </a:ln>
            <a:effectLst/>
          </p:spPr>
          <p:txBody>
            <a:bodyPr anchor="ctr"/>
            <a:lstStyle/>
            <a:p>
              <a:pPr marL="0" marR="0" lvl="0" indent="0" algn="ctr" defTabSz="1030288" eaLnBrk="1" fontAlgn="base" latinLnBrk="0" hangingPunct="1">
                <a:lnSpc>
                  <a:spcPct val="100000"/>
                </a:lnSpc>
                <a:spcBef>
                  <a:spcPct val="0"/>
                </a:spcBef>
                <a:spcAft>
                  <a:spcPct val="0"/>
                </a:spcAft>
                <a:buClrTx/>
                <a:buSzTx/>
                <a:buFontTx/>
                <a:buNone/>
                <a:tabLst/>
                <a:defRPr/>
              </a:pPr>
              <a:endParaRPr kumimoji="0" lang="en-US" altLang="zh-TW" sz="2000" b="0" i="0" u="none" strike="noStrike" kern="0" cap="none" spc="0" normalizeH="0" baseline="0" noProof="0">
                <a:ln>
                  <a:noFill/>
                </a:ln>
                <a:solidFill>
                  <a:srgbClr val="FFFFFF"/>
                </a:solidFill>
                <a:effectLst/>
                <a:uLnTx/>
                <a:uFillTx/>
                <a:latin typeface="Arial"/>
                <a:ea typeface="+mn-ea"/>
              </a:endParaRPr>
            </a:p>
          </p:txBody>
        </p:sp>
        <p:sp>
          <p:nvSpPr>
            <p:cNvPr id="6" name="Rounded Rectangle 97">
              <a:extLst>
                <a:ext uri="{FF2B5EF4-FFF2-40B4-BE49-F238E27FC236}">
                  <a16:creationId xmlns:a16="http://schemas.microsoft.com/office/drawing/2014/main" id="{2512D577-6289-42F5-8048-3E9344BE844E}"/>
                </a:ext>
              </a:extLst>
            </p:cNvPr>
            <p:cNvSpPr/>
            <p:nvPr/>
          </p:nvSpPr>
          <p:spPr>
            <a:xfrm>
              <a:off x="425669" y="2203667"/>
              <a:ext cx="3725859" cy="762729"/>
            </a:xfrm>
            <a:prstGeom prst="roundRect">
              <a:avLst/>
            </a:prstGeom>
            <a:solidFill>
              <a:srgbClr val="564266">
                <a:lumMod val="75000"/>
              </a:srgbClr>
            </a:solidFill>
            <a:ln w="25400" cap="flat" cmpd="sng" algn="ctr">
              <a:noFill/>
              <a:prstDash val="solid"/>
            </a:ln>
            <a:effectLst/>
          </p:spPr>
          <p:txBody>
            <a:bodyPr anchor="ctr"/>
            <a:lstStyle/>
            <a:p>
              <a:pPr marL="0" marR="0" lvl="0" indent="0" algn="ctr" defTabSz="1030288" eaLnBrk="1" fontAlgn="base" latinLnBrk="0" hangingPunct="1">
                <a:lnSpc>
                  <a:spcPct val="100000"/>
                </a:lnSpc>
                <a:spcBef>
                  <a:spcPct val="0"/>
                </a:spcBef>
                <a:spcAft>
                  <a:spcPct val="0"/>
                </a:spcAft>
                <a:buClrTx/>
                <a:buSzTx/>
                <a:buFontTx/>
                <a:buNone/>
                <a:tabLst/>
                <a:defRPr/>
              </a:pPr>
              <a:endParaRPr kumimoji="0" lang="en-US" altLang="zh-TW" sz="2000" b="0" i="0" u="none" strike="noStrike" kern="0" cap="none" spc="0" normalizeH="0" baseline="0" noProof="0">
                <a:ln>
                  <a:noFill/>
                </a:ln>
                <a:solidFill>
                  <a:srgbClr val="FFFFFF"/>
                </a:solidFill>
                <a:effectLst/>
                <a:uLnTx/>
                <a:uFillTx/>
                <a:latin typeface="Arial"/>
                <a:ea typeface="+mn-ea"/>
              </a:endParaRPr>
            </a:p>
          </p:txBody>
        </p:sp>
        <p:sp>
          <p:nvSpPr>
            <p:cNvPr id="7" name="Rounded Rectangle 101">
              <a:extLst>
                <a:ext uri="{FF2B5EF4-FFF2-40B4-BE49-F238E27FC236}">
                  <a16:creationId xmlns:a16="http://schemas.microsoft.com/office/drawing/2014/main" id="{B6327160-9796-4F33-8C41-168E54E5BC9C}"/>
                </a:ext>
              </a:extLst>
            </p:cNvPr>
            <p:cNvSpPr/>
            <p:nvPr/>
          </p:nvSpPr>
          <p:spPr>
            <a:xfrm>
              <a:off x="425669" y="2252825"/>
              <a:ext cx="3725859" cy="762728"/>
            </a:xfrm>
            <a:prstGeom prst="roundRect">
              <a:avLst>
                <a:gd name="adj" fmla="val 11275"/>
              </a:avLst>
            </a:prstGeom>
            <a:solidFill>
              <a:srgbClr val="564266"/>
            </a:solidFill>
            <a:ln w="25400" cap="flat" cmpd="sng" algn="ctr">
              <a:noFill/>
              <a:prstDash val="solid"/>
            </a:ln>
            <a:effectLst/>
          </p:spPr>
          <p:txBody>
            <a:bodyPr anchor="ctr"/>
            <a:lstStyle/>
            <a:p>
              <a:pPr marL="0" marR="0" lvl="0" indent="0" algn="ctr" defTabSz="1030288" eaLnBrk="1" fontAlgn="base" latinLnBrk="0" hangingPunct="1">
                <a:lnSpc>
                  <a:spcPct val="100000"/>
                </a:lnSpc>
                <a:spcBef>
                  <a:spcPct val="0"/>
                </a:spcBef>
                <a:spcAft>
                  <a:spcPct val="0"/>
                </a:spcAft>
                <a:buClrTx/>
                <a:buSzTx/>
                <a:buFontTx/>
                <a:buNone/>
                <a:tabLst/>
                <a:defRPr/>
              </a:pPr>
              <a:endParaRPr kumimoji="0" lang="en-US" altLang="zh-TW" sz="2000" b="0" i="0" u="none" strike="noStrike" kern="0" cap="none" spc="0" normalizeH="0" baseline="0" noProof="0">
                <a:ln>
                  <a:noFill/>
                </a:ln>
                <a:solidFill>
                  <a:srgbClr val="FFFFFF"/>
                </a:solidFill>
                <a:effectLst/>
                <a:uLnTx/>
                <a:uFillTx/>
                <a:latin typeface="Arial"/>
                <a:ea typeface="+mn-ea"/>
              </a:endParaRPr>
            </a:p>
          </p:txBody>
        </p:sp>
      </p:grpSp>
      <p:sp>
        <p:nvSpPr>
          <p:cNvPr id="8" name="Slide Number Placeholder 124">
            <a:extLst>
              <a:ext uri="{FF2B5EF4-FFF2-40B4-BE49-F238E27FC236}">
                <a16:creationId xmlns:a16="http://schemas.microsoft.com/office/drawing/2014/main" id="{5C376842-8D11-4166-8851-8074526E0783}"/>
              </a:ext>
            </a:extLst>
          </p:cNvPr>
          <p:cNvSpPr txBox="1">
            <a:spLocks noChangeArrowheads="1"/>
          </p:cNvSpPr>
          <p:nvPr/>
        </p:nvSpPr>
        <p:spPr bwMode="auto">
          <a:xfrm>
            <a:off x="11643784" y="6341533"/>
            <a:ext cx="609600" cy="3661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667" kern="1200">
                <a:solidFill>
                  <a:schemeClr val="tx1"/>
                </a:solidFill>
                <a:latin typeface="Arial" panose="020B0604020202020204" pitchFamily="34" charset="0"/>
                <a:ea typeface="+mn-ea"/>
                <a:cs typeface="Arial" panose="020B0604020202020204" pitchFamily="34" charset="0"/>
              </a:defRPr>
            </a:lvl1pPr>
            <a:lvl2pPr marL="990575" indent="-380990" algn="l" defTabSz="914400" rtl="0" eaLnBrk="1" latinLnBrk="0" hangingPunct="1">
              <a:defRPr sz="2667" kern="1200">
                <a:solidFill>
                  <a:schemeClr val="tx1"/>
                </a:solidFill>
                <a:latin typeface="Arial" panose="020B0604020202020204" pitchFamily="34" charset="0"/>
                <a:ea typeface="+mn-ea"/>
                <a:cs typeface="Arial" panose="020B0604020202020204" pitchFamily="34" charset="0"/>
              </a:defRPr>
            </a:lvl2pPr>
            <a:lvl3pPr marL="1523962" indent="-304792" algn="l" defTabSz="914400" rtl="0" eaLnBrk="1" latinLnBrk="0" hangingPunct="1">
              <a:defRPr sz="2667" kern="1200">
                <a:solidFill>
                  <a:schemeClr val="tx1"/>
                </a:solidFill>
                <a:latin typeface="Arial" panose="020B0604020202020204" pitchFamily="34" charset="0"/>
                <a:ea typeface="+mn-ea"/>
                <a:cs typeface="Arial" panose="020B0604020202020204" pitchFamily="34" charset="0"/>
              </a:defRPr>
            </a:lvl3pPr>
            <a:lvl4pPr marL="2133547" indent="-304792" algn="l" defTabSz="914400" rtl="0" eaLnBrk="1" latinLnBrk="0" hangingPunct="1">
              <a:defRPr sz="2667" kern="1200">
                <a:solidFill>
                  <a:schemeClr val="tx1"/>
                </a:solidFill>
                <a:latin typeface="Arial" panose="020B0604020202020204" pitchFamily="34" charset="0"/>
                <a:ea typeface="+mn-ea"/>
                <a:cs typeface="Arial" panose="020B0604020202020204" pitchFamily="34" charset="0"/>
              </a:defRPr>
            </a:lvl4pPr>
            <a:lvl5pPr marL="2743131" indent="-304792" algn="l" defTabSz="914400" rtl="0" eaLnBrk="1" latinLnBrk="0" hangingPunct="1">
              <a:defRPr sz="2667" kern="1200">
                <a:solidFill>
                  <a:schemeClr val="tx1"/>
                </a:solidFill>
                <a:latin typeface="Arial" panose="020B0604020202020204" pitchFamily="34" charset="0"/>
                <a:ea typeface="+mn-ea"/>
                <a:cs typeface="Arial" panose="020B0604020202020204" pitchFamily="34" charset="0"/>
              </a:defRPr>
            </a:lvl5pPr>
            <a:lvl6pPr marL="3352716" indent="-304792" algn="l" defTabSz="1373683" rtl="0" eaLnBrk="0" fontAlgn="base" latinLnBrk="0" hangingPunct="0">
              <a:spcBef>
                <a:spcPct val="0"/>
              </a:spcBef>
              <a:spcAft>
                <a:spcPct val="0"/>
              </a:spcAft>
              <a:defRPr sz="2667" kern="1200">
                <a:solidFill>
                  <a:schemeClr val="tx1"/>
                </a:solidFill>
                <a:latin typeface="Arial" panose="020B0604020202020204" pitchFamily="34" charset="0"/>
                <a:ea typeface="+mn-ea"/>
                <a:cs typeface="Arial" panose="020B0604020202020204" pitchFamily="34" charset="0"/>
              </a:defRPr>
            </a:lvl6pPr>
            <a:lvl7pPr marL="3962301" indent="-304792" algn="l" defTabSz="1373683" rtl="0" eaLnBrk="0" fontAlgn="base" latinLnBrk="0" hangingPunct="0">
              <a:spcBef>
                <a:spcPct val="0"/>
              </a:spcBef>
              <a:spcAft>
                <a:spcPct val="0"/>
              </a:spcAft>
              <a:defRPr sz="2667" kern="1200">
                <a:solidFill>
                  <a:schemeClr val="tx1"/>
                </a:solidFill>
                <a:latin typeface="Arial" panose="020B0604020202020204" pitchFamily="34" charset="0"/>
                <a:ea typeface="+mn-ea"/>
                <a:cs typeface="Arial" panose="020B0604020202020204" pitchFamily="34" charset="0"/>
              </a:defRPr>
            </a:lvl7pPr>
            <a:lvl8pPr marL="4571886" indent="-304792" algn="l" defTabSz="1373683" rtl="0" eaLnBrk="0" fontAlgn="base" latinLnBrk="0" hangingPunct="0">
              <a:spcBef>
                <a:spcPct val="0"/>
              </a:spcBef>
              <a:spcAft>
                <a:spcPct val="0"/>
              </a:spcAft>
              <a:defRPr sz="2667" kern="1200">
                <a:solidFill>
                  <a:schemeClr val="tx1"/>
                </a:solidFill>
                <a:latin typeface="Arial" panose="020B0604020202020204" pitchFamily="34" charset="0"/>
                <a:ea typeface="+mn-ea"/>
                <a:cs typeface="Arial" panose="020B0604020202020204" pitchFamily="34" charset="0"/>
              </a:defRPr>
            </a:lvl8pPr>
            <a:lvl9pPr marL="5181470" indent="-304792" algn="l" defTabSz="1373683" rtl="0" eaLnBrk="0" fontAlgn="base" latinLnBrk="0" hangingPunct="0">
              <a:spcBef>
                <a:spcPct val="0"/>
              </a:spcBef>
              <a:spcAft>
                <a:spcPct val="0"/>
              </a:spcAft>
              <a:defRPr sz="2667" kern="1200">
                <a:solidFill>
                  <a:schemeClr val="tx1"/>
                </a:solidFill>
                <a:latin typeface="Arial" panose="020B0604020202020204" pitchFamily="34" charset="0"/>
                <a:ea typeface="+mn-ea"/>
                <a:cs typeface="Arial" panose="020B0604020202020204" pitchFamily="34" charset="0"/>
              </a:defRPr>
            </a:lvl9pPr>
          </a:lstStyle>
          <a:p>
            <a:fld id="{65349AAD-9F0E-4138-81CC-0776160FBAF2}" type="slidenum">
              <a:rPr lang="en-US" altLang="zh-TW" sz="1333" smtClean="0">
                <a:solidFill>
                  <a:srgbClr val="5C5C5C"/>
                </a:solidFill>
                <a:cs typeface="FontAwesome" pitchFamily="2" charset="0"/>
              </a:rPr>
              <a:pPr/>
              <a:t>14</a:t>
            </a:fld>
            <a:endParaRPr lang="en-US" altLang="zh-TW" sz="1333">
              <a:solidFill>
                <a:srgbClr val="5C5C5C"/>
              </a:solidFill>
              <a:cs typeface="FontAwesome" pitchFamily="2" charset="0"/>
            </a:endParaRPr>
          </a:p>
        </p:txBody>
      </p:sp>
      <p:cxnSp>
        <p:nvCxnSpPr>
          <p:cNvPr id="10" name="Straight Connector 54">
            <a:extLst>
              <a:ext uri="{FF2B5EF4-FFF2-40B4-BE49-F238E27FC236}">
                <a16:creationId xmlns:a16="http://schemas.microsoft.com/office/drawing/2014/main" id="{ABE9157A-DE6B-46AC-9B6A-8CC7A2BFCD30}"/>
              </a:ext>
            </a:extLst>
          </p:cNvPr>
          <p:cNvCxnSpPr>
            <a:cxnSpLocks/>
            <a:stCxn id="14" idx="0"/>
          </p:cNvCxnSpPr>
          <p:nvPr/>
        </p:nvCxnSpPr>
        <p:spPr>
          <a:xfrm flipH="1" flipV="1">
            <a:off x="6138028" y="0"/>
            <a:ext cx="1" cy="1106162"/>
          </a:xfrm>
          <a:prstGeom prst="line">
            <a:avLst/>
          </a:prstGeom>
          <a:ln w="19050">
            <a:solidFill>
              <a:srgbClr val="FFC00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60">
            <a:extLst>
              <a:ext uri="{FF2B5EF4-FFF2-40B4-BE49-F238E27FC236}">
                <a16:creationId xmlns:a16="http://schemas.microsoft.com/office/drawing/2014/main" id="{B409F470-8CE9-40A0-8A0C-EF7E19038E75}"/>
              </a:ext>
            </a:extLst>
          </p:cNvPr>
          <p:cNvSpPr txBox="1">
            <a:spLocks noChangeArrowheads="1"/>
          </p:cNvSpPr>
          <p:nvPr/>
        </p:nvSpPr>
        <p:spPr bwMode="auto">
          <a:xfrm>
            <a:off x="1883832" y="2571782"/>
            <a:ext cx="849592"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r>
              <a:rPr lang="en-US" altLang="zh-TW" sz="1867" b="1">
                <a:solidFill>
                  <a:schemeClr val="bg1"/>
                </a:solidFill>
                <a:ea typeface="新細明體" panose="02020500000000000000" pitchFamily="18" charset="-120"/>
                <a:cs typeface="FontAwesome" pitchFamily="2" charset="0"/>
              </a:rPr>
              <a:t>Launch</a:t>
            </a:r>
          </a:p>
        </p:txBody>
      </p:sp>
      <p:sp>
        <p:nvSpPr>
          <p:cNvPr id="14" name="Oval 63">
            <a:extLst>
              <a:ext uri="{FF2B5EF4-FFF2-40B4-BE49-F238E27FC236}">
                <a16:creationId xmlns:a16="http://schemas.microsoft.com/office/drawing/2014/main" id="{5BB50B71-0AEA-4D2C-A540-96074ABF004A}"/>
              </a:ext>
            </a:extLst>
          </p:cNvPr>
          <p:cNvSpPr/>
          <p:nvPr/>
        </p:nvSpPr>
        <p:spPr>
          <a:xfrm>
            <a:off x="5972070" y="1106162"/>
            <a:ext cx="331917" cy="350103"/>
          </a:xfrm>
          <a:prstGeom prst="ellipse">
            <a:avLst/>
          </a:prstGeom>
          <a:solidFill>
            <a:schemeClr val="bg1"/>
          </a:solidFill>
          <a:ln>
            <a:solidFill>
              <a:srgbClr val="5642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nvGrpSpPr>
          <p:cNvPr id="15" name="Group 66">
            <a:extLst>
              <a:ext uri="{FF2B5EF4-FFF2-40B4-BE49-F238E27FC236}">
                <a16:creationId xmlns:a16="http://schemas.microsoft.com/office/drawing/2014/main" id="{51BC727A-376E-4EFF-ACC5-CEAA295EEEB1}"/>
              </a:ext>
            </a:extLst>
          </p:cNvPr>
          <p:cNvGrpSpPr>
            <a:grpSpLocks/>
          </p:cNvGrpSpPr>
          <p:nvPr/>
        </p:nvGrpSpPr>
        <p:grpSpPr bwMode="auto">
          <a:xfrm rot="10800000">
            <a:off x="5734051" y="5739992"/>
            <a:ext cx="723900" cy="742939"/>
            <a:chOff x="4300222" y="1117279"/>
            <a:chExt cx="543557" cy="557853"/>
          </a:xfrm>
          <a:solidFill>
            <a:srgbClr val="564266"/>
          </a:solidFill>
        </p:grpSpPr>
        <p:sp>
          <p:nvSpPr>
            <p:cNvPr id="16" name="Flowchart: Off-page Connector 67">
              <a:extLst>
                <a:ext uri="{FF2B5EF4-FFF2-40B4-BE49-F238E27FC236}">
                  <a16:creationId xmlns:a16="http://schemas.microsoft.com/office/drawing/2014/main" id="{837D9A2D-4C55-4332-A27D-0CF5F7550249}"/>
                </a:ext>
              </a:extLst>
            </p:cNvPr>
            <p:cNvSpPr/>
            <p:nvPr/>
          </p:nvSpPr>
          <p:spPr>
            <a:xfrm>
              <a:off x="4300222" y="1131575"/>
              <a:ext cx="543557" cy="543557"/>
            </a:xfrm>
            <a:prstGeom prst="flowChartOffpage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21920" anchor="ctr"/>
            <a:lstStyle/>
            <a:p>
              <a:pPr algn="ctr" eaLnBrk="1" hangingPunct="1"/>
              <a:endParaRPr lang="en-US" altLang="zh-TW" sz="2400" dirty="0">
                <a:solidFill>
                  <a:schemeClr val="bg1"/>
                </a:solidFill>
                <a:ea typeface="新細明體" panose="02020500000000000000" pitchFamily="18" charset="-120"/>
              </a:endParaRPr>
            </a:p>
          </p:txBody>
        </p:sp>
        <p:sp>
          <p:nvSpPr>
            <p:cNvPr id="17" name="Freeform 52">
              <a:extLst>
                <a:ext uri="{FF2B5EF4-FFF2-40B4-BE49-F238E27FC236}">
                  <a16:creationId xmlns:a16="http://schemas.microsoft.com/office/drawing/2014/main" id="{605363D3-A550-4107-B835-D1F4EA395A16}"/>
                </a:ext>
              </a:extLst>
            </p:cNvPr>
            <p:cNvSpPr>
              <a:spLocks noEditPoints="1"/>
            </p:cNvSpPr>
            <p:nvPr/>
          </p:nvSpPr>
          <p:spPr bwMode="auto">
            <a:xfrm rot="10800000">
              <a:off x="4384254" y="1117279"/>
              <a:ext cx="325750" cy="325750"/>
            </a:xfrm>
            <a:custGeom>
              <a:avLst/>
              <a:gdLst>
                <a:gd name="T0" fmla="*/ 159914 w 55"/>
                <a:gd name="T1" fmla="*/ 325750 h 55"/>
                <a:gd name="T2" fmla="*/ 0 w 55"/>
                <a:gd name="T3" fmla="*/ 159914 h 55"/>
                <a:gd name="T4" fmla="*/ 159914 w 55"/>
                <a:gd name="T5" fmla="*/ 0 h 55"/>
                <a:gd name="T6" fmla="*/ 325750 w 55"/>
                <a:gd name="T7" fmla="*/ 159914 h 55"/>
                <a:gd name="T8" fmla="*/ 159914 w 55"/>
                <a:gd name="T9" fmla="*/ 325750 h 55"/>
                <a:gd name="T10" fmla="*/ 159914 w 55"/>
                <a:gd name="T11" fmla="*/ 47382 h 55"/>
                <a:gd name="T12" fmla="*/ 47382 w 55"/>
                <a:gd name="T13" fmla="*/ 159914 h 55"/>
                <a:gd name="T14" fmla="*/ 159914 w 55"/>
                <a:gd name="T15" fmla="*/ 278368 h 55"/>
                <a:gd name="T16" fmla="*/ 278368 w 55"/>
                <a:gd name="T17" fmla="*/ 159914 h 55"/>
                <a:gd name="T18" fmla="*/ 159914 w 55"/>
                <a:gd name="T19" fmla="*/ 47382 h 55"/>
                <a:gd name="T20" fmla="*/ 189527 w 55"/>
                <a:gd name="T21" fmla="*/ 183605 h 55"/>
                <a:gd name="T22" fmla="*/ 183605 w 55"/>
                <a:gd name="T23" fmla="*/ 189527 h 55"/>
                <a:gd name="T24" fmla="*/ 112532 w 55"/>
                <a:gd name="T25" fmla="*/ 189527 h 55"/>
                <a:gd name="T26" fmla="*/ 106609 w 55"/>
                <a:gd name="T27" fmla="*/ 183605 h 55"/>
                <a:gd name="T28" fmla="*/ 106609 w 55"/>
                <a:gd name="T29" fmla="*/ 165836 h 55"/>
                <a:gd name="T30" fmla="*/ 112532 w 55"/>
                <a:gd name="T31" fmla="*/ 159914 h 55"/>
                <a:gd name="T32" fmla="*/ 159914 w 55"/>
                <a:gd name="T33" fmla="*/ 159914 h 55"/>
                <a:gd name="T34" fmla="*/ 159914 w 55"/>
                <a:gd name="T35" fmla="*/ 88841 h 55"/>
                <a:gd name="T36" fmla="*/ 165836 w 55"/>
                <a:gd name="T37" fmla="*/ 82918 h 55"/>
                <a:gd name="T38" fmla="*/ 183605 w 55"/>
                <a:gd name="T39" fmla="*/ 82918 h 55"/>
                <a:gd name="T40" fmla="*/ 189527 w 55"/>
                <a:gd name="T41" fmla="*/ 88841 h 55"/>
                <a:gd name="T42" fmla="*/ 189527 w 55"/>
                <a:gd name="T43" fmla="*/ 18360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sp>
        <p:nvSpPr>
          <p:cNvPr id="18" name="Freeform 245">
            <a:extLst>
              <a:ext uri="{FF2B5EF4-FFF2-40B4-BE49-F238E27FC236}">
                <a16:creationId xmlns:a16="http://schemas.microsoft.com/office/drawing/2014/main" id="{D2711E0B-17FD-447C-B6F8-D81BD3F3B179}"/>
              </a:ext>
            </a:extLst>
          </p:cNvPr>
          <p:cNvSpPr>
            <a:spLocks/>
          </p:cNvSpPr>
          <p:nvPr/>
        </p:nvSpPr>
        <p:spPr bwMode="auto">
          <a:xfrm>
            <a:off x="4489451" y="1427770"/>
            <a:ext cx="611716" cy="611716"/>
          </a:xfrm>
          <a:custGeom>
            <a:avLst/>
            <a:gdLst>
              <a:gd name="T0" fmla="*/ 458787 w 68"/>
              <a:gd name="T1" fmla="*/ 20241 h 68"/>
              <a:gd name="T2" fmla="*/ 391318 w 68"/>
              <a:gd name="T3" fmla="*/ 411559 h 68"/>
              <a:gd name="T4" fmla="*/ 384571 w 68"/>
              <a:gd name="T5" fmla="*/ 425053 h 68"/>
              <a:gd name="T6" fmla="*/ 377825 w 68"/>
              <a:gd name="T7" fmla="*/ 425053 h 68"/>
              <a:gd name="T8" fmla="*/ 371078 w 68"/>
              <a:gd name="T9" fmla="*/ 425053 h 68"/>
              <a:gd name="T10" fmla="*/ 256381 w 68"/>
              <a:gd name="T11" fmla="*/ 377825 h 68"/>
              <a:gd name="T12" fmla="*/ 188912 w 68"/>
              <a:gd name="T13" fmla="*/ 452040 h 68"/>
              <a:gd name="T14" fmla="*/ 175419 w 68"/>
              <a:gd name="T15" fmla="*/ 458787 h 68"/>
              <a:gd name="T16" fmla="*/ 175419 w 68"/>
              <a:gd name="T17" fmla="*/ 458787 h 68"/>
              <a:gd name="T18" fmla="*/ 161925 w 68"/>
              <a:gd name="T19" fmla="*/ 438546 h 68"/>
              <a:gd name="T20" fmla="*/ 161925 w 68"/>
              <a:gd name="T21" fmla="*/ 350837 h 68"/>
              <a:gd name="T22" fmla="*/ 384571 w 68"/>
              <a:gd name="T23" fmla="*/ 80962 h 68"/>
              <a:gd name="T24" fmla="*/ 107950 w 68"/>
              <a:gd name="T25" fmla="*/ 317103 h 68"/>
              <a:gd name="T26" fmla="*/ 6747 w 68"/>
              <a:gd name="T27" fmla="*/ 276622 h 68"/>
              <a:gd name="T28" fmla="*/ 0 w 68"/>
              <a:gd name="T29" fmla="*/ 263128 h 68"/>
              <a:gd name="T30" fmla="*/ 6747 w 68"/>
              <a:gd name="T31" fmla="*/ 242887 h 68"/>
              <a:gd name="T32" fmla="*/ 431800 w 68"/>
              <a:gd name="T33" fmla="*/ 0 h 68"/>
              <a:gd name="T34" fmla="*/ 438546 w 68"/>
              <a:gd name="T35" fmla="*/ 0 h 68"/>
              <a:gd name="T36" fmla="*/ 452040 w 68"/>
              <a:gd name="T37" fmla="*/ 0 h 68"/>
              <a:gd name="T38" fmla="*/ 458787 w 68"/>
              <a:gd name="T39" fmla="*/ 20241 h 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8"/>
              <a:gd name="T61" fmla="*/ 0 h 68"/>
              <a:gd name="T62" fmla="*/ 68 w 68"/>
              <a:gd name="T63" fmla="*/ 68 h 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
        <p:nvSpPr>
          <p:cNvPr id="19" name="矩形 18">
            <a:extLst>
              <a:ext uri="{FF2B5EF4-FFF2-40B4-BE49-F238E27FC236}">
                <a16:creationId xmlns:a16="http://schemas.microsoft.com/office/drawing/2014/main" id="{CB1AF6C3-6B19-4645-87AA-10606C8FB809}"/>
              </a:ext>
            </a:extLst>
          </p:cNvPr>
          <p:cNvSpPr/>
          <p:nvPr/>
        </p:nvSpPr>
        <p:spPr>
          <a:xfrm>
            <a:off x="640957" y="711330"/>
            <a:ext cx="4790411" cy="923330"/>
          </a:xfrm>
          <a:prstGeom prst="rect">
            <a:avLst/>
          </a:prstGeom>
        </p:spPr>
        <p:txBody>
          <a:bodyPr wrap="square">
            <a:spAutoFit/>
          </a:bodyPr>
          <a:lstStyle/>
          <a:p>
            <a:pPr marL="285750" indent="-285750">
              <a:buFont typeface="Arial" panose="020B0604020202020204" pitchFamily="34" charset="0"/>
              <a:buChar char="•"/>
            </a:pPr>
            <a:r>
              <a:rPr lang="en-GB" altLang="zh-TW" b="1" dirty="0">
                <a:solidFill>
                  <a:schemeClr val="bg1"/>
                </a:solidFill>
              </a:rPr>
              <a:t> Marketing and Team construction for </a:t>
            </a:r>
            <a:r>
              <a:rPr lang="en-GB" altLang="zh-TW" b="1" dirty="0">
                <a:solidFill>
                  <a:srgbClr val="7030A0"/>
                </a:solidFill>
                <a:effectLst>
                  <a:outerShdw blurRad="38100" dist="38100" dir="2700000" algn="tl">
                    <a:srgbClr val="000000">
                      <a:alpha val="43137"/>
                    </a:srgbClr>
                  </a:outerShdw>
                </a:effectLst>
              </a:rPr>
              <a:t>V</a:t>
            </a:r>
            <a:r>
              <a:rPr lang="en-GB" altLang="zh-TW" b="1" dirty="0">
                <a:solidFill>
                  <a:srgbClr val="002060"/>
                </a:solidFill>
                <a:effectLst>
                  <a:outerShdw blurRad="38100" dist="38100" dir="2700000" algn="tl">
                    <a:srgbClr val="000000">
                      <a:alpha val="43137"/>
                    </a:srgbClr>
                  </a:outerShdw>
                </a:effectLst>
              </a:rPr>
              <a:t>I</a:t>
            </a:r>
            <a:r>
              <a:rPr lang="en-GB" altLang="zh-TW" b="1" dirty="0">
                <a:solidFill>
                  <a:srgbClr val="0070C0"/>
                </a:solidFill>
                <a:effectLst>
                  <a:outerShdw blurRad="38100" dist="38100" dir="2700000" algn="tl">
                    <a:srgbClr val="000000">
                      <a:alpha val="43137"/>
                    </a:srgbClr>
                  </a:outerShdw>
                </a:effectLst>
              </a:rPr>
              <a:t>B</a:t>
            </a:r>
            <a:r>
              <a:rPr lang="en-GB" altLang="zh-TW" b="1" dirty="0">
                <a:solidFill>
                  <a:srgbClr val="92D050"/>
                </a:solidFill>
                <a:effectLst>
                  <a:outerShdw blurRad="38100" dist="38100" dir="2700000" algn="tl">
                    <a:srgbClr val="000000">
                      <a:alpha val="43137"/>
                    </a:srgbClr>
                  </a:outerShdw>
                </a:effectLst>
              </a:rPr>
              <a:t>G</a:t>
            </a:r>
            <a:r>
              <a:rPr lang="en-GB" altLang="zh-TW" b="1" dirty="0">
                <a:solidFill>
                  <a:srgbClr val="FFFF00"/>
                </a:solidFill>
                <a:effectLst>
                  <a:outerShdw blurRad="38100" dist="38100" dir="2700000" algn="tl">
                    <a:srgbClr val="000000">
                      <a:alpha val="43137"/>
                    </a:srgbClr>
                  </a:outerShdw>
                </a:effectLst>
              </a:rPr>
              <a:t>Y</a:t>
            </a:r>
            <a:r>
              <a:rPr lang="en-GB" altLang="zh-TW" b="1" dirty="0">
                <a:solidFill>
                  <a:schemeClr val="accent2"/>
                </a:solidFill>
                <a:effectLst>
                  <a:outerShdw blurRad="38100" dist="38100" dir="2700000" algn="tl">
                    <a:srgbClr val="000000">
                      <a:alpha val="43137"/>
                    </a:srgbClr>
                  </a:outerShdw>
                </a:effectLst>
              </a:rPr>
              <a:t>O</a:t>
            </a:r>
            <a:r>
              <a:rPr lang="en-GB" altLang="zh-TW" b="1" dirty="0">
                <a:solidFill>
                  <a:srgbClr val="FF0000"/>
                </a:solidFill>
                <a:effectLst>
                  <a:outerShdw blurRad="38100" dist="38100" dir="2700000" algn="tl">
                    <a:srgbClr val="000000">
                      <a:alpha val="43137"/>
                    </a:srgbClr>
                  </a:outerShdw>
                </a:effectLst>
              </a:rPr>
              <a:t>R</a:t>
            </a:r>
            <a:r>
              <a:rPr lang="en-GB" altLang="zh-TW" b="1" dirty="0">
                <a:solidFill>
                  <a:schemeClr val="bg1"/>
                </a:solidFill>
                <a:effectLst>
                  <a:outerShdw blurRad="38100" dist="38100" dir="2700000" algn="tl">
                    <a:srgbClr val="000000">
                      <a:alpha val="43137"/>
                    </a:srgbClr>
                  </a:outerShdw>
                </a:effectLst>
              </a:rPr>
              <a:t> </a:t>
            </a:r>
            <a:r>
              <a:rPr lang="en-GB" altLang="zh-TW" b="1" dirty="0">
                <a:solidFill>
                  <a:schemeClr val="bg1"/>
                </a:solidFill>
              </a:rPr>
              <a:t>and Approach to Local government</a:t>
            </a:r>
          </a:p>
          <a:p>
            <a:pPr marL="285750" indent="-285750">
              <a:buFont typeface="Arial" panose="020B0604020202020204" pitchFamily="34" charset="0"/>
              <a:buChar char="•"/>
            </a:pPr>
            <a:r>
              <a:rPr lang="en-GB" altLang="zh-TW" b="1" dirty="0">
                <a:solidFill>
                  <a:schemeClr val="bg1"/>
                </a:solidFill>
              </a:rPr>
              <a:t> Feedback and development.</a:t>
            </a:r>
          </a:p>
        </p:txBody>
      </p:sp>
      <p:sp>
        <p:nvSpPr>
          <p:cNvPr id="20" name="矩形 19">
            <a:extLst>
              <a:ext uri="{FF2B5EF4-FFF2-40B4-BE49-F238E27FC236}">
                <a16:creationId xmlns:a16="http://schemas.microsoft.com/office/drawing/2014/main" id="{C503F315-7108-4575-982B-AB857AD0C63D}"/>
              </a:ext>
            </a:extLst>
          </p:cNvPr>
          <p:cNvSpPr/>
          <p:nvPr/>
        </p:nvSpPr>
        <p:spPr>
          <a:xfrm>
            <a:off x="6457951" y="1106162"/>
            <a:ext cx="2427781" cy="461665"/>
          </a:xfrm>
          <a:prstGeom prst="rect">
            <a:avLst/>
          </a:prstGeom>
        </p:spPr>
        <p:txBody>
          <a:bodyPr wrap="none">
            <a:spAutoFit/>
          </a:bodyPr>
          <a:lstStyle/>
          <a:p>
            <a:r>
              <a:rPr lang="en-GB" altLang="zh-TW" sz="2400" b="1" dirty="0">
                <a:solidFill>
                  <a:srgbClr val="564266"/>
                </a:solidFill>
              </a:rPr>
              <a:t>7</a:t>
            </a:r>
            <a:r>
              <a:rPr lang="en-GB" altLang="zh-TW" sz="2400" b="1" baseline="30000" dirty="0">
                <a:solidFill>
                  <a:srgbClr val="564266"/>
                </a:solidFill>
              </a:rPr>
              <a:t>th</a:t>
            </a:r>
            <a:r>
              <a:rPr lang="en-GB" altLang="zh-TW" sz="2400" b="1" dirty="0">
                <a:solidFill>
                  <a:srgbClr val="564266"/>
                </a:solidFill>
              </a:rPr>
              <a:t> to 18</a:t>
            </a:r>
            <a:r>
              <a:rPr lang="en-GB" altLang="zh-TW" sz="2400" b="1" baseline="30000" dirty="0">
                <a:solidFill>
                  <a:srgbClr val="564266"/>
                </a:solidFill>
              </a:rPr>
              <a:t>th</a:t>
            </a:r>
            <a:r>
              <a:rPr lang="en-GB" altLang="zh-TW" sz="2400" b="1" dirty="0">
                <a:solidFill>
                  <a:srgbClr val="564266"/>
                </a:solidFill>
              </a:rPr>
              <a:t> Month </a:t>
            </a:r>
            <a:endParaRPr lang="zh-TW" altLang="en-US" sz="2400" dirty="0">
              <a:solidFill>
                <a:srgbClr val="564266"/>
              </a:solidFill>
            </a:endParaRPr>
          </a:p>
        </p:txBody>
      </p:sp>
      <p:sp>
        <p:nvSpPr>
          <p:cNvPr id="21" name="矩形 20">
            <a:extLst>
              <a:ext uri="{FF2B5EF4-FFF2-40B4-BE49-F238E27FC236}">
                <a16:creationId xmlns:a16="http://schemas.microsoft.com/office/drawing/2014/main" id="{50989266-15D2-4B5E-8946-023F69EE6103}"/>
              </a:ext>
            </a:extLst>
          </p:cNvPr>
          <p:cNvSpPr/>
          <p:nvPr/>
        </p:nvSpPr>
        <p:spPr>
          <a:xfrm>
            <a:off x="6420686" y="3429000"/>
            <a:ext cx="5148461" cy="1621939"/>
          </a:xfrm>
          <a:prstGeom prst="rect">
            <a:avLst/>
          </a:prstGeom>
          <a:ln>
            <a:solidFill>
              <a:srgbClr val="400999"/>
            </a:solidFill>
            <a:prstDash val="lgDashDot"/>
          </a:ln>
        </p:spPr>
        <p:txBody>
          <a:bodyPr wrap="square">
            <a:spAutoFit/>
          </a:bodyPr>
          <a:lstStyle/>
          <a:p>
            <a:pPr marL="342900" indent="-342900">
              <a:buFont typeface="Arial" panose="020B0604020202020204" pitchFamily="34" charset="0"/>
              <a:buChar char="•"/>
            </a:pPr>
            <a:r>
              <a:rPr lang="en-GB" altLang="zh-TW" sz="2000" b="1" dirty="0">
                <a:solidFill>
                  <a:srgbClr val="400999"/>
                </a:solidFill>
              </a:rPr>
              <a:t>For 18 months in total requirement: (2.5+7.5+5+25+50+120)* £100 = £21,000</a:t>
            </a:r>
          </a:p>
          <a:p>
            <a:pPr marL="342900" indent="-342900">
              <a:buFont typeface="Arial" panose="020B0604020202020204" pitchFamily="34" charset="0"/>
              <a:buChar char="•"/>
            </a:pPr>
            <a:r>
              <a:rPr lang="en-GB" altLang="zh-TW" sz="2000" b="1" dirty="0">
                <a:solidFill>
                  <a:srgbClr val="400999"/>
                </a:solidFill>
              </a:rPr>
              <a:t>Income generation: After 18months: minimum of (Total cost /subscribers)</a:t>
            </a:r>
          </a:p>
          <a:p>
            <a:pPr marL="342900" indent="-342900">
              <a:buFont typeface="Arial" panose="020B0604020202020204" pitchFamily="34" charset="0"/>
              <a:buChar char="•"/>
            </a:pPr>
            <a:r>
              <a:rPr lang="en-GB" altLang="zh-TW" sz="2000" b="1" dirty="0">
                <a:solidFill>
                  <a:srgbClr val="400999"/>
                </a:solidFill>
              </a:rPr>
              <a:t>Gram Book : Marketing strategy</a:t>
            </a:r>
          </a:p>
        </p:txBody>
      </p:sp>
      <p:cxnSp>
        <p:nvCxnSpPr>
          <p:cNvPr id="9" name="Straight Connector 52">
            <a:extLst>
              <a:ext uri="{FF2B5EF4-FFF2-40B4-BE49-F238E27FC236}">
                <a16:creationId xmlns:a16="http://schemas.microsoft.com/office/drawing/2014/main" id="{72160485-B249-49FC-A7D4-A17ACDE36B58}"/>
              </a:ext>
            </a:extLst>
          </p:cNvPr>
          <p:cNvCxnSpPr>
            <a:cxnSpLocks/>
            <a:stCxn id="14" idx="4"/>
          </p:cNvCxnSpPr>
          <p:nvPr/>
        </p:nvCxnSpPr>
        <p:spPr>
          <a:xfrm flipH="1">
            <a:off x="6128532" y="1456265"/>
            <a:ext cx="9497" cy="4573800"/>
          </a:xfrm>
          <a:prstGeom prst="line">
            <a:avLst/>
          </a:prstGeom>
          <a:ln w="19050">
            <a:solidFill>
              <a:srgbClr val="56426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19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6062" y="498897"/>
            <a:ext cx="7225145" cy="5575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chemeClr val="tx1">
                    <a:lumMod val="65000"/>
                    <a:lumOff val="35000"/>
                  </a:schemeClr>
                </a:solidFill>
                <a:effectLst>
                  <a:outerShdw blurRad="38100" dist="38100" dir="2700000" algn="tl">
                    <a:srgbClr val="000000">
                      <a:alpha val="43137"/>
                    </a:srgbClr>
                  </a:outerShdw>
                </a:effectLst>
              </a:rPr>
              <a:t>Potential risks </a:t>
            </a:r>
          </a:p>
        </p:txBody>
      </p:sp>
      <p:sp>
        <p:nvSpPr>
          <p:cNvPr id="8" name="TextBox 7"/>
          <p:cNvSpPr txBox="1"/>
          <p:nvPr/>
        </p:nvSpPr>
        <p:spPr>
          <a:xfrm>
            <a:off x="420889" y="1192478"/>
            <a:ext cx="11141276" cy="4678204"/>
          </a:xfrm>
          <a:prstGeom prst="rect">
            <a:avLst/>
          </a:prstGeom>
          <a:noFill/>
        </p:spPr>
        <p:txBody>
          <a:bodyPr wrap="square" rtlCol="0">
            <a:spAutoFit/>
          </a:bodyPr>
          <a:lstStyle/>
          <a:p>
            <a:pPr marL="342900" indent="-342900" fontAlgn="t">
              <a:buFont typeface="Wingdings" panose="05000000000000000000" pitchFamily="2" charset="2"/>
              <a:buChar char="Ø"/>
            </a:pPr>
            <a:r>
              <a:rPr lang="en-GB" sz="2000" dirty="0"/>
              <a:t>Design of a mobile application with artistic nature in considering the adaptability of the app in frequency with the International outlook</a:t>
            </a:r>
          </a:p>
          <a:p>
            <a:pPr marL="342900" indent="-342900" fontAlgn="t">
              <a:buFont typeface="Wingdings" panose="05000000000000000000" pitchFamily="2" charset="2"/>
              <a:buChar char="Ø"/>
            </a:pPr>
            <a:r>
              <a:rPr lang="en-GB" sz="2000" dirty="0"/>
              <a:t>Involvement of subscribers in updating and segregation of plastic</a:t>
            </a:r>
          </a:p>
          <a:p>
            <a:pPr marL="342900" indent="-342900" fontAlgn="t">
              <a:buFont typeface="Wingdings" panose="05000000000000000000" pitchFamily="2" charset="2"/>
              <a:buChar char="Ø"/>
            </a:pPr>
            <a:r>
              <a:rPr lang="en-GB" sz="2000" dirty="0"/>
              <a:t>Strict computer algorithms in classifications of plastic (applicable to any mobile camera)</a:t>
            </a:r>
          </a:p>
          <a:p>
            <a:pPr marL="342900" indent="-342900" fontAlgn="t">
              <a:buFont typeface="Wingdings" panose="05000000000000000000" pitchFamily="2" charset="2"/>
              <a:buChar char="Ø"/>
            </a:pPr>
            <a:r>
              <a:rPr lang="en-GB" sz="2000" dirty="0"/>
              <a:t>Managing a standard number of subscribers to compensate for the costs associated with the design and sustainability of the VIBGYOR</a:t>
            </a:r>
          </a:p>
          <a:p>
            <a:pPr marL="342900" indent="-342900" fontAlgn="t">
              <a:buFont typeface="Wingdings" panose="05000000000000000000" pitchFamily="2" charset="2"/>
              <a:buChar char="Ø"/>
            </a:pPr>
            <a:r>
              <a:rPr lang="en-GB" sz="2000" dirty="0"/>
              <a:t>Team formation and efficient working procedures in making contact with subscribers on a regular basis; at customer available time (in the collection of segregated waste from the customer)</a:t>
            </a:r>
          </a:p>
          <a:p>
            <a:pPr marL="342900" indent="-342900" fontAlgn="t">
              <a:buFont typeface="Wingdings" panose="05000000000000000000" pitchFamily="2" charset="2"/>
              <a:buChar char="Ø"/>
            </a:pPr>
            <a:r>
              <a:rPr lang="en-GB" sz="2000" dirty="0"/>
              <a:t>Managing segregated waste with the norms and or rules of land of operation</a:t>
            </a:r>
          </a:p>
          <a:p>
            <a:pPr marL="342900" indent="-342900" fontAlgn="t">
              <a:buFont typeface="Wingdings" panose="05000000000000000000" pitchFamily="2" charset="2"/>
              <a:buChar char="Ø"/>
            </a:pPr>
            <a:r>
              <a:rPr lang="en-GB" sz="2000" dirty="0"/>
              <a:t>Legal issues in particular to the social networking updates</a:t>
            </a:r>
          </a:p>
          <a:p>
            <a:pPr marL="342900" indent="-342900" fontAlgn="t">
              <a:buFont typeface="Wingdings" panose="05000000000000000000" pitchFamily="2" charset="2"/>
              <a:buChar char="Ø"/>
            </a:pPr>
            <a:r>
              <a:rPr lang="en-GB" sz="2000" dirty="0"/>
              <a:t>Approval from the local government authorities</a:t>
            </a:r>
          </a:p>
          <a:p>
            <a:pPr marL="342900" indent="-342900" fontAlgn="t">
              <a:buFont typeface="Wingdings" panose="05000000000000000000" pitchFamily="2" charset="2"/>
              <a:buChar char="Ø"/>
            </a:pPr>
            <a:r>
              <a:rPr lang="en-GB" sz="2000" dirty="0"/>
              <a:t>Children using mobile applications</a:t>
            </a:r>
          </a:p>
          <a:p>
            <a:pPr marL="342900" indent="-342900" fontAlgn="t">
              <a:buFont typeface="Wingdings" panose="05000000000000000000" pitchFamily="2" charset="2"/>
              <a:buChar char="Ø"/>
            </a:pPr>
            <a:r>
              <a:rPr lang="en-GB" sz="2000" dirty="0"/>
              <a:t>Sustainable business</a:t>
            </a:r>
          </a:p>
          <a:p>
            <a:pPr marL="342900" indent="-342900" fontAlgn="t">
              <a:buFont typeface="Wingdings" panose="05000000000000000000" pitchFamily="2" charset="2"/>
              <a:buChar char="Ø"/>
            </a:pPr>
            <a:r>
              <a:rPr lang="en-GB" sz="2000" dirty="0"/>
              <a:t>Plastic-free (potential risk for the VIBGYOR but the aim for this risk to happen)</a:t>
            </a:r>
          </a:p>
          <a:p>
            <a:pPr marL="342900" indent="-342900">
              <a:buFont typeface="Wingdings" panose="05000000000000000000" pitchFamily="2" charset="2"/>
              <a:buChar char="Ø"/>
            </a:pPr>
            <a:endParaRPr lang="en-GB" sz="2000" dirty="0"/>
          </a:p>
        </p:txBody>
      </p:sp>
      <p:pic>
        <p:nvPicPr>
          <p:cNvPr id="9" name="Picture 8" descr="https://labliverpool.co.uk/wp-content/uploads/2019/02/partnership-logos-color-300x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564" y="6142672"/>
            <a:ext cx="2857500" cy="3524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D4FE6AD-9A25-4E3F-A492-2DA2C43E9810}"/>
              </a:ext>
            </a:extLst>
          </p:cNvPr>
          <p:cNvSpPr/>
          <p:nvPr/>
        </p:nvSpPr>
        <p:spPr>
          <a:xfrm>
            <a:off x="9116282" y="5083347"/>
            <a:ext cx="2930975" cy="923330"/>
          </a:xfrm>
          <a:prstGeom prst="rect">
            <a:avLst/>
          </a:prstGeom>
          <a:effectLst>
            <a:reflection blurRad="6350" stA="50000" endA="300" endPos="55000" dir="5400000" sy="-100000" algn="bl" rotWithShape="0"/>
          </a:effectLst>
        </p:spPr>
        <p:txBody>
          <a:bodyPr wrap="square">
            <a:spAutoFit/>
          </a:bodyPr>
          <a:lstStyle/>
          <a:p>
            <a:r>
              <a:rPr lang="en-GB" sz="5400" b="1" dirty="0">
                <a:solidFill>
                  <a:srgbClr val="7030A0"/>
                </a:solidFill>
                <a:effectLst>
                  <a:outerShdw blurRad="38100" dist="38100" dir="2700000" algn="tl">
                    <a:srgbClr val="000000">
                      <a:alpha val="43137"/>
                    </a:srgbClr>
                  </a:outerShdw>
                </a:effectLst>
              </a:rPr>
              <a:t>V</a:t>
            </a:r>
            <a:r>
              <a:rPr lang="en-GB" sz="5400" b="1" dirty="0">
                <a:solidFill>
                  <a:srgbClr val="002060"/>
                </a:solidFill>
                <a:effectLst>
                  <a:outerShdw blurRad="38100" dist="38100" dir="2700000" algn="tl">
                    <a:srgbClr val="000000">
                      <a:alpha val="43137"/>
                    </a:srgbClr>
                  </a:outerShdw>
                </a:effectLst>
              </a:rPr>
              <a:t>I</a:t>
            </a:r>
            <a:r>
              <a:rPr lang="en-GB" sz="5400" b="1" dirty="0">
                <a:solidFill>
                  <a:srgbClr val="0070C0"/>
                </a:solidFill>
                <a:effectLst>
                  <a:outerShdw blurRad="38100" dist="38100" dir="2700000" algn="tl">
                    <a:srgbClr val="000000">
                      <a:alpha val="43137"/>
                    </a:srgbClr>
                  </a:outerShdw>
                </a:effectLst>
              </a:rPr>
              <a:t>B</a:t>
            </a:r>
            <a:r>
              <a:rPr lang="en-GB" sz="5400" b="1" dirty="0">
                <a:solidFill>
                  <a:srgbClr val="92D050"/>
                </a:solidFill>
                <a:effectLst>
                  <a:outerShdw blurRad="38100" dist="38100" dir="2700000" algn="tl">
                    <a:srgbClr val="000000">
                      <a:alpha val="43137"/>
                    </a:srgbClr>
                  </a:outerShdw>
                </a:effectLst>
              </a:rPr>
              <a:t>G</a:t>
            </a:r>
            <a:r>
              <a:rPr lang="en-GB" sz="5400" b="1" dirty="0">
                <a:solidFill>
                  <a:srgbClr val="FFFF00"/>
                </a:solidFill>
                <a:effectLst>
                  <a:outerShdw blurRad="38100" dist="38100" dir="2700000" algn="tl">
                    <a:srgbClr val="000000">
                      <a:alpha val="43137"/>
                    </a:srgbClr>
                  </a:outerShdw>
                </a:effectLst>
              </a:rPr>
              <a:t>Y</a:t>
            </a:r>
            <a:r>
              <a:rPr lang="en-GB" sz="5400" b="1" dirty="0">
                <a:solidFill>
                  <a:srgbClr val="FFC000"/>
                </a:solidFill>
                <a:effectLst>
                  <a:outerShdw blurRad="38100" dist="38100" dir="2700000" algn="tl">
                    <a:srgbClr val="000000">
                      <a:alpha val="43137"/>
                    </a:srgbClr>
                  </a:outerShdw>
                </a:effectLst>
              </a:rPr>
              <a:t>O</a:t>
            </a:r>
            <a:r>
              <a:rPr lang="en-GB" sz="5400" b="1" dirty="0">
                <a:solidFill>
                  <a:srgbClr val="C00000"/>
                </a:solidFill>
                <a:effectLst>
                  <a:outerShdw blurRad="38100" dist="38100" dir="2700000" algn="tl">
                    <a:srgbClr val="000000">
                      <a:alpha val="43137"/>
                    </a:srgbClr>
                  </a:outerShdw>
                </a:effectLst>
              </a:rPr>
              <a:t>R</a:t>
            </a:r>
            <a:endParaRPr lang="en-GB" sz="5400" dirty="0"/>
          </a:p>
        </p:txBody>
      </p:sp>
    </p:spTree>
    <p:extLst>
      <p:ext uri="{BB962C8B-B14F-4D97-AF65-F5344CB8AC3E}">
        <p14:creationId xmlns:p14="http://schemas.microsoft.com/office/powerpoint/2010/main" val="429006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6630" y="1260038"/>
            <a:ext cx="10381367" cy="3942484"/>
          </a:xfrm>
          <a:prstGeom prst="rect">
            <a:avLst/>
          </a:prstGeom>
        </p:spPr>
      </p:pic>
      <p:sp>
        <p:nvSpPr>
          <p:cNvPr id="5" name="TextBox 4"/>
          <p:cNvSpPr txBox="1"/>
          <p:nvPr/>
        </p:nvSpPr>
        <p:spPr>
          <a:xfrm>
            <a:off x="4655128" y="706040"/>
            <a:ext cx="3697807" cy="369332"/>
          </a:xfrm>
          <a:prstGeom prst="rect">
            <a:avLst/>
          </a:prstGeom>
          <a:noFill/>
        </p:spPr>
        <p:txBody>
          <a:bodyPr wrap="none" rtlCol="0">
            <a:spAutoFit/>
          </a:bodyPr>
          <a:lstStyle/>
          <a:p>
            <a:r>
              <a:rPr lang="en-GB" dirty="0"/>
              <a:t>a city in Europe- Sweden (Eskilstuna )</a:t>
            </a:r>
          </a:p>
        </p:txBody>
      </p:sp>
      <p:sp>
        <p:nvSpPr>
          <p:cNvPr id="6" name="TextBox 5"/>
          <p:cNvSpPr txBox="1"/>
          <p:nvPr/>
        </p:nvSpPr>
        <p:spPr>
          <a:xfrm>
            <a:off x="1795549" y="399010"/>
            <a:ext cx="4100161" cy="369332"/>
          </a:xfrm>
          <a:prstGeom prst="rect">
            <a:avLst/>
          </a:prstGeom>
          <a:noFill/>
        </p:spPr>
        <p:txBody>
          <a:bodyPr wrap="none" rtlCol="0">
            <a:spAutoFit/>
          </a:bodyPr>
          <a:lstStyle/>
          <a:p>
            <a:r>
              <a:rPr lang="en-GB" dirty="0"/>
              <a:t>Implementation of similar kind of idea in  </a:t>
            </a:r>
          </a:p>
        </p:txBody>
      </p:sp>
      <p:sp>
        <p:nvSpPr>
          <p:cNvPr id="7" name="TextBox 6"/>
          <p:cNvSpPr txBox="1"/>
          <p:nvPr/>
        </p:nvSpPr>
        <p:spPr>
          <a:xfrm>
            <a:off x="7406640" y="1075372"/>
            <a:ext cx="2179186" cy="369332"/>
          </a:xfrm>
          <a:prstGeom prst="rect">
            <a:avLst/>
          </a:prstGeom>
          <a:noFill/>
        </p:spPr>
        <p:txBody>
          <a:bodyPr wrap="none" rtlCol="0">
            <a:spAutoFit/>
          </a:bodyPr>
          <a:lstStyle/>
          <a:p>
            <a:r>
              <a:rPr lang="en-GB" dirty="0"/>
              <a:t>On house Hold waste</a:t>
            </a:r>
          </a:p>
        </p:txBody>
      </p:sp>
      <p:pic>
        <p:nvPicPr>
          <p:cNvPr id="8" name="Picture 7" descr="https://labliverpool.co.uk/wp-content/uploads/2019/02/partnership-logos-color-300x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564" y="6142672"/>
            <a:ext cx="2857500" cy="35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20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623" y="1268672"/>
            <a:ext cx="6436644" cy="4351338"/>
          </a:xfrm>
        </p:spPr>
      </p:pic>
      <p:sp>
        <p:nvSpPr>
          <p:cNvPr id="5" name="TextBox 4"/>
          <p:cNvSpPr txBox="1"/>
          <p:nvPr/>
        </p:nvSpPr>
        <p:spPr>
          <a:xfrm>
            <a:off x="1388225" y="764772"/>
            <a:ext cx="4294830" cy="369332"/>
          </a:xfrm>
          <a:prstGeom prst="rect">
            <a:avLst/>
          </a:prstGeom>
          <a:noFill/>
        </p:spPr>
        <p:txBody>
          <a:bodyPr wrap="none" rtlCol="0">
            <a:spAutoFit/>
          </a:bodyPr>
          <a:lstStyle/>
          <a:p>
            <a:r>
              <a:rPr lang="en-GB" dirty="0"/>
              <a:t>Plastic Foot print app: More about pledges</a:t>
            </a:r>
          </a:p>
        </p:txBody>
      </p:sp>
      <p:sp>
        <p:nvSpPr>
          <p:cNvPr id="8" name="TextBox 7"/>
          <p:cNvSpPr txBox="1"/>
          <p:nvPr/>
        </p:nvSpPr>
        <p:spPr>
          <a:xfrm>
            <a:off x="6964876" y="2352500"/>
            <a:ext cx="3696249" cy="646331"/>
          </a:xfrm>
          <a:prstGeom prst="rect">
            <a:avLst/>
          </a:prstGeom>
          <a:noFill/>
        </p:spPr>
        <p:txBody>
          <a:bodyPr wrap="square" rtlCol="0">
            <a:spAutoFit/>
          </a:bodyPr>
          <a:lstStyle/>
          <a:p>
            <a:r>
              <a:rPr lang="en-GB" dirty="0"/>
              <a:t>	is about inclusiveness of plastic by saying HI</a:t>
            </a:r>
          </a:p>
        </p:txBody>
      </p:sp>
      <p:sp>
        <p:nvSpPr>
          <p:cNvPr id="9" name="Rectangle 8"/>
          <p:cNvSpPr/>
          <p:nvPr/>
        </p:nvSpPr>
        <p:spPr>
          <a:xfrm>
            <a:off x="10033604" y="451258"/>
            <a:ext cx="1052660" cy="369332"/>
          </a:xfrm>
          <a:prstGeom prst="rect">
            <a:avLst/>
          </a:prstGeom>
        </p:spPr>
        <p:txBody>
          <a:bodyPr wrap="none">
            <a:spAutoFit/>
          </a:bodyPr>
          <a:lstStyle/>
          <a:p>
            <a:r>
              <a:rPr lang="en-GB" b="1" dirty="0">
                <a:solidFill>
                  <a:srgbClr val="7030A0"/>
                </a:solidFill>
                <a:effectLst>
                  <a:outerShdw blurRad="38100" dist="38100" dir="2700000" algn="tl">
                    <a:srgbClr val="000000">
                      <a:alpha val="43137"/>
                    </a:srgbClr>
                  </a:outerShdw>
                </a:effectLst>
              </a:rPr>
              <a:t>V</a:t>
            </a:r>
            <a:r>
              <a:rPr lang="en-GB" b="1" dirty="0">
                <a:solidFill>
                  <a:srgbClr val="002060"/>
                </a:solidFill>
                <a:effectLst>
                  <a:outerShdw blurRad="38100" dist="38100" dir="2700000" algn="tl">
                    <a:srgbClr val="000000">
                      <a:alpha val="43137"/>
                    </a:srgbClr>
                  </a:outerShdw>
                </a:effectLst>
              </a:rPr>
              <a:t>I</a:t>
            </a:r>
            <a:r>
              <a:rPr lang="en-GB" b="1" dirty="0">
                <a:solidFill>
                  <a:srgbClr val="0070C0"/>
                </a:solidFill>
                <a:effectLst>
                  <a:outerShdw blurRad="38100" dist="38100" dir="2700000" algn="tl">
                    <a:srgbClr val="000000">
                      <a:alpha val="43137"/>
                    </a:srgbClr>
                  </a:outerShdw>
                </a:effectLst>
              </a:rPr>
              <a:t>B</a:t>
            </a:r>
            <a:r>
              <a:rPr lang="en-GB" b="1" dirty="0">
                <a:solidFill>
                  <a:srgbClr val="92D050"/>
                </a:solidFill>
                <a:effectLst>
                  <a:outerShdw blurRad="38100" dist="38100" dir="2700000" algn="tl">
                    <a:srgbClr val="000000">
                      <a:alpha val="43137"/>
                    </a:srgbClr>
                  </a:outerShdw>
                </a:effectLst>
              </a:rPr>
              <a:t>G</a:t>
            </a:r>
            <a:r>
              <a:rPr lang="en-GB" b="1" dirty="0">
                <a:solidFill>
                  <a:srgbClr val="FFFF00"/>
                </a:solidFill>
                <a:effectLst>
                  <a:outerShdw blurRad="38100" dist="38100" dir="2700000" algn="tl">
                    <a:srgbClr val="000000">
                      <a:alpha val="43137"/>
                    </a:srgbClr>
                  </a:outerShdw>
                </a:effectLst>
              </a:rPr>
              <a:t>Y</a:t>
            </a:r>
            <a:r>
              <a:rPr lang="en-GB" b="1" dirty="0">
                <a:solidFill>
                  <a:srgbClr val="FFC000"/>
                </a:solidFill>
                <a:effectLst>
                  <a:outerShdw blurRad="38100" dist="38100" dir="2700000" algn="tl">
                    <a:srgbClr val="000000">
                      <a:alpha val="43137"/>
                    </a:srgbClr>
                  </a:outerShdw>
                </a:effectLst>
              </a:rPr>
              <a:t>O</a:t>
            </a:r>
            <a:r>
              <a:rPr lang="en-GB" b="1" dirty="0">
                <a:solidFill>
                  <a:srgbClr val="C00000"/>
                </a:solidFill>
                <a:effectLst>
                  <a:outerShdw blurRad="38100" dist="38100" dir="2700000" algn="tl">
                    <a:srgbClr val="000000">
                      <a:alpha val="43137"/>
                    </a:srgbClr>
                  </a:outerShdw>
                </a:effectLst>
              </a:rPr>
              <a:t>R</a:t>
            </a:r>
            <a:endParaRPr lang="en-GB" dirty="0"/>
          </a:p>
        </p:txBody>
      </p:sp>
      <p:sp>
        <p:nvSpPr>
          <p:cNvPr id="10" name="Rectangle 9"/>
          <p:cNvSpPr/>
          <p:nvPr/>
        </p:nvSpPr>
        <p:spPr>
          <a:xfrm>
            <a:off x="6964876" y="2352500"/>
            <a:ext cx="1052660" cy="369332"/>
          </a:xfrm>
          <a:prstGeom prst="rect">
            <a:avLst/>
          </a:prstGeom>
        </p:spPr>
        <p:txBody>
          <a:bodyPr wrap="none">
            <a:spAutoFit/>
          </a:bodyPr>
          <a:lstStyle/>
          <a:p>
            <a:r>
              <a:rPr lang="en-GB" b="1" dirty="0">
                <a:solidFill>
                  <a:srgbClr val="7030A0"/>
                </a:solidFill>
                <a:effectLst>
                  <a:outerShdw blurRad="38100" dist="38100" dir="2700000" algn="tl">
                    <a:srgbClr val="000000">
                      <a:alpha val="43137"/>
                    </a:srgbClr>
                  </a:outerShdw>
                </a:effectLst>
              </a:rPr>
              <a:t>V</a:t>
            </a:r>
            <a:r>
              <a:rPr lang="en-GB" b="1" dirty="0">
                <a:solidFill>
                  <a:srgbClr val="002060"/>
                </a:solidFill>
                <a:effectLst>
                  <a:outerShdw blurRad="38100" dist="38100" dir="2700000" algn="tl">
                    <a:srgbClr val="000000">
                      <a:alpha val="43137"/>
                    </a:srgbClr>
                  </a:outerShdw>
                </a:effectLst>
              </a:rPr>
              <a:t>I</a:t>
            </a:r>
            <a:r>
              <a:rPr lang="en-GB" b="1" dirty="0">
                <a:solidFill>
                  <a:srgbClr val="0070C0"/>
                </a:solidFill>
                <a:effectLst>
                  <a:outerShdw blurRad="38100" dist="38100" dir="2700000" algn="tl">
                    <a:srgbClr val="000000">
                      <a:alpha val="43137"/>
                    </a:srgbClr>
                  </a:outerShdw>
                </a:effectLst>
              </a:rPr>
              <a:t>B</a:t>
            </a:r>
            <a:r>
              <a:rPr lang="en-GB" b="1" dirty="0">
                <a:solidFill>
                  <a:srgbClr val="92D050"/>
                </a:solidFill>
                <a:effectLst>
                  <a:outerShdw blurRad="38100" dist="38100" dir="2700000" algn="tl">
                    <a:srgbClr val="000000">
                      <a:alpha val="43137"/>
                    </a:srgbClr>
                  </a:outerShdw>
                </a:effectLst>
              </a:rPr>
              <a:t>G</a:t>
            </a:r>
            <a:r>
              <a:rPr lang="en-GB" b="1" dirty="0">
                <a:solidFill>
                  <a:srgbClr val="FFFF00"/>
                </a:solidFill>
                <a:effectLst>
                  <a:outerShdw blurRad="38100" dist="38100" dir="2700000" algn="tl">
                    <a:srgbClr val="000000">
                      <a:alpha val="43137"/>
                    </a:srgbClr>
                  </a:outerShdw>
                </a:effectLst>
              </a:rPr>
              <a:t>Y</a:t>
            </a:r>
            <a:r>
              <a:rPr lang="en-GB" b="1" dirty="0">
                <a:solidFill>
                  <a:srgbClr val="FFC000"/>
                </a:solidFill>
                <a:effectLst>
                  <a:outerShdw blurRad="38100" dist="38100" dir="2700000" algn="tl">
                    <a:srgbClr val="000000">
                      <a:alpha val="43137"/>
                    </a:srgbClr>
                  </a:outerShdw>
                </a:effectLst>
              </a:rPr>
              <a:t>O</a:t>
            </a:r>
            <a:r>
              <a:rPr lang="en-GB" b="1" dirty="0">
                <a:solidFill>
                  <a:srgbClr val="C00000"/>
                </a:solidFill>
                <a:effectLst>
                  <a:outerShdw blurRad="38100" dist="38100" dir="2700000" algn="tl">
                    <a:srgbClr val="000000">
                      <a:alpha val="43137"/>
                    </a:srgbClr>
                  </a:outerShdw>
                </a:effectLst>
              </a:rPr>
              <a:t>R</a:t>
            </a:r>
            <a:endParaRPr lang="en-GB" dirty="0"/>
          </a:p>
        </p:txBody>
      </p:sp>
      <p:pic>
        <p:nvPicPr>
          <p:cNvPr id="12" name="Picture 11" descr="https://labliverpool.co.uk/wp-content/uploads/2019/02/partnership-logos-color-300x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564" y="6142672"/>
            <a:ext cx="2857500" cy="35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516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1687" y="634493"/>
            <a:ext cx="6524626" cy="4896530"/>
          </a:xfrm>
          <a:prstGeom prst="rect">
            <a:avLst/>
          </a:prstGeom>
        </p:spPr>
      </p:pic>
      <p:sp>
        <p:nvSpPr>
          <p:cNvPr id="5" name="TextBox 4"/>
          <p:cNvSpPr txBox="1"/>
          <p:nvPr/>
        </p:nvSpPr>
        <p:spPr>
          <a:xfrm>
            <a:off x="238125" y="167625"/>
            <a:ext cx="3667125" cy="381000"/>
          </a:xfrm>
          <a:prstGeom prst="rect">
            <a:avLst/>
          </a:prstGeom>
          <a:noFill/>
        </p:spPr>
        <p:txBody>
          <a:bodyPr wrap="square" rtlCol="0">
            <a:spAutoFit/>
          </a:bodyPr>
          <a:lstStyle/>
          <a:p>
            <a:r>
              <a:rPr lang="en-GB" b="1" dirty="0">
                <a:solidFill>
                  <a:srgbClr val="7030A0"/>
                </a:solidFill>
              </a:rPr>
              <a:t>Thank you very much for  listening</a:t>
            </a:r>
          </a:p>
        </p:txBody>
      </p:sp>
      <p:sp>
        <p:nvSpPr>
          <p:cNvPr id="6" name="TextBox 5"/>
          <p:cNvSpPr txBox="1"/>
          <p:nvPr/>
        </p:nvSpPr>
        <p:spPr>
          <a:xfrm>
            <a:off x="7905751" y="5702473"/>
            <a:ext cx="3495572" cy="369332"/>
          </a:xfrm>
          <a:prstGeom prst="rect">
            <a:avLst/>
          </a:prstGeom>
          <a:noFill/>
        </p:spPr>
        <p:txBody>
          <a:bodyPr wrap="none" rtlCol="0">
            <a:spAutoFit/>
          </a:bodyPr>
          <a:lstStyle/>
          <a:p>
            <a:r>
              <a:rPr lang="en-GB" b="1" dirty="0">
                <a:solidFill>
                  <a:srgbClr val="7030A0"/>
                </a:solidFill>
                <a:effectLst>
                  <a:outerShdw blurRad="38100" dist="38100" dir="2700000" algn="tl">
                    <a:srgbClr val="000000">
                      <a:alpha val="43137"/>
                    </a:srgbClr>
                  </a:outerShdw>
                </a:effectLst>
              </a:rPr>
              <a:t>Looking forward for </a:t>
            </a:r>
            <a:r>
              <a:rPr lang="en-GB" b="1" dirty="0">
                <a:solidFill>
                  <a:srgbClr val="00B050"/>
                </a:solidFill>
                <a:effectLst>
                  <a:outerShdw blurRad="38100" dist="38100" dir="2700000" algn="tl">
                    <a:srgbClr val="000000">
                      <a:alpha val="43137"/>
                    </a:srgbClr>
                  </a:outerShdw>
                </a:effectLst>
              </a:rPr>
              <a:t>greener </a:t>
            </a:r>
            <a:r>
              <a:rPr lang="en-GB" b="1" dirty="0">
                <a:solidFill>
                  <a:srgbClr val="7030A0"/>
                </a:solidFill>
                <a:effectLst>
                  <a:outerShdw blurRad="38100" dist="38100" dir="2700000" algn="tl">
                    <a:srgbClr val="000000">
                      <a:alpha val="43137"/>
                    </a:srgbClr>
                  </a:outerShdw>
                </a:effectLst>
              </a:rPr>
              <a:t>leaves</a:t>
            </a:r>
          </a:p>
        </p:txBody>
      </p:sp>
      <p:pic>
        <p:nvPicPr>
          <p:cNvPr id="7" name="Picture 6" descr="https://labliverpool.co.uk/wp-content/uploads/2019/02/partnership-logos-color-300x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564" y="6142672"/>
            <a:ext cx="2857500" cy="3524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033604" y="451258"/>
            <a:ext cx="1052660" cy="369332"/>
          </a:xfrm>
          <a:prstGeom prst="rect">
            <a:avLst/>
          </a:prstGeom>
        </p:spPr>
        <p:txBody>
          <a:bodyPr wrap="none">
            <a:spAutoFit/>
          </a:bodyPr>
          <a:lstStyle/>
          <a:p>
            <a:r>
              <a:rPr lang="en-GB" b="1" dirty="0">
                <a:solidFill>
                  <a:srgbClr val="7030A0"/>
                </a:solidFill>
                <a:effectLst>
                  <a:outerShdw blurRad="38100" dist="38100" dir="2700000" algn="tl">
                    <a:srgbClr val="000000">
                      <a:alpha val="43137"/>
                    </a:srgbClr>
                  </a:outerShdw>
                </a:effectLst>
              </a:rPr>
              <a:t>V</a:t>
            </a:r>
            <a:r>
              <a:rPr lang="en-GB" b="1" dirty="0">
                <a:solidFill>
                  <a:srgbClr val="002060"/>
                </a:solidFill>
                <a:effectLst>
                  <a:outerShdw blurRad="38100" dist="38100" dir="2700000" algn="tl">
                    <a:srgbClr val="000000">
                      <a:alpha val="43137"/>
                    </a:srgbClr>
                  </a:outerShdw>
                </a:effectLst>
              </a:rPr>
              <a:t>I</a:t>
            </a:r>
            <a:r>
              <a:rPr lang="en-GB" b="1" dirty="0">
                <a:solidFill>
                  <a:srgbClr val="0070C0"/>
                </a:solidFill>
                <a:effectLst>
                  <a:outerShdw blurRad="38100" dist="38100" dir="2700000" algn="tl">
                    <a:srgbClr val="000000">
                      <a:alpha val="43137"/>
                    </a:srgbClr>
                  </a:outerShdw>
                </a:effectLst>
              </a:rPr>
              <a:t>B</a:t>
            </a:r>
            <a:r>
              <a:rPr lang="en-GB" b="1" dirty="0">
                <a:solidFill>
                  <a:srgbClr val="92D050"/>
                </a:solidFill>
                <a:effectLst>
                  <a:outerShdw blurRad="38100" dist="38100" dir="2700000" algn="tl">
                    <a:srgbClr val="000000">
                      <a:alpha val="43137"/>
                    </a:srgbClr>
                  </a:outerShdw>
                </a:effectLst>
              </a:rPr>
              <a:t>G</a:t>
            </a:r>
            <a:r>
              <a:rPr lang="en-GB" b="1" dirty="0">
                <a:solidFill>
                  <a:srgbClr val="FFFF00"/>
                </a:solidFill>
                <a:effectLst>
                  <a:outerShdw blurRad="38100" dist="38100" dir="2700000" algn="tl">
                    <a:srgbClr val="000000">
                      <a:alpha val="43137"/>
                    </a:srgbClr>
                  </a:outerShdw>
                </a:effectLst>
              </a:rPr>
              <a:t>Y</a:t>
            </a:r>
            <a:r>
              <a:rPr lang="en-GB" b="1" dirty="0">
                <a:solidFill>
                  <a:srgbClr val="FFC000"/>
                </a:solidFill>
                <a:effectLst>
                  <a:outerShdw blurRad="38100" dist="38100" dir="2700000" algn="tl">
                    <a:srgbClr val="000000">
                      <a:alpha val="43137"/>
                    </a:srgbClr>
                  </a:outerShdw>
                </a:effectLst>
              </a:rPr>
              <a:t>O</a:t>
            </a:r>
            <a:r>
              <a:rPr lang="en-GB" b="1" dirty="0">
                <a:solidFill>
                  <a:srgbClr val="C00000"/>
                </a:solidFill>
                <a:effectLst>
                  <a:outerShdw blurRad="38100" dist="38100" dir="2700000" algn="tl">
                    <a:srgbClr val="000000">
                      <a:alpha val="43137"/>
                    </a:srgbClr>
                  </a:outerShdw>
                </a:effectLst>
              </a:rPr>
              <a:t>R</a:t>
            </a:r>
            <a:endParaRPr lang="en-GB" dirty="0"/>
          </a:p>
        </p:txBody>
      </p:sp>
      <p:sp>
        <p:nvSpPr>
          <p:cNvPr id="2" name="Oval 1"/>
          <p:cNvSpPr/>
          <p:nvPr/>
        </p:nvSpPr>
        <p:spPr>
          <a:xfrm>
            <a:off x="5200650" y="3695700"/>
            <a:ext cx="1419225" cy="8223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28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F06236E-CF6D-4B99-AA12-EB87C610D858}"/>
              </a:ext>
            </a:extLst>
          </p:cNvPr>
          <p:cNvSpPr/>
          <p:nvPr/>
        </p:nvSpPr>
        <p:spPr>
          <a:xfrm>
            <a:off x="0" y="3583517"/>
            <a:ext cx="12192000" cy="32744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 name="Rectangle 44">
            <a:extLst>
              <a:ext uri="{FF2B5EF4-FFF2-40B4-BE49-F238E27FC236}">
                <a16:creationId xmlns:a16="http://schemas.microsoft.com/office/drawing/2014/main" id="{38FB9B38-68F5-4C00-9688-DC660F60E18E}"/>
              </a:ext>
            </a:extLst>
          </p:cNvPr>
          <p:cNvSpPr/>
          <p:nvPr/>
        </p:nvSpPr>
        <p:spPr>
          <a:xfrm>
            <a:off x="0" y="0"/>
            <a:ext cx="12192000" cy="3583517"/>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nvGrpSpPr>
          <p:cNvPr id="2" name="Group 45">
            <a:extLst>
              <a:ext uri="{FF2B5EF4-FFF2-40B4-BE49-F238E27FC236}">
                <a16:creationId xmlns:a16="http://schemas.microsoft.com/office/drawing/2014/main" id="{8808B2BD-6C21-4B03-A26E-CC26265C2E7F}"/>
              </a:ext>
            </a:extLst>
          </p:cNvPr>
          <p:cNvGrpSpPr>
            <a:grpSpLocks/>
          </p:cNvGrpSpPr>
          <p:nvPr/>
        </p:nvGrpSpPr>
        <p:grpSpPr bwMode="auto">
          <a:xfrm>
            <a:off x="-12700" y="2556933"/>
            <a:ext cx="1270000" cy="1873251"/>
            <a:chOff x="0" y="1917701"/>
            <a:chExt cx="784225" cy="1404937"/>
          </a:xfrm>
        </p:grpSpPr>
        <p:sp>
          <p:nvSpPr>
            <p:cNvPr id="1031" name="Freeform 7">
              <a:extLst>
                <a:ext uri="{FF2B5EF4-FFF2-40B4-BE49-F238E27FC236}">
                  <a16:creationId xmlns:a16="http://schemas.microsoft.com/office/drawing/2014/main" id="{43058AD2-4B53-42B4-BCC2-F2179C6277CE}"/>
                </a:ext>
              </a:extLst>
            </p:cNvPr>
            <p:cNvSpPr>
              <a:spLocks/>
            </p:cNvSpPr>
            <p:nvPr/>
          </p:nvSpPr>
          <p:spPr bwMode="auto">
            <a:xfrm>
              <a:off x="0" y="1917701"/>
              <a:ext cx="784225" cy="434975"/>
            </a:xfrm>
            <a:custGeom>
              <a:avLst/>
              <a:gdLst/>
              <a:ahLst/>
              <a:cxnLst>
                <a:cxn ang="0">
                  <a:pos x="494" y="274"/>
                </a:cxn>
                <a:cxn ang="0">
                  <a:pos x="0" y="274"/>
                </a:cxn>
                <a:cxn ang="0">
                  <a:pos x="0" y="36"/>
                </a:cxn>
                <a:cxn ang="0">
                  <a:pos x="494" y="0"/>
                </a:cxn>
                <a:cxn ang="0">
                  <a:pos x="494" y="274"/>
                </a:cxn>
              </a:cxnLst>
              <a:rect l="0" t="0" r="r" b="b"/>
              <a:pathLst>
                <a:path w="494" h="274">
                  <a:moveTo>
                    <a:pt x="494" y="274"/>
                  </a:moveTo>
                  <a:lnTo>
                    <a:pt x="0" y="274"/>
                  </a:lnTo>
                  <a:lnTo>
                    <a:pt x="0" y="36"/>
                  </a:lnTo>
                  <a:lnTo>
                    <a:pt x="494" y="0"/>
                  </a:lnTo>
                  <a:lnTo>
                    <a:pt x="494" y="274"/>
                  </a:lnTo>
                  <a:close/>
                </a:path>
              </a:pathLst>
            </a:custGeom>
            <a:solidFill>
              <a:schemeClr val="accent1">
                <a:lumMod val="75000"/>
              </a:schemeClr>
            </a:solidFill>
            <a:ln w="9525">
              <a:noFill/>
              <a:round/>
              <a:headEnd/>
              <a:tailEnd/>
            </a:ln>
          </p:spPr>
          <p:txBody>
            <a:bodyPr/>
            <a:lstStyle/>
            <a:p>
              <a:pPr defTabSz="1375467">
                <a:defRPr/>
              </a:pPr>
              <a:endParaRPr lang="en-US" sz="2400"/>
            </a:p>
          </p:txBody>
        </p:sp>
        <p:sp>
          <p:nvSpPr>
            <p:cNvPr id="1042" name="Freeform 18">
              <a:extLst>
                <a:ext uri="{FF2B5EF4-FFF2-40B4-BE49-F238E27FC236}">
                  <a16:creationId xmlns:a16="http://schemas.microsoft.com/office/drawing/2014/main" id="{A5A08A0D-837A-4F03-9DEE-02F77C814028}"/>
                </a:ext>
              </a:extLst>
            </p:cNvPr>
            <p:cNvSpPr>
              <a:spLocks/>
            </p:cNvSpPr>
            <p:nvPr/>
          </p:nvSpPr>
          <p:spPr bwMode="auto">
            <a:xfrm>
              <a:off x="0" y="2352676"/>
              <a:ext cx="784225" cy="461963"/>
            </a:xfrm>
            <a:custGeom>
              <a:avLst/>
              <a:gdLst/>
              <a:ahLst/>
              <a:cxnLst>
                <a:cxn ang="0">
                  <a:pos x="494" y="62"/>
                </a:cxn>
                <a:cxn ang="0">
                  <a:pos x="494" y="291"/>
                </a:cxn>
                <a:cxn ang="0">
                  <a:pos x="0" y="291"/>
                </a:cxn>
                <a:cxn ang="0">
                  <a:pos x="0" y="0"/>
                </a:cxn>
                <a:cxn ang="0">
                  <a:pos x="494" y="0"/>
                </a:cxn>
                <a:cxn ang="0">
                  <a:pos x="494" y="62"/>
                </a:cxn>
              </a:cxnLst>
              <a:rect l="0" t="0" r="r" b="b"/>
              <a:pathLst>
                <a:path w="494" h="291">
                  <a:moveTo>
                    <a:pt x="494" y="62"/>
                  </a:moveTo>
                  <a:lnTo>
                    <a:pt x="494" y="291"/>
                  </a:lnTo>
                  <a:lnTo>
                    <a:pt x="0" y="291"/>
                  </a:lnTo>
                  <a:lnTo>
                    <a:pt x="0" y="0"/>
                  </a:lnTo>
                  <a:lnTo>
                    <a:pt x="494" y="0"/>
                  </a:lnTo>
                  <a:lnTo>
                    <a:pt x="494" y="62"/>
                  </a:lnTo>
                  <a:close/>
                </a:path>
              </a:pathLst>
            </a:custGeom>
            <a:solidFill>
              <a:schemeClr val="accent3">
                <a:lumMod val="75000"/>
              </a:schemeClr>
            </a:solidFill>
            <a:ln w="9525">
              <a:noFill/>
              <a:round/>
              <a:headEnd/>
              <a:tailEnd/>
            </a:ln>
          </p:spPr>
          <p:txBody>
            <a:bodyPr/>
            <a:lstStyle/>
            <a:p>
              <a:pPr defTabSz="1375467">
                <a:defRPr/>
              </a:pPr>
              <a:endParaRPr lang="en-US" sz="2400"/>
            </a:p>
          </p:txBody>
        </p:sp>
        <p:sp>
          <p:nvSpPr>
            <p:cNvPr id="1043" name="Freeform 19">
              <a:extLst>
                <a:ext uri="{FF2B5EF4-FFF2-40B4-BE49-F238E27FC236}">
                  <a16:creationId xmlns:a16="http://schemas.microsoft.com/office/drawing/2014/main" id="{58D31CC7-86B2-486F-9F62-6BAE5C0871A3}"/>
                </a:ext>
              </a:extLst>
            </p:cNvPr>
            <p:cNvSpPr>
              <a:spLocks/>
            </p:cNvSpPr>
            <p:nvPr/>
          </p:nvSpPr>
          <p:spPr bwMode="auto">
            <a:xfrm>
              <a:off x="0" y="2814638"/>
              <a:ext cx="784225" cy="508000"/>
            </a:xfrm>
            <a:custGeom>
              <a:avLst/>
              <a:gdLst/>
              <a:ahLst/>
              <a:cxnLst>
                <a:cxn ang="0">
                  <a:pos x="0" y="0"/>
                </a:cxn>
                <a:cxn ang="0">
                  <a:pos x="494" y="0"/>
                </a:cxn>
                <a:cxn ang="0">
                  <a:pos x="494" y="320"/>
                </a:cxn>
                <a:cxn ang="0">
                  <a:pos x="0" y="234"/>
                </a:cxn>
                <a:cxn ang="0">
                  <a:pos x="0" y="0"/>
                </a:cxn>
              </a:cxnLst>
              <a:rect l="0" t="0" r="r" b="b"/>
              <a:pathLst>
                <a:path w="494" h="320">
                  <a:moveTo>
                    <a:pt x="0" y="0"/>
                  </a:moveTo>
                  <a:lnTo>
                    <a:pt x="494" y="0"/>
                  </a:lnTo>
                  <a:lnTo>
                    <a:pt x="494" y="320"/>
                  </a:lnTo>
                  <a:lnTo>
                    <a:pt x="0" y="234"/>
                  </a:lnTo>
                  <a:lnTo>
                    <a:pt x="0" y="0"/>
                  </a:lnTo>
                  <a:close/>
                </a:path>
              </a:pathLst>
            </a:custGeom>
            <a:solidFill>
              <a:schemeClr val="accent4">
                <a:lumMod val="75000"/>
              </a:schemeClr>
            </a:solidFill>
            <a:ln w="9525">
              <a:noFill/>
              <a:round/>
              <a:headEnd/>
              <a:tailEnd/>
            </a:ln>
          </p:spPr>
          <p:txBody>
            <a:bodyPr/>
            <a:lstStyle/>
            <a:p>
              <a:pPr defTabSz="1375467">
                <a:defRPr/>
              </a:pPr>
              <a:endParaRPr lang="en-US" sz="2400"/>
            </a:p>
          </p:txBody>
        </p:sp>
      </p:grpSp>
      <p:grpSp>
        <p:nvGrpSpPr>
          <p:cNvPr id="3" name="Group 49">
            <a:extLst>
              <a:ext uri="{FF2B5EF4-FFF2-40B4-BE49-F238E27FC236}">
                <a16:creationId xmlns:a16="http://schemas.microsoft.com/office/drawing/2014/main" id="{A4ADAA6F-448B-416C-B097-7186963B4806}"/>
              </a:ext>
            </a:extLst>
          </p:cNvPr>
          <p:cNvGrpSpPr>
            <a:grpSpLocks/>
          </p:cNvGrpSpPr>
          <p:nvPr/>
        </p:nvGrpSpPr>
        <p:grpSpPr bwMode="auto">
          <a:xfrm>
            <a:off x="10642600" y="1938868"/>
            <a:ext cx="1549400" cy="3215217"/>
            <a:chOff x="7981950" y="1454779"/>
            <a:chExt cx="1162050" cy="2411264"/>
          </a:xfrm>
        </p:grpSpPr>
        <p:sp>
          <p:nvSpPr>
            <p:cNvPr id="1029" name="Freeform 5">
              <a:extLst>
                <a:ext uri="{FF2B5EF4-FFF2-40B4-BE49-F238E27FC236}">
                  <a16:creationId xmlns:a16="http://schemas.microsoft.com/office/drawing/2014/main" id="{16573193-4188-442E-B8D1-F03DAA2DFFDD}"/>
                </a:ext>
              </a:extLst>
            </p:cNvPr>
            <p:cNvSpPr>
              <a:spLocks/>
            </p:cNvSpPr>
            <p:nvPr/>
          </p:nvSpPr>
          <p:spPr bwMode="auto">
            <a:xfrm>
              <a:off x="7981950" y="1454779"/>
              <a:ext cx="1162050" cy="836561"/>
            </a:xfrm>
            <a:custGeom>
              <a:avLst/>
              <a:gdLst/>
              <a:ahLst/>
              <a:cxnLst>
                <a:cxn ang="0">
                  <a:pos x="732" y="527"/>
                </a:cxn>
                <a:cxn ang="0">
                  <a:pos x="0" y="479"/>
                </a:cxn>
                <a:cxn ang="0">
                  <a:pos x="0" y="0"/>
                </a:cxn>
                <a:cxn ang="0">
                  <a:pos x="732" y="162"/>
                </a:cxn>
                <a:cxn ang="0">
                  <a:pos x="732" y="527"/>
                </a:cxn>
              </a:cxnLst>
              <a:rect l="0" t="0" r="r" b="b"/>
              <a:pathLst>
                <a:path w="732" h="527">
                  <a:moveTo>
                    <a:pt x="732" y="527"/>
                  </a:moveTo>
                  <a:lnTo>
                    <a:pt x="0" y="479"/>
                  </a:lnTo>
                  <a:lnTo>
                    <a:pt x="0" y="0"/>
                  </a:lnTo>
                  <a:lnTo>
                    <a:pt x="732" y="162"/>
                  </a:lnTo>
                  <a:lnTo>
                    <a:pt x="732" y="527"/>
                  </a:lnTo>
                  <a:close/>
                </a:path>
              </a:pathLst>
            </a:custGeom>
            <a:gradFill>
              <a:gsLst>
                <a:gs pos="20000">
                  <a:schemeClr val="accent1"/>
                </a:gs>
                <a:gs pos="100000">
                  <a:schemeClr val="accent1">
                    <a:lumMod val="75000"/>
                  </a:schemeClr>
                </a:gs>
              </a:gsLst>
              <a:lin ang="10800000" scaled="0"/>
            </a:gradFill>
            <a:ln w="9525">
              <a:noFill/>
              <a:round/>
              <a:headEnd/>
              <a:tailEnd/>
            </a:ln>
          </p:spPr>
          <p:txBody>
            <a:bodyPr/>
            <a:lstStyle/>
            <a:p>
              <a:pPr defTabSz="1375467">
                <a:defRPr/>
              </a:pPr>
              <a:endParaRPr lang="en-US" sz="2400"/>
            </a:p>
          </p:txBody>
        </p:sp>
        <p:sp>
          <p:nvSpPr>
            <p:cNvPr id="1030" name="Freeform 6">
              <a:extLst>
                <a:ext uri="{FF2B5EF4-FFF2-40B4-BE49-F238E27FC236}">
                  <a16:creationId xmlns:a16="http://schemas.microsoft.com/office/drawing/2014/main" id="{5F74E627-8BA7-46F0-880C-5C5F7E398BF1}"/>
                </a:ext>
              </a:extLst>
            </p:cNvPr>
            <p:cNvSpPr>
              <a:spLocks/>
            </p:cNvSpPr>
            <p:nvPr/>
          </p:nvSpPr>
          <p:spPr bwMode="auto">
            <a:xfrm>
              <a:off x="7981950" y="2864392"/>
              <a:ext cx="1162050" cy="1001651"/>
            </a:xfrm>
            <a:custGeom>
              <a:avLst/>
              <a:gdLst/>
              <a:ahLst/>
              <a:cxnLst>
                <a:cxn ang="0">
                  <a:pos x="0" y="128"/>
                </a:cxn>
                <a:cxn ang="0">
                  <a:pos x="732" y="0"/>
                </a:cxn>
                <a:cxn ang="0">
                  <a:pos x="732" y="377"/>
                </a:cxn>
                <a:cxn ang="0">
                  <a:pos x="0" y="631"/>
                </a:cxn>
                <a:cxn ang="0">
                  <a:pos x="0" y="128"/>
                </a:cxn>
              </a:cxnLst>
              <a:rect l="0" t="0" r="r" b="b"/>
              <a:pathLst>
                <a:path w="732" h="631">
                  <a:moveTo>
                    <a:pt x="0" y="128"/>
                  </a:moveTo>
                  <a:lnTo>
                    <a:pt x="732" y="0"/>
                  </a:lnTo>
                  <a:lnTo>
                    <a:pt x="732" y="377"/>
                  </a:lnTo>
                  <a:lnTo>
                    <a:pt x="0" y="631"/>
                  </a:lnTo>
                  <a:lnTo>
                    <a:pt x="0" y="128"/>
                  </a:lnTo>
                  <a:close/>
                </a:path>
              </a:pathLst>
            </a:custGeom>
            <a:gradFill>
              <a:gsLst>
                <a:gs pos="20000">
                  <a:schemeClr val="accent4"/>
                </a:gs>
                <a:gs pos="100000">
                  <a:schemeClr val="accent4">
                    <a:lumMod val="75000"/>
                  </a:schemeClr>
                </a:gs>
              </a:gsLst>
              <a:lin ang="10800000" scaled="0"/>
            </a:gradFill>
            <a:ln w="9525">
              <a:noFill/>
              <a:round/>
              <a:headEnd/>
              <a:tailEnd/>
            </a:ln>
          </p:spPr>
          <p:txBody>
            <a:bodyPr/>
            <a:lstStyle/>
            <a:p>
              <a:pPr defTabSz="1375467">
                <a:defRPr/>
              </a:pPr>
              <a:endParaRPr lang="en-US" sz="2400"/>
            </a:p>
          </p:txBody>
        </p:sp>
        <p:sp>
          <p:nvSpPr>
            <p:cNvPr id="1032" name="Freeform 8">
              <a:extLst>
                <a:ext uri="{FF2B5EF4-FFF2-40B4-BE49-F238E27FC236}">
                  <a16:creationId xmlns:a16="http://schemas.microsoft.com/office/drawing/2014/main" id="{9146BC95-614F-4459-BFB9-0F5D457DF048}"/>
                </a:ext>
              </a:extLst>
            </p:cNvPr>
            <p:cNvSpPr>
              <a:spLocks/>
            </p:cNvSpPr>
            <p:nvPr/>
          </p:nvSpPr>
          <p:spPr bwMode="auto">
            <a:xfrm>
              <a:off x="7981950" y="2194508"/>
              <a:ext cx="1162050" cy="884183"/>
            </a:xfrm>
            <a:custGeom>
              <a:avLst/>
              <a:gdLst/>
              <a:ahLst/>
              <a:cxnLst>
                <a:cxn ang="0">
                  <a:pos x="0" y="0"/>
                </a:cxn>
                <a:cxn ang="0">
                  <a:pos x="732" y="48"/>
                </a:cxn>
                <a:cxn ang="0">
                  <a:pos x="732" y="429"/>
                </a:cxn>
                <a:cxn ang="0">
                  <a:pos x="0" y="557"/>
                </a:cxn>
                <a:cxn ang="0">
                  <a:pos x="0" y="0"/>
                </a:cxn>
              </a:cxnLst>
              <a:rect l="0" t="0" r="r" b="b"/>
              <a:pathLst>
                <a:path w="732" h="557">
                  <a:moveTo>
                    <a:pt x="0" y="0"/>
                  </a:moveTo>
                  <a:lnTo>
                    <a:pt x="732" y="48"/>
                  </a:lnTo>
                  <a:lnTo>
                    <a:pt x="732" y="429"/>
                  </a:lnTo>
                  <a:lnTo>
                    <a:pt x="0" y="557"/>
                  </a:lnTo>
                  <a:lnTo>
                    <a:pt x="0" y="0"/>
                  </a:lnTo>
                  <a:close/>
                </a:path>
              </a:pathLst>
            </a:custGeom>
            <a:gradFill>
              <a:gsLst>
                <a:gs pos="20000">
                  <a:schemeClr val="accent3"/>
                </a:gs>
                <a:gs pos="100000">
                  <a:schemeClr val="accent3">
                    <a:lumMod val="75000"/>
                  </a:schemeClr>
                </a:gs>
              </a:gsLst>
              <a:lin ang="10800000" scaled="0"/>
            </a:gradFill>
            <a:ln w="9525">
              <a:noFill/>
              <a:round/>
              <a:headEnd/>
              <a:tailEnd/>
            </a:ln>
          </p:spPr>
          <p:txBody>
            <a:bodyPr/>
            <a:lstStyle/>
            <a:p>
              <a:pPr defTabSz="1375467">
                <a:defRPr/>
              </a:pPr>
              <a:endParaRPr lang="en-US" sz="2400"/>
            </a:p>
          </p:txBody>
        </p:sp>
      </p:grpSp>
      <p:grpSp>
        <p:nvGrpSpPr>
          <p:cNvPr id="4" name="Group 48">
            <a:extLst>
              <a:ext uri="{FF2B5EF4-FFF2-40B4-BE49-F238E27FC236}">
                <a16:creationId xmlns:a16="http://schemas.microsoft.com/office/drawing/2014/main" id="{02C00B85-DBAD-4AC4-9157-B71AAFDDC9F1}"/>
              </a:ext>
            </a:extLst>
          </p:cNvPr>
          <p:cNvGrpSpPr>
            <a:grpSpLocks/>
          </p:cNvGrpSpPr>
          <p:nvPr/>
        </p:nvGrpSpPr>
        <p:grpSpPr bwMode="auto">
          <a:xfrm>
            <a:off x="8771467" y="1938868"/>
            <a:ext cx="1871133" cy="3215217"/>
            <a:chOff x="6578600" y="1454779"/>
            <a:chExt cx="1403350" cy="2411264"/>
          </a:xfrm>
        </p:grpSpPr>
        <p:sp>
          <p:nvSpPr>
            <p:cNvPr id="1033" name="Freeform 9">
              <a:extLst>
                <a:ext uri="{FF2B5EF4-FFF2-40B4-BE49-F238E27FC236}">
                  <a16:creationId xmlns:a16="http://schemas.microsoft.com/office/drawing/2014/main" id="{895AD417-2A84-48B4-8AD9-7328795836B9}"/>
                </a:ext>
              </a:extLst>
            </p:cNvPr>
            <p:cNvSpPr>
              <a:spLocks/>
            </p:cNvSpPr>
            <p:nvPr/>
          </p:nvSpPr>
          <p:spPr bwMode="auto">
            <a:xfrm>
              <a:off x="6578600" y="1454779"/>
              <a:ext cx="1403350" cy="896883"/>
            </a:xfrm>
            <a:custGeom>
              <a:avLst/>
              <a:gdLst/>
              <a:ahLst/>
              <a:cxnLst>
                <a:cxn ang="0">
                  <a:pos x="884" y="0"/>
                </a:cxn>
                <a:cxn ang="0">
                  <a:pos x="884" y="479"/>
                </a:cxn>
                <a:cxn ang="0">
                  <a:pos x="0" y="565"/>
                </a:cxn>
                <a:cxn ang="0">
                  <a:pos x="0" y="201"/>
                </a:cxn>
                <a:cxn ang="0">
                  <a:pos x="884" y="0"/>
                </a:cxn>
              </a:cxnLst>
              <a:rect l="0" t="0" r="r" b="b"/>
              <a:pathLst>
                <a:path w="884" h="565">
                  <a:moveTo>
                    <a:pt x="884" y="0"/>
                  </a:moveTo>
                  <a:lnTo>
                    <a:pt x="884" y="479"/>
                  </a:lnTo>
                  <a:lnTo>
                    <a:pt x="0" y="565"/>
                  </a:lnTo>
                  <a:lnTo>
                    <a:pt x="0" y="201"/>
                  </a:lnTo>
                  <a:lnTo>
                    <a:pt x="884" y="0"/>
                  </a:lnTo>
                  <a:close/>
                </a:path>
              </a:pathLst>
            </a:custGeom>
            <a:gradFill>
              <a:gsLst>
                <a:gs pos="20000">
                  <a:schemeClr val="accent1"/>
                </a:gs>
                <a:gs pos="100000">
                  <a:schemeClr val="accent1">
                    <a:lumMod val="75000"/>
                  </a:schemeClr>
                </a:gs>
              </a:gsLst>
              <a:lin ang="11400000" scaled="0"/>
            </a:gradFill>
            <a:ln w="9525">
              <a:noFill/>
              <a:round/>
              <a:headEnd/>
              <a:tailEnd/>
            </a:ln>
          </p:spPr>
          <p:txBody>
            <a:bodyPr/>
            <a:lstStyle/>
            <a:p>
              <a:pPr defTabSz="1375467">
                <a:defRPr/>
              </a:pPr>
              <a:endParaRPr lang="en-US" sz="2400"/>
            </a:p>
          </p:txBody>
        </p:sp>
        <p:sp>
          <p:nvSpPr>
            <p:cNvPr id="1035" name="Freeform 11">
              <a:extLst>
                <a:ext uri="{FF2B5EF4-FFF2-40B4-BE49-F238E27FC236}">
                  <a16:creationId xmlns:a16="http://schemas.microsoft.com/office/drawing/2014/main" id="{4A79E776-EDAD-445F-AE26-BB1277968D6D}"/>
                </a:ext>
              </a:extLst>
            </p:cNvPr>
            <p:cNvSpPr>
              <a:spLocks/>
            </p:cNvSpPr>
            <p:nvPr/>
          </p:nvSpPr>
          <p:spPr bwMode="auto">
            <a:xfrm>
              <a:off x="6578600" y="2194508"/>
              <a:ext cx="1403350" cy="884183"/>
            </a:xfrm>
            <a:custGeom>
              <a:avLst/>
              <a:gdLst/>
              <a:ahLst/>
              <a:cxnLst>
                <a:cxn ang="0">
                  <a:pos x="0" y="471"/>
                </a:cxn>
                <a:cxn ang="0">
                  <a:pos x="0" y="86"/>
                </a:cxn>
                <a:cxn ang="0">
                  <a:pos x="884" y="0"/>
                </a:cxn>
                <a:cxn ang="0">
                  <a:pos x="884" y="557"/>
                </a:cxn>
                <a:cxn ang="0">
                  <a:pos x="0" y="471"/>
                </a:cxn>
              </a:cxnLst>
              <a:rect l="0" t="0" r="r" b="b"/>
              <a:pathLst>
                <a:path w="884" h="557">
                  <a:moveTo>
                    <a:pt x="0" y="471"/>
                  </a:moveTo>
                  <a:lnTo>
                    <a:pt x="0" y="86"/>
                  </a:lnTo>
                  <a:lnTo>
                    <a:pt x="884" y="0"/>
                  </a:lnTo>
                  <a:lnTo>
                    <a:pt x="884" y="557"/>
                  </a:lnTo>
                  <a:lnTo>
                    <a:pt x="0" y="471"/>
                  </a:lnTo>
                  <a:close/>
                </a:path>
              </a:pathLst>
            </a:custGeom>
            <a:gradFill>
              <a:gsLst>
                <a:gs pos="20000">
                  <a:schemeClr val="accent3"/>
                </a:gs>
                <a:gs pos="100000">
                  <a:schemeClr val="accent3">
                    <a:lumMod val="75000"/>
                  </a:schemeClr>
                </a:gs>
              </a:gsLst>
              <a:lin ang="11400000" scaled="0"/>
            </a:gradFill>
            <a:ln w="9525">
              <a:noFill/>
              <a:round/>
              <a:headEnd/>
              <a:tailEnd/>
            </a:ln>
          </p:spPr>
          <p:txBody>
            <a:bodyPr/>
            <a:lstStyle/>
            <a:p>
              <a:pPr defTabSz="1375467">
                <a:defRPr/>
              </a:pPr>
              <a:endParaRPr lang="en-US" sz="2400"/>
            </a:p>
          </p:txBody>
        </p:sp>
        <p:sp>
          <p:nvSpPr>
            <p:cNvPr id="1039" name="Freeform 15">
              <a:extLst>
                <a:ext uri="{FF2B5EF4-FFF2-40B4-BE49-F238E27FC236}">
                  <a16:creationId xmlns:a16="http://schemas.microsoft.com/office/drawing/2014/main" id="{8C7C914B-D4DF-4BC2-9A0C-47B9E51EA6AC}"/>
                </a:ext>
              </a:extLst>
            </p:cNvPr>
            <p:cNvSpPr>
              <a:spLocks/>
            </p:cNvSpPr>
            <p:nvPr/>
          </p:nvSpPr>
          <p:spPr bwMode="auto">
            <a:xfrm>
              <a:off x="6578600" y="2931063"/>
              <a:ext cx="1403350" cy="934980"/>
            </a:xfrm>
            <a:custGeom>
              <a:avLst/>
              <a:gdLst/>
              <a:ahLst/>
              <a:cxnLst>
                <a:cxn ang="0">
                  <a:pos x="0" y="0"/>
                </a:cxn>
                <a:cxn ang="0">
                  <a:pos x="884" y="86"/>
                </a:cxn>
                <a:cxn ang="0">
                  <a:pos x="884" y="589"/>
                </a:cxn>
                <a:cxn ang="0">
                  <a:pos x="0" y="437"/>
                </a:cxn>
                <a:cxn ang="0">
                  <a:pos x="0" y="0"/>
                </a:cxn>
              </a:cxnLst>
              <a:rect l="0" t="0" r="r" b="b"/>
              <a:pathLst>
                <a:path w="884" h="589">
                  <a:moveTo>
                    <a:pt x="0" y="0"/>
                  </a:moveTo>
                  <a:lnTo>
                    <a:pt x="884" y="86"/>
                  </a:lnTo>
                  <a:lnTo>
                    <a:pt x="884" y="589"/>
                  </a:lnTo>
                  <a:lnTo>
                    <a:pt x="0" y="437"/>
                  </a:lnTo>
                  <a:lnTo>
                    <a:pt x="0" y="0"/>
                  </a:lnTo>
                  <a:close/>
                </a:path>
              </a:pathLst>
            </a:custGeom>
            <a:gradFill>
              <a:gsLst>
                <a:gs pos="20000">
                  <a:schemeClr val="accent4"/>
                </a:gs>
                <a:gs pos="100000">
                  <a:schemeClr val="accent4">
                    <a:lumMod val="75000"/>
                  </a:schemeClr>
                </a:gs>
              </a:gsLst>
              <a:lin ang="10800000" scaled="0"/>
            </a:gradFill>
            <a:ln w="9525">
              <a:noFill/>
              <a:round/>
              <a:headEnd/>
              <a:tailEnd/>
            </a:ln>
          </p:spPr>
          <p:txBody>
            <a:bodyPr/>
            <a:lstStyle/>
            <a:p>
              <a:pPr defTabSz="1375467">
                <a:defRPr/>
              </a:pPr>
              <a:endParaRPr lang="en-US" sz="2400"/>
            </a:p>
          </p:txBody>
        </p:sp>
      </p:grpSp>
      <p:grpSp>
        <p:nvGrpSpPr>
          <p:cNvPr id="5" name="Group 47">
            <a:extLst>
              <a:ext uri="{FF2B5EF4-FFF2-40B4-BE49-F238E27FC236}">
                <a16:creationId xmlns:a16="http://schemas.microsoft.com/office/drawing/2014/main" id="{5C17177E-36ED-4A4A-8CE5-6CF17EC584E9}"/>
              </a:ext>
            </a:extLst>
          </p:cNvPr>
          <p:cNvGrpSpPr>
            <a:grpSpLocks/>
          </p:cNvGrpSpPr>
          <p:nvPr/>
        </p:nvGrpSpPr>
        <p:grpSpPr bwMode="auto">
          <a:xfrm>
            <a:off x="6273800" y="2010834"/>
            <a:ext cx="2497667" cy="3354917"/>
            <a:chOff x="4705350" y="1508754"/>
            <a:chExt cx="1873250" cy="2516039"/>
          </a:xfrm>
        </p:grpSpPr>
        <p:sp>
          <p:nvSpPr>
            <p:cNvPr id="450574" name="Freeform 10">
              <a:extLst>
                <a:ext uri="{FF2B5EF4-FFF2-40B4-BE49-F238E27FC236}">
                  <a16:creationId xmlns:a16="http://schemas.microsoft.com/office/drawing/2014/main" id="{66AD1B80-F2A8-4BD3-9A48-D3E28F3BF0A7}"/>
                </a:ext>
              </a:extLst>
            </p:cNvPr>
            <p:cNvSpPr>
              <a:spLocks/>
            </p:cNvSpPr>
            <p:nvPr/>
          </p:nvSpPr>
          <p:spPr bwMode="auto">
            <a:xfrm>
              <a:off x="4705350" y="1508754"/>
              <a:ext cx="1873250" cy="842963"/>
            </a:xfrm>
            <a:custGeom>
              <a:avLst/>
              <a:gdLst>
                <a:gd name="T0" fmla="*/ 1873250 w 1180"/>
                <a:gd name="T1" fmla="*/ 842963 h 531"/>
                <a:gd name="T2" fmla="*/ 0 w 1180"/>
                <a:gd name="T3" fmla="*/ 836613 h 531"/>
                <a:gd name="T4" fmla="*/ 0 w 1180"/>
                <a:gd name="T5" fmla="*/ 0 h 531"/>
                <a:gd name="T6" fmla="*/ 1873250 w 1180"/>
                <a:gd name="T7" fmla="*/ 265113 h 531"/>
                <a:gd name="T8" fmla="*/ 1873250 w 1180"/>
                <a:gd name="T9" fmla="*/ 842963 h 531"/>
                <a:gd name="T10" fmla="*/ 0 60000 65536"/>
                <a:gd name="T11" fmla="*/ 0 60000 65536"/>
                <a:gd name="T12" fmla="*/ 0 60000 65536"/>
                <a:gd name="T13" fmla="*/ 0 60000 65536"/>
                <a:gd name="T14" fmla="*/ 0 60000 65536"/>
                <a:gd name="T15" fmla="*/ 0 w 1180"/>
                <a:gd name="T16" fmla="*/ 0 h 531"/>
                <a:gd name="T17" fmla="*/ 1180 w 1180"/>
                <a:gd name="T18" fmla="*/ 531 h 531"/>
              </a:gdLst>
              <a:ahLst/>
              <a:cxnLst>
                <a:cxn ang="T10">
                  <a:pos x="T0" y="T1"/>
                </a:cxn>
                <a:cxn ang="T11">
                  <a:pos x="T2" y="T3"/>
                </a:cxn>
                <a:cxn ang="T12">
                  <a:pos x="T4" y="T5"/>
                </a:cxn>
                <a:cxn ang="T13">
                  <a:pos x="T6" y="T7"/>
                </a:cxn>
                <a:cxn ang="T14">
                  <a:pos x="T8" y="T9"/>
                </a:cxn>
              </a:cxnLst>
              <a:rect l="T15" t="T16" r="T17" b="T18"/>
              <a:pathLst>
                <a:path w="1180" h="531">
                  <a:moveTo>
                    <a:pt x="1180" y="531"/>
                  </a:moveTo>
                  <a:lnTo>
                    <a:pt x="0" y="527"/>
                  </a:lnTo>
                  <a:lnTo>
                    <a:pt x="0" y="0"/>
                  </a:lnTo>
                  <a:lnTo>
                    <a:pt x="1180" y="167"/>
                  </a:lnTo>
                  <a:lnTo>
                    <a:pt x="1180" y="53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
          <p:nvSpPr>
            <p:cNvPr id="1037" name="Freeform 13">
              <a:extLst>
                <a:ext uri="{FF2B5EF4-FFF2-40B4-BE49-F238E27FC236}">
                  <a16:creationId xmlns:a16="http://schemas.microsoft.com/office/drawing/2014/main" id="{53D19CF1-033F-4ABE-BE24-056416E76C4C}"/>
                </a:ext>
              </a:extLst>
            </p:cNvPr>
            <p:cNvSpPr>
              <a:spLocks/>
            </p:cNvSpPr>
            <p:nvPr/>
          </p:nvSpPr>
          <p:spPr bwMode="auto">
            <a:xfrm>
              <a:off x="4705350" y="2931070"/>
              <a:ext cx="1873250" cy="1093723"/>
            </a:xfrm>
            <a:custGeom>
              <a:avLst/>
              <a:gdLst/>
              <a:ahLst/>
              <a:cxnLst>
                <a:cxn ang="0">
                  <a:pos x="0" y="166"/>
                </a:cxn>
                <a:cxn ang="0">
                  <a:pos x="1180" y="0"/>
                </a:cxn>
                <a:cxn ang="0">
                  <a:pos x="1180" y="437"/>
                </a:cxn>
                <a:cxn ang="0">
                  <a:pos x="0" y="689"/>
                </a:cxn>
                <a:cxn ang="0">
                  <a:pos x="0" y="166"/>
                </a:cxn>
              </a:cxnLst>
              <a:rect l="0" t="0" r="r" b="b"/>
              <a:pathLst>
                <a:path w="1180" h="689">
                  <a:moveTo>
                    <a:pt x="0" y="166"/>
                  </a:moveTo>
                  <a:lnTo>
                    <a:pt x="1180" y="0"/>
                  </a:lnTo>
                  <a:lnTo>
                    <a:pt x="1180" y="437"/>
                  </a:lnTo>
                  <a:lnTo>
                    <a:pt x="0" y="689"/>
                  </a:lnTo>
                  <a:lnTo>
                    <a:pt x="0" y="166"/>
                  </a:lnTo>
                  <a:close/>
                </a:path>
              </a:pathLst>
            </a:custGeom>
            <a:solidFill>
              <a:schemeClr val="accent4"/>
            </a:solidFill>
            <a:ln w="9525">
              <a:noFill/>
              <a:round/>
              <a:headEnd/>
              <a:tailEnd/>
            </a:ln>
          </p:spPr>
          <p:txBody>
            <a:bodyPr/>
            <a:lstStyle/>
            <a:p>
              <a:pPr defTabSz="1375467">
                <a:defRPr/>
              </a:pPr>
              <a:endParaRPr lang="en-US" sz="2400"/>
            </a:p>
          </p:txBody>
        </p:sp>
        <p:sp>
          <p:nvSpPr>
            <p:cNvPr id="1040" name="Freeform 16">
              <a:extLst>
                <a:ext uri="{FF2B5EF4-FFF2-40B4-BE49-F238E27FC236}">
                  <a16:creationId xmlns:a16="http://schemas.microsoft.com/office/drawing/2014/main" id="{2DBE249C-33E2-4AD5-8FBB-7E9BB5FD29E8}"/>
                </a:ext>
              </a:extLst>
            </p:cNvPr>
            <p:cNvSpPr>
              <a:spLocks/>
            </p:cNvSpPr>
            <p:nvPr/>
          </p:nvSpPr>
          <p:spPr bwMode="auto">
            <a:xfrm>
              <a:off x="4705350" y="2324681"/>
              <a:ext cx="1873250" cy="881011"/>
            </a:xfrm>
            <a:custGeom>
              <a:avLst/>
              <a:gdLst/>
              <a:ahLst/>
              <a:cxnLst>
                <a:cxn ang="0">
                  <a:pos x="1180" y="4"/>
                </a:cxn>
                <a:cxn ang="0">
                  <a:pos x="1180" y="389"/>
                </a:cxn>
                <a:cxn ang="0">
                  <a:pos x="0" y="555"/>
                </a:cxn>
                <a:cxn ang="0">
                  <a:pos x="0" y="0"/>
                </a:cxn>
                <a:cxn ang="0">
                  <a:pos x="1180" y="4"/>
                </a:cxn>
              </a:cxnLst>
              <a:rect l="0" t="0" r="r" b="b"/>
              <a:pathLst>
                <a:path w="1180" h="555">
                  <a:moveTo>
                    <a:pt x="1180" y="4"/>
                  </a:moveTo>
                  <a:lnTo>
                    <a:pt x="1180" y="389"/>
                  </a:lnTo>
                  <a:lnTo>
                    <a:pt x="0" y="555"/>
                  </a:lnTo>
                  <a:lnTo>
                    <a:pt x="0" y="0"/>
                  </a:lnTo>
                  <a:lnTo>
                    <a:pt x="1180" y="4"/>
                  </a:lnTo>
                  <a:close/>
                </a:path>
              </a:pathLst>
            </a:custGeom>
            <a:solidFill>
              <a:schemeClr val="accent3"/>
            </a:solidFill>
            <a:ln w="9525">
              <a:noFill/>
              <a:round/>
              <a:headEnd/>
              <a:tailEnd/>
            </a:ln>
          </p:spPr>
          <p:txBody>
            <a:bodyPr/>
            <a:lstStyle/>
            <a:p>
              <a:pPr defTabSz="1375467">
                <a:defRPr/>
              </a:pPr>
              <a:endParaRPr lang="en-US" sz="2400"/>
            </a:p>
          </p:txBody>
        </p:sp>
      </p:grpSp>
      <p:grpSp>
        <p:nvGrpSpPr>
          <p:cNvPr id="6" name="Group 46">
            <a:extLst>
              <a:ext uri="{FF2B5EF4-FFF2-40B4-BE49-F238E27FC236}">
                <a16:creationId xmlns:a16="http://schemas.microsoft.com/office/drawing/2014/main" id="{6246E8BB-15A0-4A68-8BC2-FFAF8EF41E9E}"/>
              </a:ext>
            </a:extLst>
          </p:cNvPr>
          <p:cNvGrpSpPr>
            <a:grpSpLocks/>
          </p:cNvGrpSpPr>
          <p:nvPr/>
        </p:nvGrpSpPr>
        <p:grpSpPr bwMode="auto">
          <a:xfrm>
            <a:off x="1045634" y="1799167"/>
            <a:ext cx="5228167" cy="4529667"/>
            <a:chOff x="784225" y="1350004"/>
            <a:chExt cx="3921125" cy="3397101"/>
          </a:xfrm>
        </p:grpSpPr>
        <p:sp>
          <p:nvSpPr>
            <p:cNvPr id="1036" name="Freeform 12">
              <a:extLst>
                <a:ext uri="{FF2B5EF4-FFF2-40B4-BE49-F238E27FC236}">
                  <a16:creationId xmlns:a16="http://schemas.microsoft.com/office/drawing/2014/main" id="{9616C610-EDDD-45FD-8437-A7269578A9E9}"/>
                </a:ext>
              </a:extLst>
            </p:cNvPr>
            <p:cNvSpPr>
              <a:spLocks/>
            </p:cNvSpPr>
            <p:nvPr/>
          </p:nvSpPr>
          <p:spPr bwMode="auto">
            <a:xfrm>
              <a:off x="784225" y="1350004"/>
              <a:ext cx="3921125" cy="1122314"/>
            </a:xfrm>
            <a:custGeom>
              <a:avLst/>
              <a:gdLst/>
              <a:ahLst/>
              <a:cxnLst>
                <a:cxn ang="0">
                  <a:pos x="2470" y="627"/>
                </a:cxn>
                <a:cxn ang="0">
                  <a:pos x="0" y="707"/>
                </a:cxn>
                <a:cxn ang="0">
                  <a:pos x="0" y="645"/>
                </a:cxn>
                <a:cxn ang="0">
                  <a:pos x="0" y="371"/>
                </a:cxn>
                <a:cxn ang="0">
                  <a:pos x="0" y="0"/>
                </a:cxn>
                <a:cxn ang="0">
                  <a:pos x="2470" y="100"/>
                </a:cxn>
                <a:cxn ang="0">
                  <a:pos x="2470" y="627"/>
                </a:cxn>
              </a:cxnLst>
              <a:rect l="0" t="0" r="r" b="b"/>
              <a:pathLst>
                <a:path w="2470" h="707">
                  <a:moveTo>
                    <a:pt x="2470" y="627"/>
                  </a:moveTo>
                  <a:lnTo>
                    <a:pt x="0" y="707"/>
                  </a:lnTo>
                  <a:lnTo>
                    <a:pt x="0" y="645"/>
                  </a:lnTo>
                  <a:lnTo>
                    <a:pt x="0" y="371"/>
                  </a:lnTo>
                  <a:lnTo>
                    <a:pt x="0" y="0"/>
                  </a:lnTo>
                  <a:lnTo>
                    <a:pt x="2470" y="100"/>
                  </a:lnTo>
                  <a:lnTo>
                    <a:pt x="2470" y="627"/>
                  </a:lnTo>
                  <a:close/>
                </a:path>
              </a:pathLst>
            </a:custGeom>
            <a:gradFill>
              <a:gsLst>
                <a:gs pos="20000">
                  <a:schemeClr val="accent1"/>
                </a:gs>
                <a:gs pos="100000">
                  <a:schemeClr val="accent1">
                    <a:lumMod val="75000"/>
                  </a:schemeClr>
                </a:gs>
              </a:gsLst>
              <a:lin ang="0" scaled="0"/>
            </a:gradFill>
            <a:ln w="9525">
              <a:noFill/>
              <a:round/>
              <a:headEnd/>
              <a:tailEnd/>
            </a:ln>
          </p:spPr>
          <p:txBody>
            <a:bodyPr/>
            <a:lstStyle/>
            <a:p>
              <a:pPr defTabSz="1375467">
                <a:defRPr/>
              </a:pPr>
              <a:endParaRPr lang="en-US" sz="2400"/>
            </a:p>
          </p:txBody>
        </p:sp>
        <p:sp>
          <p:nvSpPr>
            <p:cNvPr id="1038" name="Freeform 14">
              <a:extLst>
                <a:ext uri="{FF2B5EF4-FFF2-40B4-BE49-F238E27FC236}">
                  <a16:creationId xmlns:a16="http://schemas.microsoft.com/office/drawing/2014/main" id="{A8A155AB-ED71-4ED2-96D3-0AC85721ECAB}"/>
                </a:ext>
              </a:extLst>
            </p:cNvPr>
            <p:cNvSpPr>
              <a:spLocks/>
            </p:cNvSpPr>
            <p:nvPr/>
          </p:nvSpPr>
          <p:spPr bwMode="auto">
            <a:xfrm>
              <a:off x="784225" y="3194598"/>
              <a:ext cx="3921125" cy="1552507"/>
            </a:xfrm>
            <a:custGeom>
              <a:avLst/>
              <a:gdLst/>
              <a:ahLst/>
              <a:cxnLst>
                <a:cxn ang="0">
                  <a:pos x="0" y="195"/>
                </a:cxn>
                <a:cxn ang="0">
                  <a:pos x="2470" y="0"/>
                </a:cxn>
                <a:cxn ang="0">
                  <a:pos x="2470" y="523"/>
                </a:cxn>
                <a:cxn ang="0">
                  <a:pos x="0" y="978"/>
                </a:cxn>
                <a:cxn ang="0">
                  <a:pos x="0" y="195"/>
                </a:cxn>
              </a:cxnLst>
              <a:rect l="0" t="0" r="r" b="b"/>
              <a:pathLst>
                <a:path w="2470" h="978">
                  <a:moveTo>
                    <a:pt x="0" y="195"/>
                  </a:moveTo>
                  <a:lnTo>
                    <a:pt x="2470" y="0"/>
                  </a:lnTo>
                  <a:lnTo>
                    <a:pt x="2470" y="523"/>
                  </a:lnTo>
                  <a:lnTo>
                    <a:pt x="0" y="978"/>
                  </a:lnTo>
                  <a:lnTo>
                    <a:pt x="0" y="195"/>
                  </a:lnTo>
                  <a:close/>
                </a:path>
              </a:pathLst>
            </a:custGeom>
            <a:gradFill>
              <a:gsLst>
                <a:gs pos="20000">
                  <a:schemeClr val="accent4"/>
                </a:gs>
                <a:gs pos="100000">
                  <a:schemeClr val="accent4">
                    <a:lumMod val="75000"/>
                  </a:schemeClr>
                </a:gs>
              </a:gsLst>
              <a:lin ang="0" scaled="0"/>
            </a:gradFill>
            <a:ln w="9525">
              <a:noFill/>
              <a:round/>
              <a:headEnd/>
              <a:tailEnd/>
            </a:ln>
          </p:spPr>
          <p:txBody>
            <a:bodyPr/>
            <a:lstStyle/>
            <a:p>
              <a:pPr defTabSz="1375467">
                <a:defRPr/>
              </a:pPr>
              <a:endParaRPr lang="en-US" sz="2400"/>
            </a:p>
          </p:txBody>
        </p:sp>
        <p:sp>
          <p:nvSpPr>
            <p:cNvPr id="1041" name="Freeform 17">
              <a:extLst>
                <a:ext uri="{FF2B5EF4-FFF2-40B4-BE49-F238E27FC236}">
                  <a16:creationId xmlns:a16="http://schemas.microsoft.com/office/drawing/2014/main" id="{C228776E-36C8-48E7-B221-216C2F1F3033}"/>
                </a:ext>
              </a:extLst>
            </p:cNvPr>
            <p:cNvSpPr>
              <a:spLocks/>
            </p:cNvSpPr>
            <p:nvPr/>
          </p:nvSpPr>
          <p:spPr bwMode="auto">
            <a:xfrm>
              <a:off x="784225" y="2324686"/>
              <a:ext cx="3921125" cy="1190573"/>
            </a:xfrm>
            <a:custGeom>
              <a:avLst/>
              <a:gdLst/>
              <a:ahLst/>
              <a:cxnLst>
                <a:cxn ang="0">
                  <a:pos x="0" y="80"/>
                </a:cxn>
                <a:cxn ang="0">
                  <a:pos x="2470" y="0"/>
                </a:cxn>
                <a:cxn ang="0">
                  <a:pos x="2470" y="555"/>
                </a:cxn>
                <a:cxn ang="0">
                  <a:pos x="0" y="750"/>
                </a:cxn>
                <a:cxn ang="0">
                  <a:pos x="0" y="629"/>
                </a:cxn>
                <a:cxn ang="0">
                  <a:pos x="0" y="309"/>
                </a:cxn>
                <a:cxn ang="0">
                  <a:pos x="0" y="80"/>
                </a:cxn>
              </a:cxnLst>
              <a:rect l="0" t="0" r="r" b="b"/>
              <a:pathLst>
                <a:path w="2470" h="750">
                  <a:moveTo>
                    <a:pt x="0" y="80"/>
                  </a:moveTo>
                  <a:lnTo>
                    <a:pt x="2470" y="0"/>
                  </a:lnTo>
                  <a:lnTo>
                    <a:pt x="2470" y="555"/>
                  </a:lnTo>
                  <a:lnTo>
                    <a:pt x="0" y="750"/>
                  </a:lnTo>
                  <a:lnTo>
                    <a:pt x="0" y="629"/>
                  </a:lnTo>
                  <a:lnTo>
                    <a:pt x="0" y="309"/>
                  </a:lnTo>
                  <a:lnTo>
                    <a:pt x="0" y="80"/>
                  </a:lnTo>
                  <a:close/>
                </a:path>
              </a:pathLst>
            </a:custGeom>
            <a:gradFill>
              <a:gsLst>
                <a:gs pos="20000">
                  <a:schemeClr val="accent3"/>
                </a:gs>
                <a:gs pos="100000">
                  <a:schemeClr val="accent3">
                    <a:lumMod val="75000"/>
                  </a:schemeClr>
                </a:gs>
              </a:gsLst>
              <a:lin ang="0" scaled="0"/>
            </a:gradFill>
            <a:ln w="9525">
              <a:noFill/>
              <a:round/>
              <a:headEnd/>
              <a:tailEnd/>
            </a:ln>
          </p:spPr>
          <p:txBody>
            <a:bodyPr/>
            <a:lstStyle/>
            <a:p>
              <a:pPr defTabSz="1375467">
                <a:defRPr/>
              </a:pPr>
              <a:endParaRPr lang="en-US" sz="2400"/>
            </a:p>
          </p:txBody>
        </p:sp>
      </p:grpSp>
      <p:sp>
        <p:nvSpPr>
          <p:cNvPr id="28" name="Freeform 42">
            <a:extLst>
              <a:ext uri="{FF2B5EF4-FFF2-40B4-BE49-F238E27FC236}">
                <a16:creationId xmlns:a16="http://schemas.microsoft.com/office/drawing/2014/main" id="{B3102A8E-74F0-4E1D-A394-643141078F7A}"/>
              </a:ext>
            </a:extLst>
          </p:cNvPr>
          <p:cNvSpPr>
            <a:spLocks noEditPoints="1"/>
          </p:cNvSpPr>
          <p:nvPr/>
        </p:nvSpPr>
        <p:spPr bwMode="auto">
          <a:xfrm>
            <a:off x="3071285" y="3333751"/>
            <a:ext cx="1147233" cy="986367"/>
          </a:xfrm>
          <a:custGeom>
            <a:avLst/>
            <a:gdLst>
              <a:gd name="T0" fmla="*/ 860425 w 73"/>
              <a:gd name="T1" fmla="*/ 551896 h 63"/>
              <a:gd name="T2" fmla="*/ 789705 w 73"/>
              <a:gd name="T3" fmla="*/ 622350 h 63"/>
              <a:gd name="T4" fmla="*/ 542186 w 73"/>
              <a:gd name="T5" fmla="*/ 622350 h 63"/>
              <a:gd name="T6" fmla="*/ 565759 w 73"/>
              <a:gd name="T7" fmla="*/ 704548 h 63"/>
              <a:gd name="T8" fmla="*/ 542186 w 73"/>
              <a:gd name="T9" fmla="*/ 739775 h 63"/>
              <a:gd name="T10" fmla="*/ 306453 w 73"/>
              <a:gd name="T11" fmla="*/ 739775 h 63"/>
              <a:gd name="T12" fmla="*/ 282879 w 73"/>
              <a:gd name="T13" fmla="*/ 704548 h 63"/>
              <a:gd name="T14" fmla="*/ 306453 w 73"/>
              <a:gd name="T15" fmla="*/ 622350 h 63"/>
              <a:gd name="T16" fmla="*/ 70720 w 73"/>
              <a:gd name="T17" fmla="*/ 622350 h 63"/>
              <a:gd name="T18" fmla="*/ 0 w 73"/>
              <a:gd name="T19" fmla="*/ 551896 h 63"/>
              <a:gd name="T20" fmla="*/ 0 w 73"/>
              <a:gd name="T21" fmla="*/ 70455 h 63"/>
              <a:gd name="T22" fmla="*/ 70720 w 73"/>
              <a:gd name="T23" fmla="*/ 0 h 63"/>
              <a:gd name="T24" fmla="*/ 789705 w 73"/>
              <a:gd name="T25" fmla="*/ 0 h 63"/>
              <a:gd name="T26" fmla="*/ 860425 w 73"/>
              <a:gd name="T27" fmla="*/ 70455 h 63"/>
              <a:gd name="T28" fmla="*/ 860425 w 73"/>
              <a:gd name="T29" fmla="*/ 551896 h 63"/>
              <a:gd name="T30" fmla="*/ 801492 w 73"/>
              <a:gd name="T31" fmla="*/ 70455 h 63"/>
              <a:gd name="T32" fmla="*/ 789705 w 73"/>
              <a:gd name="T33" fmla="*/ 58712 h 63"/>
              <a:gd name="T34" fmla="*/ 70720 w 73"/>
              <a:gd name="T35" fmla="*/ 58712 h 63"/>
              <a:gd name="T36" fmla="*/ 58933 w 73"/>
              <a:gd name="T37" fmla="*/ 70455 h 63"/>
              <a:gd name="T38" fmla="*/ 58933 w 73"/>
              <a:gd name="T39" fmla="*/ 434471 h 63"/>
              <a:gd name="T40" fmla="*/ 70720 w 73"/>
              <a:gd name="T41" fmla="*/ 457956 h 63"/>
              <a:gd name="T42" fmla="*/ 789705 w 73"/>
              <a:gd name="T43" fmla="*/ 457956 h 63"/>
              <a:gd name="T44" fmla="*/ 801492 w 73"/>
              <a:gd name="T45" fmla="*/ 434471 h 63"/>
              <a:gd name="T46" fmla="*/ 801492 w 73"/>
              <a:gd name="T47" fmla="*/ 70455 h 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3"/>
              <a:gd name="T73" fmla="*/ 0 h 63"/>
              <a:gd name="T74" fmla="*/ 73 w 73"/>
              <a:gd name="T75" fmla="*/ 63 h 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
        <p:nvSpPr>
          <p:cNvPr id="26" name="Rectangle 25"/>
          <p:cNvSpPr/>
          <p:nvPr/>
        </p:nvSpPr>
        <p:spPr>
          <a:xfrm>
            <a:off x="3128433" y="3468186"/>
            <a:ext cx="1052660" cy="369332"/>
          </a:xfrm>
          <a:prstGeom prst="rect">
            <a:avLst/>
          </a:prstGeom>
        </p:spPr>
        <p:txBody>
          <a:bodyPr wrap="none">
            <a:spAutoFit/>
          </a:bodyPr>
          <a:lstStyle/>
          <a:p>
            <a:r>
              <a:rPr lang="en-GB" b="1" dirty="0">
                <a:solidFill>
                  <a:srgbClr val="7030A0"/>
                </a:solidFill>
                <a:effectLst>
                  <a:outerShdw blurRad="38100" dist="38100" dir="2700000" algn="tl">
                    <a:srgbClr val="000000">
                      <a:alpha val="43137"/>
                    </a:srgbClr>
                  </a:outerShdw>
                </a:effectLst>
              </a:rPr>
              <a:t>V</a:t>
            </a:r>
            <a:r>
              <a:rPr lang="en-GB" b="1" dirty="0">
                <a:solidFill>
                  <a:srgbClr val="002060"/>
                </a:solidFill>
                <a:effectLst>
                  <a:outerShdw blurRad="38100" dist="38100" dir="2700000" algn="tl">
                    <a:srgbClr val="000000">
                      <a:alpha val="43137"/>
                    </a:srgbClr>
                  </a:outerShdw>
                </a:effectLst>
              </a:rPr>
              <a:t>I</a:t>
            </a:r>
            <a:r>
              <a:rPr lang="en-GB" b="1" dirty="0">
                <a:solidFill>
                  <a:srgbClr val="0070C0"/>
                </a:solidFill>
                <a:effectLst>
                  <a:outerShdw blurRad="38100" dist="38100" dir="2700000" algn="tl">
                    <a:srgbClr val="000000">
                      <a:alpha val="43137"/>
                    </a:srgbClr>
                  </a:outerShdw>
                </a:effectLst>
              </a:rPr>
              <a:t>B</a:t>
            </a:r>
            <a:r>
              <a:rPr lang="en-GB" b="1" dirty="0">
                <a:solidFill>
                  <a:srgbClr val="92D050"/>
                </a:solidFill>
                <a:effectLst>
                  <a:outerShdw blurRad="38100" dist="38100" dir="2700000" algn="tl">
                    <a:srgbClr val="000000">
                      <a:alpha val="43137"/>
                    </a:srgbClr>
                  </a:outerShdw>
                </a:effectLst>
              </a:rPr>
              <a:t>G</a:t>
            </a:r>
            <a:r>
              <a:rPr lang="en-GB" b="1" dirty="0">
                <a:solidFill>
                  <a:srgbClr val="FFFF00"/>
                </a:solidFill>
                <a:effectLst>
                  <a:outerShdw blurRad="38100" dist="38100" dir="2700000" algn="tl">
                    <a:srgbClr val="000000">
                      <a:alpha val="43137"/>
                    </a:srgbClr>
                  </a:outerShdw>
                </a:effectLst>
              </a:rPr>
              <a:t>Y</a:t>
            </a:r>
            <a:r>
              <a:rPr lang="en-GB" b="1" dirty="0">
                <a:solidFill>
                  <a:srgbClr val="FFC000"/>
                </a:solidFill>
                <a:effectLst>
                  <a:outerShdw blurRad="38100" dist="38100" dir="2700000" algn="tl">
                    <a:srgbClr val="000000">
                      <a:alpha val="43137"/>
                    </a:srgbClr>
                  </a:outerShdw>
                </a:effectLst>
              </a:rPr>
              <a:t>O</a:t>
            </a:r>
            <a:r>
              <a:rPr lang="en-GB" b="1" dirty="0">
                <a:solidFill>
                  <a:srgbClr val="C00000"/>
                </a:solidFill>
                <a:effectLst>
                  <a:outerShdw blurRad="38100" dist="38100" dir="2700000" algn="tl">
                    <a:srgbClr val="000000">
                      <a:alpha val="43137"/>
                    </a:srgbClr>
                  </a:outerShdw>
                </a:effectLst>
              </a:rPr>
              <a:t>R</a:t>
            </a:r>
            <a:endParaRPr lang="en-GB"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accel="50000" decel="5000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accel="50000" decel="5000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53"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oken glass wou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86" y="628182"/>
            <a:ext cx="5112770" cy="31812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2223" r="364" b="21026"/>
          <a:stretch/>
        </p:blipFill>
        <p:spPr>
          <a:xfrm>
            <a:off x="6248055" y="2218821"/>
            <a:ext cx="5112769" cy="3425256"/>
          </a:xfrm>
          <a:prstGeom prst="rect">
            <a:avLst/>
          </a:prstGeom>
        </p:spPr>
      </p:pic>
      <p:sp>
        <p:nvSpPr>
          <p:cNvPr id="6" name="TextBox 5"/>
          <p:cNvSpPr txBox="1"/>
          <p:nvPr/>
        </p:nvSpPr>
        <p:spPr>
          <a:xfrm>
            <a:off x="5969432" y="856909"/>
            <a:ext cx="5670014" cy="830997"/>
          </a:xfrm>
          <a:prstGeom prst="rect">
            <a:avLst/>
          </a:prstGeom>
          <a:noFill/>
        </p:spPr>
        <p:txBody>
          <a:bodyPr wrap="none" rtlCol="0">
            <a:spAutoFit/>
          </a:bodyPr>
          <a:lstStyle/>
          <a:p>
            <a:r>
              <a:rPr lang="en-GB" sz="4800" b="1" dirty="0">
                <a:solidFill>
                  <a:srgbClr val="7030A0"/>
                </a:solidFill>
                <a:effectLst>
                  <a:outerShdw blurRad="38100" dist="38100" dir="2700000" algn="tl">
                    <a:srgbClr val="000000">
                      <a:alpha val="43137"/>
                    </a:srgbClr>
                  </a:outerShdw>
                </a:effectLst>
              </a:rPr>
              <a:t>Which one is painful?</a:t>
            </a:r>
          </a:p>
        </p:txBody>
      </p:sp>
      <p:sp>
        <p:nvSpPr>
          <p:cNvPr id="10" name="Rectangle 9"/>
          <p:cNvSpPr/>
          <p:nvPr/>
        </p:nvSpPr>
        <p:spPr>
          <a:xfrm>
            <a:off x="180727" y="5812118"/>
            <a:ext cx="2526851" cy="769441"/>
          </a:xfrm>
          <a:prstGeom prst="rect">
            <a:avLst/>
          </a:prstGeom>
        </p:spPr>
        <p:txBody>
          <a:bodyPr wrap="square">
            <a:spAutoFit/>
          </a:bodyPr>
          <a:lstStyle/>
          <a:p>
            <a:r>
              <a:rPr lang="en-GB" sz="4400" b="1" dirty="0">
                <a:solidFill>
                  <a:srgbClr val="7030A0"/>
                </a:solidFill>
                <a:effectLst>
                  <a:outerShdw blurRad="38100" dist="38100" dir="2700000" algn="tl">
                    <a:srgbClr val="000000">
                      <a:alpha val="43137"/>
                    </a:srgbClr>
                  </a:outerShdw>
                </a:effectLst>
              </a:rPr>
              <a:t>V</a:t>
            </a:r>
            <a:r>
              <a:rPr lang="en-GB" sz="4400" b="1" dirty="0">
                <a:solidFill>
                  <a:srgbClr val="002060"/>
                </a:solidFill>
                <a:effectLst>
                  <a:outerShdw blurRad="38100" dist="38100" dir="2700000" algn="tl">
                    <a:srgbClr val="000000">
                      <a:alpha val="43137"/>
                    </a:srgbClr>
                  </a:outerShdw>
                </a:effectLst>
              </a:rPr>
              <a:t>I</a:t>
            </a:r>
            <a:r>
              <a:rPr lang="en-GB" sz="4400" b="1" dirty="0">
                <a:solidFill>
                  <a:srgbClr val="0070C0"/>
                </a:solidFill>
                <a:effectLst>
                  <a:outerShdw blurRad="38100" dist="38100" dir="2700000" algn="tl">
                    <a:srgbClr val="000000">
                      <a:alpha val="43137"/>
                    </a:srgbClr>
                  </a:outerShdw>
                </a:effectLst>
              </a:rPr>
              <a:t>B</a:t>
            </a:r>
            <a:r>
              <a:rPr lang="en-GB" sz="4400" b="1" dirty="0">
                <a:solidFill>
                  <a:srgbClr val="92D050"/>
                </a:solidFill>
                <a:effectLst>
                  <a:outerShdw blurRad="38100" dist="38100" dir="2700000" algn="tl">
                    <a:srgbClr val="000000">
                      <a:alpha val="43137"/>
                    </a:srgbClr>
                  </a:outerShdw>
                </a:effectLst>
              </a:rPr>
              <a:t>G</a:t>
            </a:r>
            <a:r>
              <a:rPr lang="en-GB" sz="4400" b="1" dirty="0">
                <a:solidFill>
                  <a:srgbClr val="FFFF00"/>
                </a:solidFill>
                <a:effectLst>
                  <a:outerShdw blurRad="38100" dist="38100" dir="2700000" algn="tl">
                    <a:srgbClr val="000000">
                      <a:alpha val="43137"/>
                    </a:srgbClr>
                  </a:outerShdw>
                </a:effectLst>
              </a:rPr>
              <a:t>Y</a:t>
            </a:r>
            <a:r>
              <a:rPr lang="en-GB" sz="4400" b="1" dirty="0">
                <a:solidFill>
                  <a:srgbClr val="FFC000"/>
                </a:solidFill>
                <a:effectLst>
                  <a:outerShdw blurRad="38100" dist="38100" dir="2700000" algn="tl">
                    <a:srgbClr val="000000">
                      <a:alpha val="43137"/>
                    </a:srgbClr>
                  </a:outerShdw>
                </a:effectLst>
              </a:rPr>
              <a:t>O</a:t>
            </a:r>
            <a:r>
              <a:rPr lang="en-GB" sz="4400" b="1" dirty="0">
                <a:solidFill>
                  <a:srgbClr val="C00000"/>
                </a:solidFill>
                <a:effectLst>
                  <a:outerShdw blurRad="38100" dist="38100" dir="2700000" algn="tl">
                    <a:srgbClr val="000000">
                      <a:alpha val="43137"/>
                    </a:srgbClr>
                  </a:outerShdw>
                </a:effectLst>
              </a:rPr>
              <a:t>R</a:t>
            </a:r>
            <a:endParaRPr lang="en-GB" sz="4400" dirty="0"/>
          </a:p>
        </p:txBody>
      </p:sp>
      <p:pic>
        <p:nvPicPr>
          <p:cNvPr id="14" name="Picture 2" descr="https://labliverpool.co.uk/wp-content/uploads/2019/02/partnership-logos-color-300x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564" y="6142672"/>
            <a:ext cx="2857500" cy="35242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線接點 2">
            <a:extLst>
              <a:ext uri="{FF2B5EF4-FFF2-40B4-BE49-F238E27FC236}">
                <a16:creationId xmlns:a16="http://schemas.microsoft.com/office/drawing/2014/main" id="{C32D4EFE-9EBB-4CEB-903C-1DDAC9AABA68}"/>
              </a:ext>
            </a:extLst>
          </p:cNvPr>
          <p:cNvCxnSpPr/>
          <p:nvPr/>
        </p:nvCxnSpPr>
        <p:spPr>
          <a:xfrm>
            <a:off x="473662" y="4189875"/>
            <a:ext cx="5028069"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99174" y="3959042"/>
            <a:ext cx="2861745" cy="461665"/>
          </a:xfrm>
          <a:prstGeom prst="rect">
            <a:avLst/>
          </a:prstGeom>
          <a:solidFill>
            <a:schemeClr val="bg1"/>
          </a:solidFill>
        </p:spPr>
        <p:txBody>
          <a:bodyPr wrap="none" rtlCol="0">
            <a:spAutoFit/>
          </a:bodyPr>
          <a:lstStyle/>
          <a:p>
            <a:r>
              <a:rPr lang="en-GB" sz="2400" b="1" dirty="0">
                <a:solidFill>
                  <a:schemeClr val="tx1">
                    <a:lumMod val="75000"/>
                    <a:lumOff val="25000"/>
                  </a:schemeClr>
                </a:solidFill>
              </a:rPr>
              <a:t>Foot on broken Glass</a:t>
            </a:r>
          </a:p>
        </p:txBody>
      </p:sp>
      <p:cxnSp>
        <p:nvCxnSpPr>
          <p:cNvPr id="13" name="直線接點 12">
            <a:extLst>
              <a:ext uri="{FF2B5EF4-FFF2-40B4-BE49-F238E27FC236}">
                <a16:creationId xmlns:a16="http://schemas.microsoft.com/office/drawing/2014/main" id="{0B51D4E9-C3F1-4639-B59A-E81D8BBF6C7D}"/>
              </a:ext>
            </a:extLst>
          </p:cNvPr>
          <p:cNvCxnSpPr>
            <a:cxnSpLocks/>
          </p:cNvCxnSpPr>
          <p:nvPr/>
        </p:nvCxnSpPr>
        <p:spPr>
          <a:xfrm>
            <a:off x="6705602" y="6042951"/>
            <a:ext cx="419767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49477" y="5812118"/>
            <a:ext cx="2581925" cy="461665"/>
          </a:xfrm>
          <a:prstGeom prst="rect">
            <a:avLst/>
          </a:prstGeom>
          <a:solidFill>
            <a:schemeClr val="bg1"/>
          </a:solidFill>
        </p:spPr>
        <p:txBody>
          <a:bodyPr wrap="none" rtlCol="0">
            <a:spAutoFit/>
          </a:bodyPr>
          <a:lstStyle/>
          <a:p>
            <a:r>
              <a:rPr lang="en-GB" sz="2400" b="1" dirty="0">
                <a:solidFill>
                  <a:schemeClr val="tx1">
                    <a:lumMod val="75000"/>
                    <a:lumOff val="25000"/>
                  </a:schemeClr>
                </a:solidFill>
              </a:rPr>
              <a:t>Foot on Plastic bag</a:t>
            </a:r>
          </a:p>
        </p:txBody>
      </p:sp>
    </p:spTree>
    <p:extLst>
      <p:ext uri="{BB962C8B-B14F-4D97-AF65-F5344CB8AC3E}">
        <p14:creationId xmlns:p14="http://schemas.microsoft.com/office/powerpoint/2010/main" val="141598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5873B80-21B9-4291-9717-74DA19C4E220}"/>
              </a:ext>
            </a:extLst>
          </p:cNvPr>
          <p:cNvSpPr/>
          <p:nvPr/>
        </p:nvSpPr>
        <p:spPr>
          <a:xfrm>
            <a:off x="0" y="2336800"/>
            <a:ext cx="2040467" cy="755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66" name="Rectangle 65">
            <a:extLst>
              <a:ext uri="{FF2B5EF4-FFF2-40B4-BE49-F238E27FC236}">
                <a16:creationId xmlns:a16="http://schemas.microsoft.com/office/drawing/2014/main" id="{509CAC33-145A-43B4-BE07-0088AAC532F6}"/>
              </a:ext>
            </a:extLst>
          </p:cNvPr>
          <p:cNvSpPr/>
          <p:nvPr/>
        </p:nvSpPr>
        <p:spPr>
          <a:xfrm>
            <a:off x="0" y="3092451"/>
            <a:ext cx="2040467" cy="757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67" name="Rectangle 66">
            <a:extLst>
              <a:ext uri="{FF2B5EF4-FFF2-40B4-BE49-F238E27FC236}">
                <a16:creationId xmlns:a16="http://schemas.microsoft.com/office/drawing/2014/main" id="{A192669C-E507-41B6-8EDB-8CFFA70F5C78}"/>
              </a:ext>
            </a:extLst>
          </p:cNvPr>
          <p:cNvSpPr/>
          <p:nvPr/>
        </p:nvSpPr>
        <p:spPr>
          <a:xfrm>
            <a:off x="0" y="3850218"/>
            <a:ext cx="2040467" cy="7556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70" name="Rectangle 69">
            <a:extLst>
              <a:ext uri="{FF2B5EF4-FFF2-40B4-BE49-F238E27FC236}">
                <a16:creationId xmlns:a16="http://schemas.microsoft.com/office/drawing/2014/main" id="{5BE7AE82-3710-4E66-8E08-0CDE34E5B337}"/>
              </a:ext>
            </a:extLst>
          </p:cNvPr>
          <p:cNvSpPr/>
          <p:nvPr/>
        </p:nvSpPr>
        <p:spPr>
          <a:xfrm>
            <a:off x="0" y="4605867"/>
            <a:ext cx="2040467" cy="7556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 name="Text Placeholder 3">
            <a:extLst>
              <a:ext uri="{FF2B5EF4-FFF2-40B4-BE49-F238E27FC236}">
                <a16:creationId xmlns:a16="http://schemas.microsoft.com/office/drawing/2014/main" id="{3AC00F68-1D49-4132-96BC-22937A14367F}"/>
              </a:ext>
            </a:extLst>
          </p:cNvPr>
          <p:cNvSpPr>
            <a:spLocks noGrp="1"/>
          </p:cNvSpPr>
          <p:nvPr>
            <p:ph type="body" sz="half" idx="2"/>
          </p:nvPr>
        </p:nvSpPr>
        <p:spPr>
          <a:xfrm>
            <a:off x="3352800" y="825501"/>
            <a:ext cx="5486400" cy="268817"/>
          </a:xfrm>
        </p:spPr>
        <p:txBody>
          <a:bodyPr/>
          <a:lstStyle/>
          <a:p>
            <a:pPr>
              <a:defRPr/>
            </a:pPr>
            <a:r>
              <a:rPr lang="en-US" dirty="0"/>
              <a:t>Take A Close Look </a:t>
            </a:r>
          </a:p>
        </p:txBody>
      </p:sp>
      <p:sp>
        <p:nvSpPr>
          <p:cNvPr id="73" name="Rectangle 72">
            <a:extLst>
              <a:ext uri="{FF2B5EF4-FFF2-40B4-BE49-F238E27FC236}">
                <a16:creationId xmlns:a16="http://schemas.microsoft.com/office/drawing/2014/main" id="{FB9F5DEC-D397-4E40-ADDB-AB8104C4D594}"/>
              </a:ext>
            </a:extLst>
          </p:cNvPr>
          <p:cNvSpPr/>
          <p:nvPr/>
        </p:nvSpPr>
        <p:spPr>
          <a:xfrm>
            <a:off x="3977218" y="2336800"/>
            <a:ext cx="2101849" cy="75565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75" name="Rectangle 74">
            <a:extLst>
              <a:ext uri="{FF2B5EF4-FFF2-40B4-BE49-F238E27FC236}">
                <a16:creationId xmlns:a16="http://schemas.microsoft.com/office/drawing/2014/main" id="{0C02C98A-989B-4FD8-9793-0AD4565CF2C7}"/>
              </a:ext>
            </a:extLst>
          </p:cNvPr>
          <p:cNvSpPr/>
          <p:nvPr/>
        </p:nvSpPr>
        <p:spPr>
          <a:xfrm>
            <a:off x="3977218" y="3092451"/>
            <a:ext cx="2101849" cy="757767"/>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78" name="Rectangle 77">
            <a:extLst>
              <a:ext uri="{FF2B5EF4-FFF2-40B4-BE49-F238E27FC236}">
                <a16:creationId xmlns:a16="http://schemas.microsoft.com/office/drawing/2014/main" id="{E2DAB218-6212-4653-BBFC-29A616E248C3}"/>
              </a:ext>
            </a:extLst>
          </p:cNvPr>
          <p:cNvSpPr/>
          <p:nvPr/>
        </p:nvSpPr>
        <p:spPr>
          <a:xfrm>
            <a:off x="3977218" y="3850218"/>
            <a:ext cx="2101849" cy="755649"/>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79" name="Rectangle 78">
            <a:extLst>
              <a:ext uri="{FF2B5EF4-FFF2-40B4-BE49-F238E27FC236}">
                <a16:creationId xmlns:a16="http://schemas.microsoft.com/office/drawing/2014/main" id="{7DAB6E7A-763D-44C0-AB09-C7B27E380430}"/>
              </a:ext>
            </a:extLst>
          </p:cNvPr>
          <p:cNvSpPr/>
          <p:nvPr/>
        </p:nvSpPr>
        <p:spPr>
          <a:xfrm>
            <a:off x="3977218" y="4605867"/>
            <a:ext cx="2101849" cy="755651"/>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nvGrpSpPr>
          <p:cNvPr id="452620" name="Group 29">
            <a:extLst>
              <a:ext uri="{FF2B5EF4-FFF2-40B4-BE49-F238E27FC236}">
                <a16:creationId xmlns:a16="http://schemas.microsoft.com/office/drawing/2014/main" id="{FD10593C-6442-499E-B00B-B06DF9E96ADF}"/>
              </a:ext>
            </a:extLst>
          </p:cNvPr>
          <p:cNvGrpSpPr>
            <a:grpSpLocks/>
          </p:cNvGrpSpPr>
          <p:nvPr/>
        </p:nvGrpSpPr>
        <p:grpSpPr bwMode="auto">
          <a:xfrm>
            <a:off x="2008718" y="1756834"/>
            <a:ext cx="1966383" cy="4155017"/>
            <a:chOff x="3189614" y="1562392"/>
            <a:chExt cx="1474916" cy="3116662"/>
          </a:xfrm>
        </p:grpSpPr>
        <p:sp>
          <p:nvSpPr>
            <p:cNvPr id="87" name="Freeform 86">
              <a:extLst>
                <a:ext uri="{FF2B5EF4-FFF2-40B4-BE49-F238E27FC236}">
                  <a16:creationId xmlns:a16="http://schemas.microsoft.com/office/drawing/2014/main" id="{BC12C710-88DC-4A03-8B7B-54D5628754B6}"/>
                </a:ext>
              </a:extLst>
            </p:cNvPr>
            <p:cNvSpPr/>
            <p:nvPr/>
          </p:nvSpPr>
          <p:spPr>
            <a:xfrm>
              <a:off x="3205490" y="1579857"/>
              <a:ext cx="1459040" cy="3099197"/>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grpSp>
          <p:nvGrpSpPr>
            <p:cNvPr id="452648" name="Group 20">
              <a:extLst>
                <a:ext uri="{FF2B5EF4-FFF2-40B4-BE49-F238E27FC236}">
                  <a16:creationId xmlns:a16="http://schemas.microsoft.com/office/drawing/2014/main" id="{B1EB6C28-797B-4B48-9226-A3DD32AFE796}"/>
                </a:ext>
              </a:extLst>
            </p:cNvPr>
            <p:cNvGrpSpPr>
              <a:grpSpLocks/>
            </p:cNvGrpSpPr>
            <p:nvPr/>
          </p:nvGrpSpPr>
          <p:grpSpPr bwMode="auto">
            <a:xfrm>
              <a:off x="3189614" y="1991493"/>
              <a:ext cx="23662" cy="645898"/>
              <a:chOff x="3392428" y="1951545"/>
              <a:chExt cx="27432" cy="735419"/>
            </a:xfrm>
          </p:grpSpPr>
          <p:sp>
            <p:nvSpPr>
              <p:cNvPr id="109" name="Rectangle 108">
                <a:extLst>
                  <a:ext uri="{FF2B5EF4-FFF2-40B4-BE49-F238E27FC236}">
                    <a16:creationId xmlns:a16="http://schemas.microsoft.com/office/drawing/2014/main" id="{F50CFDE8-B59B-4E1A-8639-90DCD26AC415}"/>
                  </a:ext>
                </a:extLst>
              </p:cNvPr>
              <p:cNvSpPr/>
              <p:nvPr/>
            </p:nvSpPr>
            <p:spPr>
              <a:xfrm>
                <a:off x="3392428" y="1951066"/>
                <a:ext cx="18406" cy="173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118" name="Rectangle 117">
                <a:extLst>
                  <a:ext uri="{FF2B5EF4-FFF2-40B4-BE49-F238E27FC236}">
                    <a16:creationId xmlns:a16="http://schemas.microsoft.com/office/drawing/2014/main" id="{B84703E9-4533-4F6D-A3B0-CB8218E25CD3}"/>
                  </a:ext>
                </a:extLst>
              </p:cNvPr>
              <p:cNvSpPr/>
              <p:nvPr/>
            </p:nvSpPr>
            <p:spPr>
              <a:xfrm>
                <a:off x="3401630" y="2289117"/>
                <a:ext cx="18406" cy="11931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119" name="Rectangle 118">
                <a:extLst>
                  <a:ext uri="{FF2B5EF4-FFF2-40B4-BE49-F238E27FC236}">
                    <a16:creationId xmlns:a16="http://schemas.microsoft.com/office/drawing/2014/main" id="{C2C2D16C-5D5B-4C56-B72C-B3DA6491D048}"/>
                  </a:ext>
                </a:extLst>
              </p:cNvPr>
              <p:cNvSpPr/>
              <p:nvPr/>
            </p:nvSpPr>
            <p:spPr>
              <a:xfrm>
                <a:off x="3401630" y="2567512"/>
                <a:ext cx="18406" cy="11931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sp>
          <p:nvSpPr>
            <p:cNvPr id="94" name="Freeform 93">
              <a:extLst>
                <a:ext uri="{FF2B5EF4-FFF2-40B4-BE49-F238E27FC236}">
                  <a16:creationId xmlns:a16="http://schemas.microsoft.com/office/drawing/2014/main" id="{11C99E2C-82BA-4911-9C55-69F3F281F834}"/>
                </a:ext>
              </a:extLst>
            </p:cNvPr>
            <p:cNvSpPr/>
            <p:nvPr/>
          </p:nvSpPr>
          <p:spPr>
            <a:xfrm>
              <a:off x="3807205" y="4332935"/>
              <a:ext cx="255610" cy="260383"/>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sp>
          <p:nvSpPr>
            <p:cNvPr id="97" name="Freeform 96">
              <a:extLst>
                <a:ext uri="{FF2B5EF4-FFF2-40B4-BE49-F238E27FC236}">
                  <a16:creationId xmlns:a16="http://schemas.microsoft.com/office/drawing/2014/main" id="{A3C49A1B-E96D-4581-B73B-4E7AC6555EF5}"/>
                </a:ext>
              </a:extLst>
            </p:cNvPr>
            <p:cNvSpPr/>
            <p:nvPr/>
          </p:nvSpPr>
          <p:spPr>
            <a:xfrm>
              <a:off x="3307099" y="1997423"/>
              <a:ext cx="1255822" cy="2276766"/>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sp>
          <p:nvSpPr>
            <p:cNvPr id="100" name="Freeform 99">
              <a:extLst>
                <a:ext uri="{FF2B5EF4-FFF2-40B4-BE49-F238E27FC236}">
                  <a16:creationId xmlns:a16="http://schemas.microsoft.com/office/drawing/2014/main" id="{30A89552-301B-4DC0-BE8E-7BD7D1C71E30}"/>
                </a:ext>
              </a:extLst>
            </p:cNvPr>
            <p:cNvSpPr/>
            <p:nvPr/>
          </p:nvSpPr>
          <p:spPr>
            <a:xfrm>
              <a:off x="3797679" y="1824364"/>
              <a:ext cx="274662" cy="3175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sp>
          <p:nvSpPr>
            <p:cNvPr id="104" name="Freeform 103">
              <a:extLst>
                <a:ext uri="{FF2B5EF4-FFF2-40B4-BE49-F238E27FC236}">
                  <a16:creationId xmlns:a16="http://schemas.microsoft.com/office/drawing/2014/main" id="{31FBAD45-6EBB-4C2A-88C1-2345D7A0580E}"/>
                </a:ext>
              </a:extLst>
            </p:cNvPr>
            <p:cNvSpPr/>
            <p:nvPr/>
          </p:nvSpPr>
          <p:spPr>
            <a:xfrm>
              <a:off x="3911989" y="1703698"/>
              <a:ext cx="46042" cy="47631"/>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sp>
          <p:nvSpPr>
            <p:cNvPr id="105" name="Freeform 104">
              <a:extLst>
                <a:ext uri="{FF2B5EF4-FFF2-40B4-BE49-F238E27FC236}">
                  <a16:creationId xmlns:a16="http://schemas.microsoft.com/office/drawing/2014/main" id="{7B4D28F1-D15D-43AC-ABDE-D98CA0B005C5}"/>
                </a:ext>
              </a:extLst>
            </p:cNvPr>
            <p:cNvSpPr/>
            <p:nvPr/>
          </p:nvSpPr>
          <p:spPr>
            <a:xfrm>
              <a:off x="4293023" y="1562392"/>
              <a:ext cx="198455" cy="39693"/>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grpSp>
      <p:grpSp>
        <p:nvGrpSpPr>
          <p:cNvPr id="6" name="Group 49">
            <a:extLst>
              <a:ext uri="{FF2B5EF4-FFF2-40B4-BE49-F238E27FC236}">
                <a16:creationId xmlns:a16="http://schemas.microsoft.com/office/drawing/2014/main" id="{395453F4-37B8-4B17-A7C4-8996560037ED}"/>
              </a:ext>
            </a:extLst>
          </p:cNvPr>
          <p:cNvGrpSpPr>
            <a:grpSpLocks/>
          </p:cNvGrpSpPr>
          <p:nvPr/>
        </p:nvGrpSpPr>
        <p:grpSpPr bwMode="auto">
          <a:xfrm>
            <a:off x="7685617" y="1773766"/>
            <a:ext cx="3479800" cy="504726"/>
            <a:chOff x="1270277" y="1192718"/>
            <a:chExt cx="2610439" cy="378743"/>
          </a:xfrm>
        </p:grpSpPr>
        <p:sp>
          <p:nvSpPr>
            <p:cNvPr id="51" name="Text Placeholder 3">
              <a:extLst>
                <a:ext uri="{FF2B5EF4-FFF2-40B4-BE49-F238E27FC236}">
                  <a16:creationId xmlns:a16="http://schemas.microsoft.com/office/drawing/2014/main" id="{C0940707-4380-4A6E-808A-2A57DCD266E3}"/>
                </a:ext>
              </a:extLst>
            </p:cNvPr>
            <p:cNvSpPr txBox="1">
              <a:spLocks/>
            </p:cNvSpPr>
            <p:nvPr/>
          </p:nvSpPr>
          <p:spPr>
            <a:xfrm>
              <a:off x="1270277" y="1192718"/>
              <a:ext cx="1604166" cy="215605"/>
            </a:xfrm>
            <a:prstGeom prst="rect">
              <a:avLst/>
            </a:prstGeom>
          </p:spPr>
          <p:txBody>
            <a:bodyPr wrap="none" lIns="0" tIns="0" rIns="0" bIns="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867" b="1" dirty="0">
                  <a:solidFill>
                    <a:schemeClr val="accent1"/>
                  </a:solidFill>
                  <a:latin typeface="+mj-lt"/>
                </a:rPr>
                <a:t>Subscriber _Pickup call</a:t>
              </a:r>
            </a:p>
          </p:txBody>
        </p:sp>
        <p:sp>
          <p:nvSpPr>
            <p:cNvPr id="52" name="Text Placeholder 3">
              <a:extLst>
                <a:ext uri="{FF2B5EF4-FFF2-40B4-BE49-F238E27FC236}">
                  <a16:creationId xmlns:a16="http://schemas.microsoft.com/office/drawing/2014/main" id="{8E09F1C5-4AF0-4E0F-8F7E-D7E79492FB74}"/>
                </a:ext>
              </a:extLst>
            </p:cNvPr>
            <p:cNvSpPr txBox="1">
              <a:spLocks/>
            </p:cNvSpPr>
            <p:nvPr/>
          </p:nvSpPr>
          <p:spPr>
            <a:xfrm>
              <a:off x="1270277" y="1417540"/>
              <a:ext cx="2610439" cy="153921"/>
            </a:xfrm>
            <a:prstGeom prst="rect">
              <a:avLst/>
            </a:prstGeom>
          </p:spPr>
          <p:txBody>
            <a:bodyPr lIns="0" tIns="0" rIns="0" bIns="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333" dirty="0">
                  <a:solidFill>
                    <a:schemeClr val="tx1">
                      <a:lumMod val="50000"/>
                      <a:lumOff val="50000"/>
                    </a:schemeClr>
                  </a:solidFill>
                  <a:cs typeface="+mj-cs"/>
                </a:rPr>
                <a:t>To call to VIBGYOR team: say hello to the team</a:t>
              </a:r>
            </a:p>
          </p:txBody>
        </p:sp>
      </p:grpSp>
      <p:grpSp>
        <p:nvGrpSpPr>
          <p:cNvPr id="7" name="Group 52">
            <a:extLst>
              <a:ext uri="{FF2B5EF4-FFF2-40B4-BE49-F238E27FC236}">
                <a16:creationId xmlns:a16="http://schemas.microsoft.com/office/drawing/2014/main" id="{2FB39DF9-0C24-4DB1-BB16-CA24193DB9F4}"/>
              </a:ext>
            </a:extLst>
          </p:cNvPr>
          <p:cNvGrpSpPr>
            <a:grpSpLocks/>
          </p:cNvGrpSpPr>
          <p:nvPr/>
        </p:nvGrpSpPr>
        <p:grpSpPr bwMode="auto">
          <a:xfrm>
            <a:off x="7685617" y="2863851"/>
            <a:ext cx="3479800" cy="505685"/>
            <a:chOff x="1270277" y="2114430"/>
            <a:chExt cx="2610439" cy="379463"/>
          </a:xfrm>
        </p:grpSpPr>
        <p:sp>
          <p:nvSpPr>
            <p:cNvPr id="57" name="Text Placeholder 3">
              <a:extLst>
                <a:ext uri="{FF2B5EF4-FFF2-40B4-BE49-F238E27FC236}">
                  <a16:creationId xmlns:a16="http://schemas.microsoft.com/office/drawing/2014/main" id="{B3453200-7B4A-4C09-B536-8C6996A81ECD}"/>
                </a:ext>
              </a:extLst>
            </p:cNvPr>
            <p:cNvSpPr txBox="1">
              <a:spLocks/>
            </p:cNvSpPr>
            <p:nvPr/>
          </p:nvSpPr>
          <p:spPr>
            <a:xfrm>
              <a:off x="1270277" y="2114430"/>
              <a:ext cx="628920" cy="215605"/>
            </a:xfrm>
            <a:prstGeom prst="rect">
              <a:avLst/>
            </a:prstGeom>
          </p:spPr>
          <p:txBody>
            <a:bodyPr wrap="none" lIns="0" tIns="0" rIns="0" bIns="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867" b="1" dirty="0">
                  <a:solidFill>
                    <a:schemeClr val="accent2"/>
                  </a:solidFill>
                  <a:latin typeface="+mj-lt"/>
                </a:rPr>
                <a:t>Calendar</a:t>
              </a:r>
            </a:p>
          </p:txBody>
        </p:sp>
        <p:sp>
          <p:nvSpPr>
            <p:cNvPr id="58" name="Text Placeholder 3">
              <a:extLst>
                <a:ext uri="{FF2B5EF4-FFF2-40B4-BE49-F238E27FC236}">
                  <a16:creationId xmlns:a16="http://schemas.microsoft.com/office/drawing/2014/main" id="{05C68EA4-38FA-4E2C-92B3-2823B3F41A3E}"/>
                </a:ext>
              </a:extLst>
            </p:cNvPr>
            <p:cNvSpPr txBox="1">
              <a:spLocks/>
            </p:cNvSpPr>
            <p:nvPr/>
          </p:nvSpPr>
          <p:spPr>
            <a:xfrm>
              <a:off x="1270277" y="2339972"/>
              <a:ext cx="2610439" cy="153921"/>
            </a:xfrm>
            <a:prstGeom prst="rect">
              <a:avLst/>
            </a:prstGeom>
          </p:spPr>
          <p:txBody>
            <a:bodyPr lIns="0" tIns="0" rIns="0" bIns="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333" dirty="0">
                  <a:solidFill>
                    <a:schemeClr val="tx1">
                      <a:lumMod val="50000"/>
                      <a:lumOff val="50000"/>
                    </a:schemeClr>
                  </a:solidFill>
                </a:rPr>
                <a:t>Usage of plastic</a:t>
              </a:r>
            </a:p>
          </p:txBody>
        </p:sp>
      </p:grpSp>
      <p:grpSp>
        <p:nvGrpSpPr>
          <p:cNvPr id="8" name="Group 58">
            <a:extLst>
              <a:ext uri="{FF2B5EF4-FFF2-40B4-BE49-F238E27FC236}">
                <a16:creationId xmlns:a16="http://schemas.microsoft.com/office/drawing/2014/main" id="{F4DA9DEE-E1DE-4A52-BF4A-51DA08655310}"/>
              </a:ext>
            </a:extLst>
          </p:cNvPr>
          <p:cNvGrpSpPr>
            <a:grpSpLocks/>
          </p:cNvGrpSpPr>
          <p:nvPr/>
        </p:nvGrpSpPr>
        <p:grpSpPr bwMode="auto">
          <a:xfrm>
            <a:off x="7685617" y="3953936"/>
            <a:ext cx="3479800" cy="710808"/>
            <a:chOff x="1270277" y="3036142"/>
            <a:chExt cx="2610439" cy="533385"/>
          </a:xfrm>
        </p:grpSpPr>
        <p:sp>
          <p:nvSpPr>
            <p:cNvPr id="60" name="Text Placeholder 3">
              <a:extLst>
                <a:ext uri="{FF2B5EF4-FFF2-40B4-BE49-F238E27FC236}">
                  <a16:creationId xmlns:a16="http://schemas.microsoft.com/office/drawing/2014/main" id="{66BD51FE-CF54-41DE-A0DC-1083F647D2E3}"/>
                </a:ext>
              </a:extLst>
            </p:cNvPr>
            <p:cNvSpPr txBox="1">
              <a:spLocks/>
            </p:cNvSpPr>
            <p:nvPr/>
          </p:nvSpPr>
          <p:spPr>
            <a:xfrm>
              <a:off x="1270277" y="3036142"/>
              <a:ext cx="782940" cy="215605"/>
            </a:xfrm>
            <a:prstGeom prst="rect">
              <a:avLst/>
            </a:prstGeom>
          </p:spPr>
          <p:txBody>
            <a:bodyPr wrap="none" lIns="0" tIns="0" rIns="0" bIns="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867" b="1" dirty="0">
                  <a:solidFill>
                    <a:schemeClr val="accent3"/>
                  </a:solidFill>
                  <a:latin typeface="+mj-lt"/>
                </a:rPr>
                <a:t>Gram book</a:t>
              </a:r>
            </a:p>
          </p:txBody>
        </p:sp>
        <p:sp>
          <p:nvSpPr>
            <p:cNvPr id="61" name="Text Placeholder 3">
              <a:extLst>
                <a:ext uri="{FF2B5EF4-FFF2-40B4-BE49-F238E27FC236}">
                  <a16:creationId xmlns:a16="http://schemas.microsoft.com/office/drawing/2014/main" id="{B394A6D5-6FD4-4952-BB24-A98046E76AF3}"/>
                </a:ext>
              </a:extLst>
            </p:cNvPr>
            <p:cNvSpPr txBox="1">
              <a:spLocks/>
            </p:cNvSpPr>
            <p:nvPr/>
          </p:nvSpPr>
          <p:spPr>
            <a:xfrm>
              <a:off x="1270277" y="3261685"/>
              <a:ext cx="2610439" cy="307842"/>
            </a:xfrm>
            <a:prstGeom prst="rect">
              <a:avLst/>
            </a:prstGeom>
          </p:spPr>
          <p:txBody>
            <a:bodyPr lIns="0" tIns="0" rIns="0" bIns="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333" dirty="0">
                  <a:solidFill>
                    <a:schemeClr val="tx1">
                      <a:lumMod val="50000"/>
                      <a:lumOff val="50000"/>
                    </a:schemeClr>
                  </a:solidFill>
                </a:rPr>
                <a:t>Share the usage of daily plastic in grams  on to Instagram or Facebook or twitter </a:t>
              </a:r>
            </a:p>
          </p:txBody>
        </p:sp>
      </p:grpSp>
      <p:grpSp>
        <p:nvGrpSpPr>
          <p:cNvPr id="9" name="Group 61">
            <a:extLst>
              <a:ext uri="{FF2B5EF4-FFF2-40B4-BE49-F238E27FC236}">
                <a16:creationId xmlns:a16="http://schemas.microsoft.com/office/drawing/2014/main" id="{8752F844-74EA-4A46-820E-CF8A32CC79B4}"/>
              </a:ext>
            </a:extLst>
          </p:cNvPr>
          <p:cNvGrpSpPr>
            <a:grpSpLocks/>
          </p:cNvGrpSpPr>
          <p:nvPr/>
        </p:nvGrpSpPr>
        <p:grpSpPr bwMode="auto">
          <a:xfrm>
            <a:off x="7685617" y="5044010"/>
            <a:ext cx="3479800" cy="1116554"/>
            <a:chOff x="1270277" y="3047590"/>
            <a:chExt cx="2610439" cy="837448"/>
          </a:xfrm>
        </p:grpSpPr>
        <p:sp>
          <p:nvSpPr>
            <p:cNvPr id="63" name="Text Placeholder 3">
              <a:extLst>
                <a:ext uri="{FF2B5EF4-FFF2-40B4-BE49-F238E27FC236}">
                  <a16:creationId xmlns:a16="http://schemas.microsoft.com/office/drawing/2014/main" id="{E072A60A-C693-4AAD-9780-7A8F53DA520B}"/>
                </a:ext>
              </a:extLst>
            </p:cNvPr>
            <p:cNvSpPr txBox="1">
              <a:spLocks/>
            </p:cNvSpPr>
            <p:nvPr/>
          </p:nvSpPr>
          <p:spPr>
            <a:xfrm>
              <a:off x="1270277" y="3047590"/>
              <a:ext cx="687411" cy="215501"/>
            </a:xfrm>
            <a:prstGeom prst="rect">
              <a:avLst/>
            </a:prstGeom>
          </p:spPr>
          <p:txBody>
            <a:bodyPr wrap="none" lIns="0" tIns="0" rIns="0" bIns="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867" b="1" dirty="0">
                  <a:solidFill>
                    <a:schemeClr val="accent4"/>
                  </a:solidFill>
                  <a:latin typeface="+mj-lt"/>
                </a:rPr>
                <a:t>Processor</a:t>
              </a:r>
            </a:p>
          </p:txBody>
        </p:sp>
        <p:sp>
          <p:nvSpPr>
            <p:cNvPr id="71" name="Text Placeholder 3">
              <a:extLst>
                <a:ext uri="{FF2B5EF4-FFF2-40B4-BE49-F238E27FC236}">
                  <a16:creationId xmlns:a16="http://schemas.microsoft.com/office/drawing/2014/main" id="{AE435A7D-6783-4440-B238-847EB221DE43}"/>
                </a:ext>
              </a:extLst>
            </p:cNvPr>
            <p:cNvSpPr txBox="1">
              <a:spLocks/>
            </p:cNvSpPr>
            <p:nvPr/>
          </p:nvSpPr>
          <p:spPr>
            <a:xfrm>
              <a:off x="1270277" y="3261910"/>
              <a:ext cx="2610439" cy="623128"/>
            </a:xfrm>
            <a:prstGeom prst="rect">
              <a:avLst/>
            </a:prstGeom>
          </p:spPr>
          <p:txBody>
            <a:bodyPr lIns="0" tIns="0" rIns="0" bIns="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333" dirty="0">
                  <a:solidFill>
                    <a:schemeClr val="tx1">
                      <a:lumMod val="50000"/>
                      <a:lumOff val="50000"/>
                    </a:schemeClr>
                  </a:solidFill>
                </a:rPr>
                <a:t>Usage will be downloaded to server of </a:t>
              </a:r>
              <a:r>
                <a:rPr lang="en-GB" sz="1400" b="1" dirty="0">
                  <a:solidFill>
                    <a:srgbClr val="7030A0"/>
                  </a:solidFill>
                  <a:effectLst>
                    <a:outerShdw blurRad="38100" dist="38100" dir="2700000" algn="tl">
                      <a:srgbClr val="000000">
                        <a:alpha val="43137"/>
                      </a:srgbClr>
                    </a:outerShdw>
                  </a:effectLst>
                </a:rPr>
                <a:t>V</a:t>
              </a:r>
              <a:r>
                <a:rPr lang="en-GB" sz="1400" b="1" dirty="0">
                  <a:solidFill>
                    <a:srgbClr val="002060"/>
                  </a:solidFill>
                  <a:effectLst>
                    <a:outerShdw blurRad="38100" dist="38100" dir="2700000" algn="tl">
                      <a:srgbClr val="000000">
                        <a:alpha val="43137"/>
                      </a:srgbClr>
                    </a:outerShdw>
                  </a:effectLst>
                </a:rPr>
                <a:t>I</a:t>
              </a:r>
              <a:r>
                <a:rPr lang="en-GB" sz="1400" b="1" dirty="0">
                  <a:solidFill>
                    <a:srgbClr val="0070C0"/>
                  </a:solidFill>
                  <a:effectLst>
                    <a:outerShdw blurRad="38100" dist="38100" dir="2700000" algn="tl">
                      <a:srgbClr val="000000">
                        <a:alpha val="43137"/>
                      </a:srgbClr>
                    </a:outerShdw>
                  </a:effectLst>
                </a:rPr>
                <a:t>B</a:t>
              </a:r>
              <a:r>
                <a:rPr lang="en-GB" sz="1400" b="1" dirty="0">
                  <a:solidFill>
                    <a:srgbClr val="92D050"/>
                  </a:solidFill>
                  <a:effectLst>
                    <a:outerShdw blurRad="38100" dist="38100" dir="2700000" algn="tl">
                      <a:srgbClr val="000000">
                        <a:alpha val="43137"/>
                      </a:srgbClr>
                    </a:outerShdw>
                  </a:effectLst>
                </a:rPr>
                <a:t>G</a:t>
              </a:r>
              <a:r>
                <a:rPr lang="en-GB" sz="1400" b="1" dirty="0">
                  <a:solidFill>
                    <a:srgbClr val="FFFF00"/>
                  </a:solidFill>
                  <a:effectLst>
                    <a:outerShdw blurRad="38100" dist="38100" dir="2700000" algn="tl">
                      <a:srgbClr val="000000">
                        <a:alpha val="43137"/>
                      </a:srgbClr>
                    </a:outerShdw>
                  </a:effectLst>
                </a:rPr>
                <a:t>Y</a:t>
              </a:r>
              <a:r>
                <a:rPr lang="en-GB" sz="1400" b="1" dirty="0">
                  <a:solidFill>
                    <a:srgbClr val="FFC000"/>
                  </a:solidFill>
                  <a:effectLst>
                    <a:outerShdw blurRad="38100" dist="38100" dir="2700000" algn="tl">
                      <a:srgbClr val="000000">
                        <a:alpha val="43137"/>
                      </a:srgbClr>
                    </a:outerShdw>
                  </a:effectLst>
                </a:rPr>
                <a:t>O</a:t>
              </a:r>
              <a:r>
                <a:rPr lang="en-GB" sz="1400" b="1" dirty="0">
                  <a:solidFill>
                    <a:srgbClr val="C00000"/>
                  </a:solidFill>
                  <a:effectLst>
                    <a:outerShdw blurRad="38100" dist="38100" dir="2700000" algn="tl">
                      <a:srgbClr val="000000">
                        <a:alpha val="43137"/>
                      </a:srgbClr>
                    </a:outerShdw>
                  </a:effectLst>
                </a:rPr>
                <a:t>R </a:t>
              </a:r>
              <a:r>
                <a:rPr lang="en-US" sz="1333" dirty="0">
                  <a:solidFill>
                    <a:schemeClr val="tx1">
                      <a:lumMod val="50000"/>
                      <a:lumOff val="50000"/>
                    </a:schemeClr>
                  </a:solidFill>
                </a:rPr>
                <a:t>for processing data base and will update to the customer about the probable recycling of grams of plastic disposed</a:t>
              </a:r>
            </a:p>
          </p:txBody>
        </p:sp>
      </p:grpSp>
      <p:sp>
        <p:nvSpPr>
          <p:cNvPr id="72" name="Freeform 45">
            <a:extLst>
              <a:ext uri="{FF2B5EF4-FFF2-40B4-BE49-F238E27FC236}">
                <a16:creationId xmlns:a16="http://schemas.microsoft.com/office/drawing/2014/main" id="{C856A83D-348D-4A59-9861-E4551C1C62C6}"/>
              </a:ext>
            </a:extLst>
          </p:cNvPr>
          <p:cNvSpPr>
            <a:spLocks noEditPoints="1"/>
          </p:cNvSpPr>
          <p:nvPr/>
        </p:nvSpPr>
        <p:spPr bwMode="auto">
          <a:xfrm>
            <a:off x="7156451" y="2175933"/>
            <a:ext cx="414867" cy="414867"/>
          </a:xfrm>
          <a:custGeom>
            <a:avLst/>
            <a:gdLst>
              <a:gd name="T0" fmla="*/ 152746 w 55"/>
              <a:gd name="T1" fmla="*/ 311150 h 55"/>
              <a:gd name="T2" fmla="*/ 0 w 55"/>
              <a:gd name="T3" fmla="*/ 152746 h 55"/>
              <a:gd name="T4" fmla="*/ 152746 w 55"/>
              <a:gd name="T5" fmla="*/ 0 h 55"/>
              <a:gd name="T6" fmla="*/ 311150 w 55"/>
              <a:gd name="T7" fmla="*/ 152746 h 55"/>
              <a:gd name="T8" fmla="*/ 152746 w 55"/>
              <a:gd name="T9" fmla="*/ 311150 h 55"/>
              <a:gd name="T10" fmla="*/ 254577 w 55"/>
              <a:gd name="T11" fmla="*/ 113145 h 55"/>
              <a:gd name="T12" fmla="*/ 237605 w 55"/>
              <a:gd name="T13" fmla="*/ 96174 h 55"/>
              <a:gd name="T14" fmla="*/ 226291 w 55"/>
              <a:gd name="T15" fmla="*/ 90516 h 55"/>
              <a:gd name="T16" fmla="*/ 214976 w 55"/>
              <a:gd name="T17" fmla="*/ 96174 h 55"/>
              <a:gd name="T18" fmla="*/ 135775 w 55"/>
              <a:gd name="T19" fmla="*/ 175375 h 55"/>
              <a:gd name="T20" fmla="*/ 90516 w 55"/>
              <a:gd name="T21" fmla="*/ 130117 h 55"/>
              <a:gd name="T22" fmla="*/ 79202 w 55"/>
              <a:gd name="T23" fmla="*/ 124460 h 55"/>
              <a:gd name="T24" fmla="*/ 73545 w 55"/>
              <a:gd name="T25" fmla="*/ 130117 h 55"/>
              <a:gd name="T26" fmla="*/ 50915 w 55"/>
              <a:gd name="T27" fmla="*/ 147089 h 55"/>
              <a:gd name="T28" fmla="*/ 50915 w 55"/>
              <a:gd name="T29" fmla="*/ 158404 h 55"/>
              <a:gd name="T30" fmla="*/ 50915 w 55"/>
              <a:gd name="T31" fmla="*/ 169718 h 55"/>
              <a:gd name="T32" fmla="*/ 124460 w 55"/>
              <a:gd name="T33" fmla="*/ 243263 h 55"/>
              <a:gd name="T34" fmla="*/ 135775 w 55"/>
              <a:gd name="T35" fmla="*/ 243263 h 55"/>
              <a:gd name="T36" fmla="*/ 147089 w 55"/>
              <a:gd name="T37" fmla="*/ 243263 h 55"/>
              <a:gd name="T38" fmla="*/ 254577 w 55"/>
              <a:gd name="T39" fmla="*/ 130117 h 55"/>
              <a:gd name="T40" fmla="*/ 260235 w 55"/>
              <a:gd name="T41" fmla="*/ 124460 h 55"/>
              <a:gd name="T42" fmla="*/ 254577 w 55"/>
              <a:gd name="T43" fmla="*/ 11314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
        <p:nvSpPr>
          <p:cNvPr id="80" name="Freeform 45">
            <a:extLst>
              <a:ext uri="{FF2B5EF4-FFF2-40B4-BE49-F238E27FC236}">
                <a16:creationId xmlns:a16="http://schemas.microsoft.com/office/drawing/2014/main" id="{64652CCE-CBE3-400E-B3D4-C752411ADC27}"/>
              </a:ext>
            </a:extLst>
          </p:cNvPr>
          <p:cNvSpPr>
            <a:spLocks noEditPoints="1"/>
          </p:cNvSpPr>
          <p:nvPr/>
        </p:nvSpPr>
        <p:spPr bwMode="auto">
          <a:xfrm>
            <a:off x="7156451" y="3259667"/>
            <a:ext cx="414867" cy="414867"/>
          </a:xfrm>
          <a:custGeom>
            <a:avLst/>
            <a:gdLst>
              <a:gd name="T0" fmla="*/ 152746 w 55"/>
              <a:gd name="T1" fmla="*/ 311150 h 55"/>
              <a:gd name="T2" fmla="*/ 0 w 55"/>
              <a:gd name="T3" fmla="*/ 152746 h 55"/>
              <a:gd name="T4" fmla="*/ 152746 w 55"/>
              <a:gd name="T5" fmla="*/ 0 h 55"/>
              <a:gd name="T6" fmla="*/ 311150 w 55"/>
              <a:gd name="T7" fmla="*/ 152746 h 55"/>
              <a:gd name="T8" fmla="*/ 152746 w 55"/>
              <a:gd name="T9" fmla="*/ 311150 h 55"/>
              <a:gd name="T10" fmla="*/ 254577 w 55"/>
              <a:gd name="T11" fmla="*/ 113145 h 55"/>
              <a:gd name="T12" fmla="*/ 237605 w 55"/>
              <a:gd name="T13" fmla="*/ 96174 h 55"/>
              <a:gd name="T14" fmla="*/ 226291 w 55"/>
              <a:gd name="T15" fmla="*/ 90516 h 55"/>
              <a:gd name="T16" fmla="*/ 214976 w 55"/>
              <a:gd name="T17" fmla="*/ 96174 h 55"/>
              <a:gd name="T18" fmla="*/ 135775 w 55"/>
              <a:gd name="T19" fmla="*/ 175375 h 55"/>
              <a:gd name="T20" fmla="*/ 90516 w 55"/>
              <a:gd name="T21" fmla="*/ 130117 h 55"/>
              <a:gd name="T22" fmla="*/ 79202 w 55"/>
              <a:gd name="T23" fmla="*/ 124460 h 55"/>
              <a:gd name="T24" fmla="*/ 73545 w 55"/>
              <a:gd name="T25" fmla="*/ 130117 h 55"/>
              <a:gd name="T26" fmla="*/ 50915 w 55"/>
              <a:gd name="T27" fmla="*/ 147089 h 55"/>
              <a:gd name="T28" fmla="*/ 50915 w 55"/>
              <a:gd name="T29" fmla="*/ 158404 h 55"/>
              <a:gd name="T30" fmla="*/ 50915 w 55"/>
              <a:gd name="T31" fmla="*/ 169718 h 55"/>
              <a:gd name="T32" fmla="*/ 124460 w 55"/>
              <a:gd name="T33" fmla="*/ 243263 h 55"/>
              <a:gd name="T34" fmla="*/ 135775 w 55"/>
              <a:gd name="T35" fmla="*/ 243263 h 55"/>
              <a:gd name="T36" fmla="*/ 147089 w 55"/>
              <a:gd name="T37" fmla="*/ 243263 h 55"/>
              <a:gd name="T38" fmla="*/ 254577 w 55"/>
              <a:gd name="T39" fmla="*/ 130117 h 55"/>
              <a:gd name="T40" fmla="*/ 260235 w 55"/>
              <a:gd name="T41" fmla="*/ 124460 h 55"/>
              <a:gd name="T42" fmla="*/ 254577 w 55"/>
              <a:gd name="T43" fmla="*/ 11314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
        <p:nvSpPr>
          <p:cNvPr id="81" name="Freeform 45">
            <a:extLst>
              <a:ext uri="{FF2B5EF4-FFF2-40B4-BE49-F238E27FC236}">
                <a16:creationId xmlns:a16="http://schemas.microsoft.com/office/drawing/2014/main" id="{9214D694-98D1-44C6-BA37-439B5D3A14DB}"/>
              </a:ext>
            </a:extLst>
          </p:cNvPr>
          <p:cNvSpPr>
            <a:spLocks noEditPoints="1"/>
          </p:cNvSpPr>
          <p:nvPr/>
        </p:nvSpPr>
        <p:spPr bwMode="auto">
          <a:xfrm>
            <a:off x="7156451" y="4343400"/>
            <a:ext cx="414867" cy="414867"/>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a:lstStyle/>
          <a:p>
            <a:pPr defTabSz="1375467">
              <a:defRPr/>
            </a:pPr>
            <a:endParaRPr lang="en-US" sz="2400"/>
          </a:p>
        </p:txBody>
      </p:sp>
      <p:sp>
        <p:nvSpPr>
          <p:cNvPr id="82" name="Freeform 45">
            <a:extLst>
              <a:ext uri="{FF2B5EF4-FFF2-40B4-BE49-F238E27FC236}">
                <a16:creationId xmlns:a16="http://schemas.microsoft.com/office/drawing/2014/main" id="{88B8B73E-0E01-4DDC-A896-93F4295DF0B8}"/>
              </a:ext>
            </a:extLst>
          </p:cNvPr>
          <p:cNvSpPr>
            <a:spLocks noEditPoints="1"/>
          </p:cNvSpPr>
          <p:nvPr/>
        </p:nvSpPr>
        <p:spPr bwMode="auto">
          <a:xfrm>
            <a:off x="7156451" y="5427133"/>
            <a:ext cx="414867" cy="414867"/>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a:lstStyle/>
          <a:p>
            <a:pPr defTabSz="1375467">
              <a:defRPr/>
            </a:pPr>
            <a:endParaRPr lang="en-US" sz="2400"/>
          </a:p>
        </p:txBody>
      </p:sp>
      <p:grpSp>
        <p:nvGrpSpPr>
          <p:cNvPr id="10" name="Group 95">
            <a:extLst>
              <a:ext uri="{FF2B5EF4-FFF2-40B4-BE49-F238E27FC236}">
                <a16:creationId xmlns:a16="http://schemas.microsoft.com/office/drawing/2014/main" id="{78EC3156-C29C-4156-ABDA-84933EB01BE6}"/>
              </a:ext>
            </a:extLst>
          </p:cNvPr>
          <p:cNvGrpSpPr/>
          <p:nvPr/>
        </p:nvGrpSpPr>
        <p:grpSpPr>
          <a:xfrm>
            <a:off x="2165587" y="2336729"/>
            <a:ext cx="1675244" cy="3025705"/>
            <a:chOff x="1624190" y="1624632"/>
            <a:chExt cx="1256433" cy="2269279"/>
          </a:xfrm>
          <a:solidFill>
            <a:schemeClr val="bg1">
              <a:lumMod val="85000"/>
            </a:schemeClr>
          </a:solidFill>
        </p:grpSpPr>
        <p:sp>
          <p:nvSpPr>
            <p:cNvPr id="91" name="Rectangle 90">
              <a:extLst>
                <a:ext uri="{FF2B5EF4-FFF2-40B4-BE49-F238E27FC236}">
                  <a16:creationId xmlns:a16="http://schemas.microsoft.com/office/drawing/2014/main" id="{B57ED50F-5564-4E53-9237-6CC0A1D5B532}"/>
                </a:ext>
              </a:extLst>
            </p:cNvPr>
            <p:cNvSpPr/>
            <p:nvPr/>
          </p:nvSpPr>
          <p:spPr>
            <a:xfrm>
              <a:off x="1624190" y="1624632"/>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3200" dirty="0"/>
            </a:p>
          </p:txBody>
        </p:sp>
        <p:sp>
          <p:nvSpPr>
            <p:cNvPr id="92" name="Rectangle 91">
              <a:extLst>
                <a:ext uri="{FF2B5EF4-FFF2-40B4-BE49-F238E27FC236}">
                  <a16:creationId xmlns:a16="http://schemas.microsoft.com/office/drawing/2014/main" id="{3A8DC61D-8B3E-47D7-BD2E-C4A6E03D8ED9}"/>
                </a:ext>
              </a:extLst>
            </p:cNvPr>
            <p:cNvSpPr/>
            <p:nvPr/>
          </p:nvSpPr>
          <p:spPr>
            <a:xfrm>
              <a:off x="1624190" y="2191952"/>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3200" dirty="0"/>
            </a:p>
          </p:txBody>
        </p:sp>
        <p:sp>
          <p:nvSpPr>
            <p:cNvPr id="93" name="Rectangle 92">
              <a:extLst>
                <a:ext uri="{FF2B5EF4-FFF2-40B4-BE49-F238E27FC236}">
                  <a16:creationId xmlns:a16="http://schemas.microsoft.com/office/drawing/2014/main" id="{F4B71A32-3B4F-4508-90EF-AA4A5EA792FB}"/>
                </a:ext>
              </a:extLst>
            </p:cNvPr>
            <p:cNvSpPr/>
            <p:nvPr/>
          </p:nvSpPr>
          <p:spPr>
            <a:xfrm>
              <a:off x="1624190" y="2759272"/>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3200" dirty="0"/>
            </a:p>
          </p:txBody>
        </p:sp>
        <p:sp>
          <p:nvSpPr>
            <p:cNvPr id="95" name="Rectangle 94">
              <a:extLst>
                <a:ext uri="{FF2B5EF4-FFF2-40B4-BE49-F238E27FC236}">
                  <a16:creationId xmlns:a16="http://schemas.microsoft.com/office/drawing/2014/main" id="{6C9125FB-9634-451B-8332-78A1B056F646}"/>
                </a:ext>
              </a:extLst>
            </p:cNvPr>
            <p:cNvSpPr/>
            <p:nvPr/>
          </p:nvSpPr>
          <p:spPr>
            <a:xfrm>
              <a:off x="1624190" y="3326591"/>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3200" dirty="0"/>
            </a:p>
          </p:txBody>
        </p:sp>
      </p:grpSp>
      <p:sp>
        <p:nvSpPr>
          <p:cNvPr id="99" name="Rectangle 98">
            <a:extLst>
              <a:ext uri="{FF2B5EF4-FFF2-40B4-BE49-F238E27FC236}">
                <a16:creationId xmlns:a16="http://schemas.microsoft.com/office/drawing/2014/main" id="{4F458670-35F0-41DB-A901-48C0BE6D6FBD}"/>
              </a:ext>
            </a:extLst>
          </p:cNvPr>
          <p:cNvSpPr/>
          <p:nvPr/>
        </p:nvSpPr>
        <p:spPr>
          <a:xfrm>
            <a:off x="2163234" y="2334685"/>
            <a:ext cx="1674284" cy="7556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3200">
              <a:solidFill>
                <a:srgbClr val="FFFFFF"/>
              </a:solidFill>
              <a:ea typeface="新細明體" panose="02020500000000000000" pitchFamily="18" charset="-120"/>
            </a:endParaRPr>
          </a:p>
        </p:txBody>
      </p:sp>
      <p:sp>
        <p:nvSpPr>
          <p:cNvPr id="101" name="Rectangle 100">
            <a:extLst>
              <a:ext uri="{FF2B5EF4-FFF2-40B4-BE49-F238E27FC236}">
                <a16:creationId xmlns:a16="http://schemas.microsoft.com/office/drawing/2014/main" id="{CE808900-F5D6-4783-8417-458312E19EE1}"/>
              </a:ext>
            </a:extLst>
          </p:cNvPr>
          <p:cNvSpPr/>
          <p:nvPr/>
        </p:nvSpPr>
        <p:spPr>
          <a:xfrm>
            <a:off x="2163234" y="3090334"/>
            <a:ext cx="1674284" cy="757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3200">
              <a:solidFill>
                <a:srgbClr val="FFFFFF"/>
              </a:solidFill>
              <a:ea typeface="新細明體" panose="02020500000000000000" pitchFamily="18" charset="-120"/>
            </a:endParaRPr>
          </a:p>
        </p:txBody>
      </p:sp>
      <p:sp>
        <p:nvSpPr>
          <p:cNvPr id="102" name="Rectangle 101">
            <a:extLst>
              <a:ext uri="{FF2B5EF4-FFF2-40B4-BE49-F238E27FC236}">
                <a16:creationId xmlns:a16="http://schemas.microsoft.com/office/drawing/2014/main" id="{2BBA9E19-0773-46AC-A461-9C01FDEABD83}"/>
              </a:ext>
            </a:extLst>
          </p:cNvPr>
          <p:cNvSpPr/>
          <p:nvPr/>
        </p:nvSpPr>
        <p:spPr>
          <a:xfrm>
            <a:off x="2163234" y="3848100"/>
            <a:ext cx="1674284" cy="7556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3200">
              <a:solidFill>
                <a:srgbClr val="FFFFFF"/>
              </a:solidFill>
              <a:ea typeface="新細明體" panose="02020500000000000000" pitchFamily="18" charset="-120"/>
            </a:endParaRPr>
          </a:p>
        </p:txBody>
      </p:sp>
      <p:sp>
        <p:nvSpPr>
          <p:cNvPr id="103" name="Rectangle 102">
            <a:extLst>
              <a:ext uri="{FF2B5EF4-FFF2-40B4-BE49-F238E27FC236}">
                <a16:creationId xmlns:a16="http://schemas.microsoft.com/office/drawing/2014/main" id="{839C3781-DF3A-406C-8719-74EB23782629}"/>
              </a:ext>
            </a:extLst>
          </p:cNvPr>
          <p:cNvSpPr/>
          <p:nvPr/>
        </p:nvSpPr>
        <p:spPr>
          <a:xfrm>
            <a:off x="2163234" y="4603752"/>
            <a:ext cx="1674284" cy="755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3200">
              <a:solidFill>
                <a:srgbClr val="FFFFFF"/>
              </a:solidFill>
              <a:ea typeface="新細明體" panose="02020500000000000000" pitchFamily="18" charset="-120"/>
            </a:endParaRPr>
          </a:p>
        </p:txBody>
      </p:sp>
      <p:sp>
        <p:nvSpPr>
          <p:cNvPr id="108" name="Freeform 117">
            <a:extLst>
              <a:ext uri="{FF2B5EF4-FFF2-40B4-BE49-F238E27FC236}">
                <a16:creationId xmlns:a16="http://schemas.microsoft.com/office/drawing/2014/main" id="{19F93E90-3815-4B1F-B952-5945B08C9BBC}"/>
              </a:ext>
            </a:extLst>
          </p:cNvPr>
          <p:cNvSpPr>
            <a:spLocks/>
          </p:cNvSpPr>
          <p:nvPr/>
        </p:nvSpPr>
        <p:spPr bwMode="auto">
          <a:xfrm>
            <a:off x="2819401" y="2531534"/>
            <a:ext cx="361951" cy="361951"/>
          </a:xfrm>
          <a:custGeom>
            <a:avLst/>
            <a:gdLst>
              <a:gd name="T0" fmla="*/ 266700 w 57"/>
              <a:gd name="T1" fmla="*/ 242888 h 57"/>
              <a:gd name="T2" fmla="*/ 242888 w 57"/>
              <a:gd name="T3" fmla="*/ 261938 h 57"/>
              <a:gd name="T4" fmla="*/ 204788 w 57"/>
              <a:gd name="T5" fmla="*/ 271463 h 57"/>
              <a:gd name="T6" fmla="*/ 157163 w 57"/>
              <a:gd name="T7" fmla="*/ 257175 h 57"/>
              <a:gd name="T8" fmla="*/ 123825 w 57"/>
              <a:gd name="T9" fmla="*/ 242888 h 57"/>
              <a:gd name="T10" fmla="*/ 33338 w 57"/>
              <a:gd name="T11" fmla="*/ 152400 h 57"/>
              <a:gd name="T12" fmla="*/ 14288 w 57"/>
              <a:gd name="T13" fmla="*/ 119063 h 57"/>
              <a:gd name="T14" fmla="*/ 0 w 57"/>
              <a:gd name="T15" fmla="*/ 66675 h 57"/>
              <a:gd name="T16" fmla="*/ 14288 w 57"/>
              <a:gd name="T17" fmla="*/ 33338 h 57"/>
              <a:gd name="T18" fmla="*/ 33338 w 57"/>
              <a:gd name="T19" fmla="*/ 9525 h 57"/>
              <a:gd name="T20" fmla="*/ 57150 w 57"/>
              <a:gd name="T21" fmla="*/ 0 h 57"/>
              <a:gd name="T22" fmla="*/ 61913 w 57"/>
              <a:gd name="T23" fmla="*/ 4763 h 57"/>
              <a:gd name="T24" fmla="*/ 71438 w 57"/>
              <a:gd name="T25" fmla="*/ 19050 h 57"/>
              <a:gd name="T26" fmla="*/ 90488 w 57"/>
              <a:gd name="T27" fmla="*/ 47625 h 57"/>
              <a:gd name="T28" fmla="*/ 100013 w 57"/>
              <a:gd name="T29" fmla="*/ 66675 h 57"/>
              <a:gd name="T30" fmla="*/ 66675 w 57"/>
              <a:gd name="T31" fmla="*/ 104775 h 57"/>
              <a:gd name="T32" fmla="*/ 71438 w 57"/>
              <a:gd name="T33" fmla="*/ 123825 h 57"/>
              <a:gd name="T34" fmla="*/ 152400 w 57"/>
              <a:gd name="T35" fmla="*/ 200025 h 57"/>
              <a:gd name="T36" fmla="*/ 166688 w 57"/>
              <a:gd name="T37" fmla="*/ 209550 h 57"/>
              <a:gd name="T38" fmla="*/ 204788 w 57"/>
              <a:gd name="T39" fmla="*/ 171450 h 57"/>
              <a:gd name="T40" fmla="*/ 223838 w 57"/>
              <a:gd name="T41" fmla="*/ 180975 h 57"/>
              <a:gd name="T42" fmla="*/ 257175 w 57"/>
              <a:gd name="T43" fmla="*/ 200025 h 57"/>
              <a:gd name="T44" fmla="*/ 271463 w 57"/>
              <a:gd name="T45" fmla="*/ 209550 h 57"/>
              <a:gd name="T46" fmla="*/ 271463 w 57"/>
              <a:gd name="T47" fmla="*/ 214313 h 57"/>
              <a:gd name="T48" fmla="*/ 266700 w 57"/>
              <a:gd name="T49" fmla="*/ 24288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57"/>
              <a:gd name="T77" fmla="*/ 57 w 57"/>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
        <p:nvSpPr>
          <p:cNvPr id="110" name="Freeform 36">
            <a:extLst>
              <a:ext uri="{FF2B5EF4-FFF2-40B4-BE49-F238E27FC236}">
                <a16:creationId xmlns:a16="http://schemas.microsoft.com/office/drawing/2014/main" id="{49ED8970-C429-4529-A8EA-D3A0F0D658BC}"/>
              </a:ext>
            </a:extLst>
          </p:cNvPr>
          <p:cNvSpPr>
            <a:spLocks noEditPoints="1"/>
          </p:cNvSpPr>
          <p:nvPr/>
        </p:nvSpPr>
        <p:spPr bwMode="auto">
          <a:xfrm>
            <a:off x="2825752" y="3280834"/>
            <a:ext cx="349249" cy="376767"/>
          </a:xfrm>
          <a:custGeom>
            <a:avLst/>
            <a:gdLst>
              <a:gd name="T0" fmla="*/ 244179 w 59"/>
              <a:gd name="T1" fmla="*/ 282575 h 64"/>
              <a:gd name="T2" fmla="*/ 0 w 59"/>
              <a:gd name="T3" fmla="*/ 260499 h 64"/>
              <a:gd name="T4" fmla="*/ 17758 w 59"/>
              <a:gd name="T5" fmla="*/ 39737 h 64"/>
              <a:gd name="T6" fmla="*/ 39956 w 59"/>
              <a:gd name="T7" fmla="*/ 22076 h 64"/>
              <a:gd name="T8" fmla="*/ 75473 w 59"/>
              <a:gd name="T9" fmla="*/ 0 h 64"/>
              <a:gd name="T10" fmla="*/ 102111 w 59"/>
              <a:gd name="T11" fmla="*/ 39737 h 64"/>
              <a:gd name="T12" fmla="*/ 159826 w 59"/>
              <a:gd name="T13" fmla="*/ 22076 h 64"/>
              <a:gd name="T14" fmla="*/ 195343 w 59"/>
              <a:gd name="T15" fmla="*/ 0 h 64"/>
              <a:gd name="T16" fmla="*/ 221981 w 59"/>
              <a:gd name="T17" fmla="*/ 39737 h 64"/>
              <a:gd name="T18" fmla="*/ 261937 w 59"/>
              <a:gd name="T19" fmla="*/ 57398 h 64"/>
              <a:gd name="T20" fmla="*/ 66594 w 59"/>
              <a:gd name="T21" fmla="*/ 145703 h 64"/>
              <a:gd name="T22" fmla="*/ 17758 w 59"/>
              <a:gd name="T23" fmla="*/ 101550 h 64"/>
              <a:gd name="T24" fmla="*/ 66594 w 59"/>
              <a:gd name="T25" fmla="*/ 145703 h 64"/>
              <a:gd name="T26" fmla="*/ 66594 w 59"/>
              <a:gd name="T27" fmla="*/ 154533 h 64"/>
              <a:gd name="T28" fmla="*/ 17758 w 59"/>
              <a:gd name="T29" fmla="*/ 207516 h 64"/>
              <a:gd name="T30" fmla="*/ 66594 w 59"/>
              <a:gd name="T31" fmla="*/ 260499 h 64"/>
              <a:gd name="T32" fmla="*/ 17758 w 59"/>
              <a:gd name="T33" fmla="*/ 216346 h 64"/>
              <a:gd name="T34" fmla="*/ 66594 w 59"/>
              <a:gd name="T35" fmla="*/ 260499 h 64"/>
              <a:gd name="T36" fmla="*/ 75473 w 59"/>
              <a:gd name="T37" fmla="*/ 17661 h 64"/>
              <a:gd name="T38" fmla="*/ 57715 w 59"/>
              <a:gd name="T39" fmla="*/ 22076 h 64"/>
              <a:gd name="T40" fmla="*/ 66594 w 59"/>
              <a:gd name="T41" fmla="*/ 75059 h 64"/>
              <a:gd name="T42" fmla="*/ 79913 w 59"/>
              <a:gd name="T43" fmla="*/ 70644 h 64"/>
              <a:gd name="T44" fmla="*/ 124309 w 59"/>
              <a:gd name="T45" fmla="*/ 145703 h 64"/>
              <a:gd name="T46" fmla="*/ 75473 w 59"/>
              <a:gd name="T47" fmla="*/ 101550 h 64"/>
              <a:gd name="T48" fmla="*/ 124309 w 59"/>
              <a:gd name="T49" fmla="*/ 145703 h 64"/>
              <a:gd name="T50" fmla="*/ 124309 w 59"/>
              <a:gd name="T51" fmla="*/ 154533 h 64"/>
              <a:gd name="T52" fmla="*/ 75473 w 59"/>
              <a:gd name="T53" fmla="*/ 207516 h 64"/>
              <a:gd name="T54" fmla="*/ 124309 w 59"/>
              <a:gd name="T55" fmla="*/ 260499 h 64"/>
              <a:gd name="T56" fmla="*/ 75473 w 59"/>
              <a:gd name="T57" fmla="*/ 216346 h 64"/>
              <a:gd name="T58" fmla="*/ 124309 w 59"/>
              <a:gd name="T59" fmla="*/ 260499 h 64"/>
              <a:gd name="T60" fmla="*/ 186464 w 59"/>
              <a:gd name="T61" fmla="*/ 101550 h 64"/>
              <a:gd name="T62" fmla="*/ 137628 w 59"/>
              <a:gd name="T63" fmla="*/ 145703 h 64"/>
              <a:gd name="T64" fmla="*/ 186464 w 59"/>
              <a:gd name="T65" fmla="*/ 207516 h 64"/>
              <a:gd name="T66" fmla="*/ 137628 w 59"/>
              <a:gd name="T67" fmla="*/ 154533 h 64"/>
              <a:gd name="T68" fmla="*/ 186464 w 59"/>
              <a:gd name="T69" fmla="*/ 207516 h 64"/>
              <a:gd name="T70" fmla="*/ 186464 w 59"/>
              <a:gd name="T71" fmla="*/ 216346 h 64"/>
              <a:gd name="T72" fmla="*/ 137628 w 59"/>
              <a:gd name="T73" fmla="*/ 260499 h 64"/>
              <a:gd name="T74" fmla="*/ 199782 w 59"/>
              <a:gd name="T75" fmla="*/ 22076 h 64"/>
              <a:gd name="T76" fmla="*/ 186464 w 59"/>
              <a:gd name="T77" fmla="*/ 17661 h 64"/>
              <a:gd name="T78" fmla="*/ 182024 w 59"/>
              <a:gd name="T79" fmla="*/ 70644 h 64"/>
              <a:gd name="T80" fmla="*/ 195343 w 59"/>
              <a:gd name="T81" fmla="*/ 75059 h 64"/>
              <a:gd name="T82" fmla="*/ 199782 w 59"/>
              <a:gd name="T83" fmla="*/ 22076 h 64"/>
              <a:gd name="T84" fmla="*/ 244179 w 59"/>
              <a:gd name="T85" fmla="*/ 101550 h 64"/>
              <a:gd name="T86" fmla="*/ 195343 w 59"/>
              <a:gd name="T87" fmla="*/ 145703 h 64"/>
              <a:gd name="T88" fmla="*/ 244179 w 59"/>
              <a:gd name="T89" fmla="*/ 207516 h 64"/>
              <a:gd name="T90" fmla="*/ 195343 w 59"/>
              <a:gd name="T91" fmla="*/ 154533 h 64"/>
              <a:gd name="T92" fmla="*/ 244179 w 59"/>
              <a:gd name="T93" fmla="*/ 207516 h 64"/>
              <a:gd name="T94" fmla="*/ 244179 w 59"/>
              <a:gd name="T95" fmla="*/ 216346 h 64"/>
              <a:gd name="T96" fmla="*/ 195343 w 59"/>
              <a:gd name="T97" fmla="*/ 260499 h 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9"/>
              <a:gd name="T148" fmla="*/ 0 h 64"/>
              <a:gd name="T149" fmla="*/ 59 w 59"/>
              <a:gd name="T150" fmla="*/ 64 h 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
        <p:nvSpPr>
          <p:cNvPr id="111" name="Freeform 83">
            <a:extLst>
              <a:ext uri="{FF2B5EF4-FFF2-40B4-BE49-F238E27FC236}">
                <a16:creationId xmlns:a16="http://schemas.microsoft.com/office/drawing/2014/main" id="{BB6529A6-4FDD-4B4F-8C45-D057D34BC075}"/>
              </a:ext>
            </a:extLst>
          </p:cNvPr>
          <p:cNvSpPr>
            <a:spLocks noEditPoints="1"/>
          </p:cNvSpPr>
          <p:nvPr/>
        </p:nvSpPr>
        <p:spPr bwMode="auto">
          <a:xfrm>
            <a:off x="2832101" y="3972984"/>
            <a:ext cx="336551" cy="505883"/>
          </a:xfrm>
          <a:custGeom>
            <a:avLst/>
            <a:gdLst>
              <a:gd name="T0" fmla="*/ 245941 w 39"/>
              <a:gd name="T1" fmla="*/ 170081 h 58"/>
              <a:gd name="T2" fmla="*/ 155331 w 39"/>
              <a:gd name="T3" fmla="*/ 359787 h 58"/>
              <a:gd name="T4" fmla="*/ 129443 w 39"/>
              <a:gd name="T5" fmla="*/ 379412 h 58"/>
              <a:gd name="T6" fmla="*/ 103554 w 39"/>
              <a:gd name="T7" fmla="*/ 359787 h 58"/>
              <a:gd name="T8" fmla="*/ 12944 w 39"/>
              <a:gd name="T9" fmla="*/ 170081 h 58"/>
              <a:gd name="T10" fmla="*/ 0 w 39"/>
              <a:gd name="T11" fmla="*/ 124290 h 58"/>
              <a:gd name="T12" fmla="*/ 129443 w 39"/>
              <a:gd name="T13" fmla="*/ 0 h 58"/>
              <a:gd name="T14" fmla="*/ 252413 w 39"/>
              <a:gd name="T15" fmla="*/ 124290 h 58"/>
              <a:gd name="T16" fmla="*/ 245941 w 39"/>
              <a:gd name="T17" fmla="*/ 170081 h 58"/>
              <a:gd name="T18" fmla="*/ 129443 w 39"/>
              <a:gd name="T19" fmla="*/ 58874 h 58"/>
              <a:gd name="T20" fmla="*/ 64721 w 39"/>
              <a:gd name="T21" fmla="*/ 124290 h 58"/>
              <a:gd name="T22" fmla="*/ 129443 w 39"/>
              <a:gd name="T23" fmla="*/ 189706 h 58"/>
              <a:gd name="T24" fmla="*/ 194164 w 39"/>
              <a:gd name="T25" fmla="*/ 124290 h 58"/>
              <a:gd name="T26" fmla="*/ 129443 w 39"/>
              <a:gd name="T27" fmla="*/ 58874 h 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58"/>
              <a:gd name="T44" fmla="*/ 39 w 39"/>
              <a:gd name="T45" fmla="*/ 58 h 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
        <p:nvSpPr>
          <p:cNvPr id="112" name="Freeform 63">
            <a:extLst>
              <a:ext uri="{FF2B5EF4-FFF2-40B4-BE49-F238E27FC236}">
                <a16:creationId xmlns:a16="http://schemas.microsoft.com/office/drawing/2014/main" id="{4CF51590-7D2C-43CA-890A-B4EFABC8ED6E}"/>
              </a:ext>
            </a:extLst>
          </p:cNvPr>
          <p:cNvSpPr>
            <a:spLocks noEditPoints="1"/>
          </p:cNvSpPr>
          <p:nvPr/>
        </p:nvSpPr>
        <p:spPr bwMode="auto">
          <a:xfrm>
            <a:off x="2753785" y="4802718"/>
            <a:ext cx="495300" cy="359833"/>
          </a:xfrm>
          <a:custGeom>
            <a:avLst/>
            <a:gdLst>
              <a:gd name="T0" fmla="*/ 295275 w 78"/>
              <a:gd name="T1" fmla="*/ 269875 h 57"/>
              <a:gd name="T2" fmla="*/ 85725 w 78"/>
              <a:gd name="T3" fmla="*/ 269875 h 57"/>
              <a:gd name="T4" fmla="*/ 0 w 78"/>
              <a:gd name="T5" fmla="*/ 184651 h 57"/>
              <a:gd name="T6" fmla="*/ 52388 w 78"/>
              <a:gd name="T7" fmla="*/ 108897 h 57"/>
              <a:gd name="T8" fmla="*/ 52388 w 78"/>
              <a:gd name="T9" fmla="*/ 99428 h 57"/>
              <a:gd name="T10" fmla="*/ 147638 w 78"/>
              <a:gd name="T11" fmla="*/ 0 h 57"/>
              <a:gd name="T12" fmla="*/ 238125 w 78"/>
              <a:gd name="T13" fmla="*/ 61550 h 57"/>
              <a:gd name="T14" fmla="*/ 271463 w 78"/>
              <a:gd name="T15" fmla="*/ 52081 h 57"/>
              <a:gd name="T16" fmla="*/ 319088 w 78"/>
              <a:gd name="T17" fmla="*/ 99428 h 57"/>
              <a:gd name="T18" fmla="*/ 314325 w 78"/>
              <a:gd name="T19" fmla="*/ 127836 h 57"/>
              <a:gd name="T20" fmla="*/ 371475 w 78"/>
              <a:gd name="T21" fmla="*/ 198855 h 57"/>
              <a:gd name="T22" fmla="*/ 295275 w 78"/>
              <a:gd name="T23" fmla="*/ 269875 h 57"/>
              <a:gd name="T24" fmla="*/ 242888 w 78"/>
              <a:gd name="T25" fmla="*/ 146774 h 57"/>
              <a:gd name="T26" fmla="*/ 200025 w 78"/>
              <a:gd name="T27" fmla="*/ 146774 h 57"/>
              <a:gd name="T28" fmla="*/ 200025 w 78"/>
              <a:gd name="T29" fmla="*/ 80489 h 57"/>
              <a:gd name="T30" fmla="*/ 190500 w 78"/>
              <a:gd name="T31" fmla="*/ 75754 h 57"/>
              <a:gd name="T32" fmla="*/ 157163 w 78"/>
              <a:gd name="T33" fmla="*/ 75754 h 57"/>
              <a:gd name="T34" fmla="*/ 147638 w 78"/>
              <a:gd name="T35" fmla="*/ 80489 h 57"/>
              <a:gd name="T36" fmla="*/ 147638 w 78"/>
              <a:gd name="T37" fmla="*/ 146774 h 57"/>
              <a:gd name="T38" fmla="*/ 104775 w 78"/>
              <a:gd name="T39" fmla="*/ 146774 h 57"/>
              <a:gd name="T40" fmla="*/ 100013 w 78"/>
              <a:gd name="T41" fmla="*/ 156243 h 57"/>
              <a:gd name="T42" fmla="*/ 100013 w 78"/>
              <a:gd name="T43" fmla="*/ 160978 h 57"/>
              <a:gd name="T44" fmla="*/ 171450 w 78"/>
              <a:gd name="T45" fmla="*/ 227263 h 57"/>
              <a:gd name="T46" fmla="*/ 171450 w 78"/>
              <a:gd name="T47" fmla="*/ 227263 h 57"/>
              <a:gd name="T48" fmla="*/ 176213 w 78"/>
              <a:gd name="T49" fmla="*/ 227263 h 57"/>
              <a:gd name="T50" fmla="*/ 242888 w 78"/>
              <a:gd name="T51" fmla="*/ 160978 h 57"/>
              <a:gd name="T52" fmla="*/ 247650 w 78"/>
              <a:gd name="T53" fmla="*/ 156243 h 57"/>
              <a:gd name="T54" fmla="*/ 242888 w 78"/>
              <a:gd name="T55" fmla="*/ 146774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8"/>
              <a:gd name="T85" fmla="*/ 0 h 57"/>
              <a:gd name="T86" fmla="*/ 78 w 78"/>
              <a:gd name="T87" fmla="*/ 57 h 5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sp>
        <p:nvSpPr>
          <p:cNvPr id="452638" name="Slide Number Placeholder 112">
            <a:extLst>
              <a:ext uri="{FF2B5EF4-FFF2-40B4-BE49-F238E27FC236}">
                <a16:creationId xmlns:a16="http://schemas.microsoft.com/office/drawing/2014/main" id="{772CB611-B801-4171-80F5-F11A7186D2F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67">
                <a:solidFill>
                  <a:schemeClr val="tx1"/>
                </a:solidFill>
                <a:latin typeface="Arial" panose="020B0604020202020204" pitchFamily="34" charset="0"/>
                <a:cs typeface="Arial" panose="020B0604020202020204" pitchFamily="34" charset="0"/>
              </a:defRPr>
            </a:lvl1pPr>
            <a:lvl2pPr marL="990575" indent="-380990">
              <a:defRPr sz="2667">
                <a:solidFill>
                  <a:schemeClr val="tx1"/>
                </a:solidFill>
                <a:latin typeface="Arial" panose="020B0604020202020204" pitchFamily="34" charset="0"/>
                <a:cs typeface="Arial" panose="020B0604020202020204" pitchFamily="34" charset="0"/>
              </a:defRPr>
            </a:lvl2pPr>
            <a:lvl3pPr marL="1523962" indent="-304792">
              <a:defRPr sz="2667">
                <a:solidFill>
                  <a:schemeClr val="tx1"/>
                </a:solidFill>
                <a:latin typeface="Arial" panose="020B0604020202020204" pitchFamily="34" charset="0"/>
                <a:cs typeface="Arial" panose="020B0604020202020204" pitchFamily="34" charset="0"/>
              </a:defRPr>
            </a:lvl3pPr>
            <a:lvl4pPr marL="2133547" indent="-304792">
              <a:defRPr sz="2667">
                <a:solidFill>
                  <a:schemeClr val="tx1"/>
                </a:solidFill>
                <a:latin typeface="Arial" panose="020B0604020202020204" pitchFamily="34" charset="0"/>
                <a:cs typeface="Arial" panose="020B0604020202020204" pitchFamily="34" charset="0"/>
              </a:defRPr>
            </a:lvl4pPr>
            <a:lvl5pPr marL="2743131" indent="-304792">
              <a:defRPr sz="2667">
                <a:solidFill>
                  <a:schemeClr val="tx1"/>
                </a:solidFill>
                <a:latin typeface="Arial" panose="020B0604020202020204" pitchFamily="34" charset="0"/>
                <a:cs typeface="Arial" panose="020B0604020202020204" pitchFamily="34" charset="0"/>
              </a:defRPr>
            </a:lvl5pPr>
            <a:lvl6pPr marL="3352716"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6pPr>
            <a:lvl7pPr marL="3962301"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7pPr>
            <a:lvl8pPr marL="4571886"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8pPr>
            <a:lvl9pPr marL="5181470"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9pPr>
          </a:lstStyle>
          <a:p>
            <a:fld id="{BDA3DD0B-DE36-4B01-B055-998EC6824B25}" type="slidenum">
              <a:rPr lang="en-US" altLang="zh-TW" sz="1333">
                <a:solidFill>
                  <a:srgbClr val="5C5C5C"/>
                </a:solidFill>
                <a:cs typeface="FontAwesome" pitchFamily="2" charset="0"/>
              </a:rPr>
              <a:pPr/>
              <a:t>20</a:t>
            </a:fld>
            <a:endParaRPr lang="en-US" altLang="zh-TW" sz="1333">
              <a:solidFill>
                <a:srgbClr val="5C5C5C"/>
              </a:solidFill>
              <a:cs typeface="FontAwesome" pitchFamily="2" charset="0"/>
            </a:endParaRPr>
          </a:p>
        </p:txBody>
      </p:sp>
      <p:sp>
        <p:nvSpPr>
          <p:cNvPr id="53" name="Title 52"/>
          <p:cNvSpPr>
            <a:spLocks noGrp="1"/>
          </p:cNvSpPr>
          <p:nvPr>
            <p:ph type="title"/>
          </p:nvPr>
        </p:nvSpPr>
        <p:spPr>
          <a:xfrm>
            <a:off x="4609990" y="369745"/>
            <a:ext cx="2972031" cy="443198"/>
          </a:xfrm>
          <a:prstGeom prst="rect">
            <a:avLst/>
          </a:prstGeom>
        </p:spPr>
        <p:txBody>
          <a:bodyPr wrap="none">
            <a:spAutoFit/>
          </a:bodyPr>
          <a:lstStyle/>
          <a:p>
            <a:r>
              <a:rPr lang="en-GB" b="1" dirty="0">
                <a:solidFill>
                  <a:srgbClr val="7030A0"/>
                </a:solidFill>
                <a:effectLst>
                  <a:outerShdw blurRad="38100" dist="38100" dir="2700000" algn="tl">
                    <a:srgbClr val="000000">
                      <a:alpha val="43137"/>
                    </a:srgbClr>
                  </a:outerShdw>
                </a:effectLst>
              </a:rPr>
              <a:t>V</a:t>
            </a:r>
            <a:r>
              <a:rPr lang="en-GB" b="1" dirty="0">
                <a:solidFill>
                  <a:srgbClr val="002060"/>
                </a:solidFill>
                <a:effectLst>
                  <a:outerShdw blurRad="38100" dist="38100" dir="2700000" algn="tl">
                    <a:srgbClr val="000000">
                      <a:alpha val="43137"/>
                    </a:srgbClr>
                  </a:outerShdw>
                </a:effectLst>
              </a:rPr>
              <a:t>I</a:t>
            </a:r>
            <a:r>
              <a:rPr lang="en-GB" b="1" dirty="0">
                <a:solidFill>
                  <a:srgbClr val="0070C0"/>
                </a:solidFill>
                <a:effectLst>
                  <a:outerShdw blurRad="38100" dist="38100" dir="2700000" algn="tl">
                    <a:srgbClr val="000000">
                      <a:alpha val="43137"/>
                    </a:srgbClr>
                  </a:outerShdw>
                </a:effectLst>
              </a:rPr>
              <a:t>B</a:t>
            </a:r>
            <a:r>
              <a:rPr lang="en-GB" b="1" dirty="0">
                <a:solidFill>
                  <a:srgbClr val="92D050"/>
                </a:solidFill>
                <a:effectLst>
                  <a:outerShdw blurRad="38100" dist="38100" dir="2700000" algn="tl">
                    <a:srgbClr val="000000">
                      <a:alpha val="43137"/>
                    </a:srgbClr>
                  </a:outerShdw>
                </a:effectLst>
              </a:rPr>
              <a:t>G</a:t>
            </a:r>
            <a:r>
              <a:rPr lang="en-GB" b="1" dirty="0">
                <a:solidFill>
                  <a:srgbClr val="FFFF00"/>
                </a:solidFill>
                <a:effectLst>
                  <a:outerShdw blurRad="38100" dist="38100" dir="2700000" algn="tl">
                    <a:srgbClr val="000000">
                      <a:alpha val="43137"/>
                    </a:srgbClr>
                  </a:outerShdw>
                </a:effectLst>
              </a:rPr>
              <a:t>Y</a:t>
            </a:r>
            <a:r>
              <a:rPr lang="en-GB" b="1" dirty="0">
                <a:solidFill>
                  <a:srgbClr val="FFC000"/>
                </a:solidFill>
                <a:effectLst>
                  <a:outerShdw blurRad="38100" dist="38100" dir="2700000" algn="tl">
                    <a:srgbClr val="000000">
                      <a:alpha val="43137"/>
                    </a:srgbClr>
                  </a:outerShdw>
                </a:effectLst>
              </a:rPr>
              <a:t>O</a:t>
            </a:r>
            <a:r>
              <a:rPr lang="en-GB" b="1" dirty="0">
                <a:solidFill>
                  <a:srgbClr val="C00000"/>
                </a:solidFill>
                <a:effectLst>
                  <a:outerShdw blurRad="38100" dist="38100" dir="2700000" algn="tl">
                    <a:srgbClr val="000000">
                      <a:alpha val="43137"/>
                    </a:srgbClr>
                  </a:outerShdw>
                </a:effectLst>
              </a:rPr>
              <a:t>R Interface</a:t>
            </a:r>
            <a:endParaRPr lang="en-GB"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slide(fromLeft)">
                                      <p:cBhvr>
                                        <p:cTn id="12" dur="500"/>
                                        <p:tgtEl>
                                          <p:spTgt spid="99"/>
                                        </p:tgtEl>
                                      </p:cBhvr>
                                    </p:animEffect>
                                  </p:childTnLst>
                                </p:cTn>
                              </p:par>
                            </p:childTnLst>
                          </p:cTn>
                        </p:par>
                        <p:par>
                          <p:cTn id="13" fill="hold" nodeType="afterGroup">
                            <p:stCondLst>
                              <p:cond delay="1000"/>
                            </p:stCondLst>
                            <p:childTnLst>
                              <p:par>
                                <p:cTn id="14" presetID="53" presetClass="entr" presetSubtype="0" fill="hold" nodeType="afterEffect">
                                  <p:stCondLst>
                                    <p:cond delay="0"/>
                                  </p:stCondLst>
                                  <p:childTnLst>
                                    <p:set>
                                      <p:cBhvr>
                                        <p:cTn id="15" dur="1" fill="hold">
                                          <p:stCondLst>
                                            <p:cond delay="0"/>
                                          </p:stCondLst>
                                        </p:cTn>
                                        <p:tgtEl>
                                          <p:spTgt spid="108"/>
                                        </p:tgtEl>
                                        <p:attrNameLst>
                                          <p:attrName>style.visibility</p:attrName>
                                        </p:attrNameLst>
                                      </p:cBhvr>
                                      <p:to>
                                        <p:strVal val="visible"/>
                                      </p:to>
                                    </p:set>
                                    <p:anim calcmode="lin" valueType="num">
                                      <p:cBhvr>
                                        <p:cTn id="16" dur="500" fill="hold"/>
                                        <p:tgtEl>
                                          <p:spTgt spid="108"/>
                                        </p:tgtEl>
                                        <p:attrNameLst>
                                          <p:attrName>ppt_w</p:attrName>
                                        </p:attrNameLst>
                                      </p:cBhvr>
                                      <p:tavLst>
                                        <p:tav tm="0">
                                          <p:val>
                                            <p:fltVal val="0"/>
                                          </p:val>
                                        </p:tav>
                                        <p:tav tm="100000">
                                          <p:val>
                                            <p:strVal val="#ppt_w"/>
                                          </p:val>
                                        </p:tav>
                                      </p:tavLst>
                                    </p:anim>
                                    <p:anim calcmode="lin" valueType="num">
                                      <p:cBhvr>
                                        <p:cTn id="17" dur="500" fill="hold"/>
                                        <p:tgtEl>
                                          <p:spTgt spid="108"/>
                                        </p:tgtEl>
                                        <p:attrNameLst>
                                          <p:attrName>ppt_h</p:attrName>
                                        </p:attrNameLst>
                                      </p:cBhvr>
                                      <p:tavLst>
                                        <p:tav tm="0">
                                          <p:val>
                                            <p:fltVal val="0"/>
                                          </p:val>
                                        </p:tav>
                                        <p:tav tm="100000">
                                          <p:val>
                                            <p:strVal val="#ppt_h"/>
                                          </p:val>
                                        </p:tav>
                                      </p:tavLst>
                                    </p:anim>
                                    <p:animEffect transition="in" filter="fade">
                                      <p:cBhvr>
                                        <p:cTn id="18" dur="500"/>
                                        <p:tgtEl>
                                          <p:spTgt spid="108"/>
                                        </p:tgtEl>
                                      </p:cBhvr>
                                    </p:animEffect>
                                  </p:childTnLst>
                                </p:cTn>
                              </p:par>
                            </p:childTnLst>
                          </p:cTn>
                        </p:par>
                        <p:par>
                          <p:cTn id="19" fill="hold" nodeType="afterGroup">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slide(fromLeft)">
                                      <p:cBhvr>
                                        <p:cTn id="22" dur="500"/>
                                        <p:tgtEl>
                                          <p:spTgt spid="73"/>
                                        </p:tgtEl>
                                      </p:cBhvr>
                                    </p:animEffect>
                                  </p:childTnLst>
                                </p:cTn>
                              </p:par>
                            </p:childTnLst>
                          </p:cTn>
                        </p:par>
                        <p:par>
                          <p:cTn id="23" fill="hold" nodeType="afterGroup">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500" fill="hold"/>
                                        <p:tgtEl>
                                          <p:spTgt spid="66"/>
                                        </p:tgtEl>
                                        <p:attrNameLst>
                                          <p:attrName>ppt_x</p:attrName>
                                        </p:attrNameLst>
                                      </p:cBhvr>
                                      <p:tavLst>
                                        <p:tav tm="0">
                                          <p:val>
                                            <p:strVal val="0-#ppt_w/2"/>
                                          </p:val>
                                        </p:tav>
                                        <p:tav tm="100000">
                                          <p:val>
                                            <p:strVal val="#ppt_x"/>
                                          </p:val>
                                        </p:tav>
                                      </p:tavLst>
                                    </p:anim>
                                    <p:anim calcmode="lin" valueType="num">
                                      <p:cBhvr additive="base">
                                        <p:cTn id="27" dur="500" fill="hold"/>
                                        <p:tgtEl>
                                          <p:spTgt spid="66"/>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slide(fromLeft)">
                                      <p:cBhvr>
                                        <p:cTn id="31" dur="500"/>
                                        <p:tgtEl>
                                          <p:spTgt spid="101"/>
                                        </p:tgtEl>
                                      </p:cBhvr>
                                    </p:animEffect>
                                  </p:childTnLst>
                                </p:cTn>
                              </p:par>
                            </p:childTnLst>
                          </p:cTn>
                        </p:par>
                        <p:par>
                          <p:cTn id="32" fill="hold" nodeType="afterGroup">
                            <p:stCondLst>
                              <p:cond delay="3000"/>
                            </p:stCondLst>
                            <p:childTnLst>
                              <p:par>
                                <p:cTn id="33" presetID="53" presetClass="entr" presetSubtype="0" fill="hold" nodeType="afterEffect">
                                  <p:stCondLst>
                                    <p:cond delay="0"/>
                                  </p:stCondLst>
                                  <p:childTnLst>
                                    <p:set>
                                      <p:cBhvr>
                                        <p:cTn id="34" dur="1" fill="hold">
                                          <p:stCondLst>
                                            <p:cond delay="0"/>
                                          </p:stCondLst>
                                        </p:cTn>
                                        <p:tgtEl>
                                          <p:spTgt spid="110"/>
                                        </p:tgtEl>
                                        <p:attrNameLst>
                                          <p:attrName>style.visibility</p:attrName>
                                        </p:attrNameLst>
                                      </p:cBhvr>
                                      <p:to>
                                        <p:strVal val="visible"/>
                                      </p:to>
                                    </p:set>
                                    <p:anim calcmode="lin" valueType="num">
                                      <p:cBhvr>
                                        <p:cTn id="35" dur="500" fill="hold"/>
                                        <p:tgtEl>
                                          <p:spTgt spid="110"/>
                                        </p:tgtEl>
                                        <p:attrNameLst>
                                          <p:attrName>ppt_w</p:attrName>
                                        </p:attrNameLst>
                                      </p:cBhvr>
                                      <p:tavLst>
                                        <p:tav tm="0">
                                          <p:val>
                                            <p:fltVal val="0"/>
                                          </p:val>
                                        </p:tav>
                                        <p:tav tm="100000">
                                          <p:val>
                                            <p:strVal val="#ppt_w"/>
                                          </p:val>
                                        </p:tav>
                                      </p:tavLst>
                                    </p:anim>
                                    <p:anim calcmode="lin" valueType="num">
                                      <p:cBhvr>
                                        <p:cTn id="36" dur="500" fill="hold"/>
                                        <p:tgtEl>
                                          <p:spTgt spid="110"/>
                                        </p:tgtEl>
                                        <p:attrNameLst>
                                          <p:attrName>ppt_h</p:attrName>
                                        </p:attrNameLst>
                                      </p:cBhvr>
                                      <p:tavLst>
                                        <p:tav tm="0">
                                          <p:val>
                                            <p:fltVal val="0"/>
                                          </p:val>
                                        </p:tav>
                                        <p:tav tm="100000">
                                          <p:val>
                                            <p:strVal val="#ppt_h"/>
                                          </p:val>
                                        </p:tav>
                                      </p:tavLst>
                                    </p:anim>
                                    <p:animEffect transition="in" filter="fade">
                                      <p:cBhvr>
                                        <p:cTn id="37" dur="500"/>
                                        <p:tgtEl>
                                          <p:spTgt spid="110"/>
                                        </p:tgtEl>
                                      </p:cBhvr>
                                    </p:animEffect>
                                  </p:childTnLst>
                                </p:cTn>
                              </p:par>
                            </p:childTnLst>
                          </p:cTn>
                        </p:par>
                        <p:par>
                          <p:cTn id="38" fill="hold" nodeType="afterGroup">
                            <p:stCondLst>
                              <p:cond delay="3500"/>
                            </p:stCondLst>
                            <p:childTnLst>
                              <p:par>
                                <p:cTn id="39" presetID="12" presetClass="entr" presetSubtype="8" fill="hold" grpId="0" nodeType="after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slide(fromLeft)">
                                      <p:cBhvr>
                                        <p:cTn id="41" dur="500"/>
                                        <p:tgtEl>
                                          <p:spTgt spid="75"/>
                                        </p:tgtEl>
                                      </p:cBhvr>
                                    </p:animEffect>
                                  </p:childTnLst>
                                </p:cTn>
                              </p:par>
                            </p:childTnLst>
                          </p:cTn>
                        </p:par>
                        <p:par>
                          <p:cTn id="42" fill="hold" nodeType="afterGroup">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67"/>
                                        </p:tgtEl>
                                        <p:attrNameLst>
                                          <p:attrName>style.visibility</p:attrName>
                                        </p:attrNameLst>
                                      </p:cBhvr>
                                      <p:to>
                                        <p:strVal val="visible"/>
                                      </p:to>
                                    </p:set>
                                    <p:anim calcmode="lin" valueType="num">
                                      <p:cBhvr additive="base">
                                        <p:cTn id="45" dur="500" fill="hold"/>
                                        <p:tgtEl>
                                          <p:spTgt spid="67"/>
                                        </p:tgtEl>
                                        <p:attrNameLst>
                                          <p:attrName>ppt_x</p:attrName>
                                        </p:attrNameLst>
                                      </p:cBhvr>
                                      <p:tavLst>
                                        <p:tav tm="0">
                                          <p:val>
                                            <p:strVal val="0-#ppt_w/2"/>
                                          </p:val>
                                        </p:tav>
                                        <p:tav tm="100000">
                                          <p:val>
                                            <p:strVal val="#ppt_x"/>
                                          </p:val>
                                        </p:tav>
                                      </p:tavLst>
                                    </p:anim>
                                    <p:anim calcmode="lin" valueType="num">
                                      <p:cBhvr additive="base">
                                        <p:cTn id="46" dur="500" fill="hold"/>
                                        <p:tgtEl>
                                          <p:spTgt spid="67"/>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4500"/>
                            </p:stCondLst>
                            <p:childTnLst>
                              <p:par>
                                <p:cTn id="48" presetID="12" presetClass="entr" presetSubtype="8"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slide(fromLeft)">
                                      <p:cBhvr>
                                        <p:cTn id="50" dur="500"/>
                                        <p:tgtEl>
                                          <p:spTgt spid="102"/>
                                        </p:tgtEl>
                                      </p:cBhvr>
                                    </p:animEffect>
                                  </p:childTnLst>
                                </p:cTn>
                              </p:par>
                            </p:childTnLst>
                          </p:cTn>
                        </p:par>
                        <p:par>
                          <p:cTn id="51" fill="hold" nodeType="afterGroup">
                            <p:stCondLst>
                              <p:cond delay="5000"/>
                            </p:stCondLst>
                            <p:childTnLst>
                              <p:par>
                                <p:cTn id="52" presetID="53" presetClass="entr" presetSubtype="0" fill="hold" nodeType="afterEffect">
                                  <p:stCondLst>
                                    <p:cond delay="0"/>
                                  </p:stCondLst>
                                  <p:childTnLst>
                                    <p:set>
                                      <p:cBhvr>
                                        <p:cTn id="53" dur="1" fill="hold">
                                          <p:stCondLst>
                                            <p:cond delay="0"/>
                                          </p:stCondLst>
                                        </p:cTn>
                                        <p:tgtEl>
                                          <p:spTgt spid="111"/>
                                        </p:tgtEl>
                                        <p:attrNameLst>
                                          <p:attrName>style.visibility</p:attrName>
                                        </p:attrNameLst>
                                      </p:cBhvr>
                                      <p:to>
                                        <p:strVal val="visible"/>
                                      </p:to>
                                    </p:set>
                                    <p:anim calcmode="lin" valueType="num">
                                      <p:cBhvr>
                                        <p:cTn id="54" dur="500" fill="hold"/>
                                        <p:tgtEl>
                                          <p:spTgt spid="111"/>
                                        </p:tgtEl>
                                        <p:attrNameLst>
                                          <p:attrName>ppt_w</p:attrName>
                                        </p:attrNameLst>
                                      </p:cBhvr>
                                      <p:tavLst>
                                        <p:tav tm="0">
                                          <p:val>
                                            <p:fltVal val="0"/>
                                          </p:val>
                                        </p:tav>
                                        <p:tav tm="100000">
                                          <p:val>
                                            <p:strVal val="#ppt_w"/>
                                          </p:val>
                                        </p:tav>
                                      </p:tavLst>
                                    </p:anim>
                                    <p:anim calcmode="lin" valueType="num">
                                      <p:cBhvr>
                                        <p:cTn id="55" dur="500" fill="hold"/>
                                        <p:tgtEl>
                                          <p:spTgt spid="111"/>
                                        </p:tgtEl>
                                        <p:attrNameLst>
                                          <p:attrName>ppt_h</p:attrName>
                                        </p:attrNameLst>
                                      </p:cBhvr>
                                      <p:tavLst>
                                        <p:tav tm="0">
                                          <p:val>
                                            <p:fltVal val="0"/>
                                          </p:val>
                                        </p:tav>
                                        <p:tav tm="100000">
                                          <p:val>
                                            <p:strVal val="#ppt_h"/>
                                          </p:val>
                                        </p:tav>
                                      </p:tavLst>
                                    </p:anim>
                                    <p:animEffect transition="in" filter="fade">
                                      <p:cBhvr>
                                        <p:cTn id="56" dur="500"/>
                                        <p:tgtEl>
                                          <p:spTgt spid="111"/>
                                        </p:tgtEl>
                                      </p:cBhvr>
                                    </p:animEffect>
                                  </p:childTnLst>
                                </p:cTn>
                              </p:par>
                            </p:childTnLst>
                          </p:cTn>
                        </p:par>
                        <p:par>
                          <p:cTn id="57" fill="hold" nodeType="afterGroup">
                            <p:stCondLst>
                              <p:cond delay="5500"/>
                            </p:stCondLst>
                            <p:childTnLst>
                              <p:par>
                                <p:cTn id="58" presetID="12" presetClass="entr" presetSubtype="8" fill="hold" grpId="0"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slide(fromLeft)">
                                      <p:cBhvr>
                                        <p:cTn id="60" dur="500"/>
                                        <p:tgtEl>
                                          <p:spTgt spid="78"/>
                                        </p:tgtEl>
                                      </p:cBhvr>
                                    </p:animEffect>
                                  </p:childTnLst>
                                </p:cTn>
                              </p:par>
                            </p:childTnLst>
                          </p:cTn>
                        </p:par>
                        <p:par>
                          <p:cTn id="61" fill="hold" nodeType="afterGroup">
                            <p:stCondLst>
                              <p:cond delay="6000"/>
                            </p:stCondLst>
                            <p:childTnLst>
                              <p:par>
                                <p:cTn id="62" presetID="2" presetClass="entr" presetSubtype="8" fill="hold" grpId="0" nodeType="afterEffect">
                                  <p:stCondLst>
                                    <p:cond delay="0"/>
                                  </p:stCondLst>
                                  <p:childTnLst>
                                    <p:set>
                                      <p:cBhvr>
                                        <p:cTn id="63" dur="1" fill="hold">
                                          <p:stCondLst>
                                            <p:cond delay="0"/>
                                          </p:stCondLst>
                                        </p:cTn>
                                        <p:tgtEl>
                                          <p:spTgt spid="70"/>
                                        </p:tgtEl>
                                        <p:attrNameLst>
                                          <p:attrName>style.visibility</p:attrName>
                                        </p:attrNameLst>
                                      </p:cBhvr>
                                      <p:to>
                                        <p:strVal val="visible"/>
                                      </p:to>
                                    </p:set>
                                    <p:anim calcmode="lin" valueType="num">
                                      <p:cBhvr additive="base">
                                        <p:cTn id="64" dur="500" fill="hold"/>
                                        <p:tgtEl>
                                          <p:spTgt spid="70"/>
                                        </p:tgtEl>
                                        <p:attrNameLst>
                                          <p:attrName>ppt_x</p:attrName>
                                        </p:attrNameLst>
                                      </p:cBhvr>
                                      <p:tavLst>
                                        <p:tav tm="0">
                                          <p:val>
                                            <p:strVal val="0-#ppt_w/2"/>
                                          </p:val>
                                        </p:tav>
                                        <p:tav tm="100000">
                                          <p:val>
                                            <p:strVal val="#ppt_x"/>
                                          </p:val>
                                        </p:tav>
                                      </p:tavLst>
                                    </p:anim>
                                    <p:anim calcmode="lin" valueType="num">
                                      <p:cBhvr additive="base">
                                        <p:cTn id="65" dur="500" fill="hold"/>
                                        <p:tgtEl>
                                          <p:spTgt spid="70"/>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6500"/>
                            </p:stCondLst>
                            <p:childTnLst>
                              <p:par>
                                <p:cTn id="67" presetID="12" presetClass="entr" presetSubtype="8" fill="hold" grpId="0" nodeType="after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slide(fromLeft)">
                                      <p:cBhvr>
                                        <p:cTn id="69" dur="500"/>
                                        <p:tgtEl>
                                          <p:spTgt spid="103"/>
                                        </p:tgtEl>
                                      </p:cBhvr>
                                    </p:animEffect>
                                  </p:childTnLst>
                                </p:cTn>
                              </p:par>
                            </p:childTnLst>
                          </p:cTn>
                        </p:par>
                        <p:par>
                          <p:cTn id="70" fill="hold" nodeType="afterGroup">
                            <p:stCondLst>
                              <p:cond delay="7000"/>
                            </p:stCondLst>
                            <p:childTnLst>
                              <p:par>
                                <p:cTn id="71" presetID="53" presetClass="entr" presetSubtype="0" fill="hold" nodeType="afterEffect">
                                  <p:stCondLst>
                                    <p:cond delay="0"/>
                                  </p:stCondLst>
                                  <p:childTnLst>
                                    <p:set>
                                      <p:cBhvr>
                                        <p:cTn id="72" dur="1" fill="hold">
                                          <p:stCondLst>
                                            <p:cond delay="0"/>
                                          </p:stCondLst>
                                        </p:cTn>
                                        <p:tgtEl>
                                          <p:spTgt spid="112"/>
                                        </p:tgtEl>
                                        <p:attrNameLst>
                                          <p:attrName>style.visibility</p:attrName>
                                        </p:attrNameLst>
                                      </p:cBhvr>
                                      <p:to>
                                        <p:strVal val="visible"/>
                                      </p:to>
                                    </p:set>
                                    <p:anim calcmode="lin" valueType="num">
                                      <p:cBhvr>
                                        <p:cTn id="73" dur="500" fill="hold"/>
                                        <p:tgtEl>
                                          <p:spTgt spid="112"/>
                                        </p:tgtEl>
                                        <p:attrNameLst>
                                          <p:attrName>ppt_w</p:attrName>
                                        </p:attrNameLst>
                                      </p:cBhvr>
                                      <p:tavLst>
                                        <p:tav tm="0">
                                          <p:val>
                                            <p:fltVal val="0"/>
                                          </p:val>
                                        </p:tav>
                                        <p:tav tm="100000">
                                          <p:val>
                                            <p:strVal val="#ppt_w"/>
                                          </p:val>
                                        </p:tav>
                                      </p:tavLst>
                                    </p:anim>
                                    <p:anim calcmode="lin" valueType="num">
                                      <p:cBhvr>
                                        <p:cTn id="74" dur="500" fill="hold"/>
                                        <p:tgtEl>
                                          <p:spTgt spid="112"/>
                                        </p:tgtEl>
                                        <p:attrNameLst>
                                          <p:attrName>ppt_h</p:attrName>
                                        </p:attrNameLst>
                                      </p:cBhvr>
                                      <p:tavLst>
                                        <p:tav tm="0">
                                          <p:val>
                                            <p:fltVal val="0"/>
                                          </p:val>
                                        </p:tav>
                                        <p:tav tm="100000">
                                          <p:val>
                                            <p:strVal val="#ppt_h"/>
                                          </p:val>
                                        </p:tav>
                                      </p:tavLst>
                                    </p:anim>
                                    <p:animEffect transition="in" filter="fade">
                                      <p:cBhvr>
                                        <p:cTn id="75" dur="500"/>
                                        <p:tgtEl>
                                          <p:spTgt spid="112"/>
                                        </p:tgtEl>
                                      </p:cBhvr>
                                    </p:animEffect>
                                  </p:childTnLst>
                                </p:cTn>
                              </p:par>
                            </p:childTnLst>
                          </p:cTn>
                        </p:par>
                        <p:par>
                          <p:cTn id="76" fill="hold" nodeType="afterGroup">
                            <p:stCondLst>
                              <p:cond delay="7500"/>
                            </p:stCondLst>
                            <p:childTnLst>
                              <p:par>
                                <p:cTn id="77" presetID="12" presetClass="entr" presetSubtype="8" fill="hold" grpId="0" nodeType="after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slide(fromLeft)">
                                      <p:cBhvr>
                                        <p:cTn id="79" dur="500"/>
                                        <p:tgtEl>
                                          <p:spTgt spid="79"/>
                                        </p:tgtEl>
                                      </p:cBhvr>
                                    </p:animEffect>
                                  </p:childTnLst>
                                </p:cTn>
                              </p:par>
                            </p:childTnLst>
                          </p:cTn>
                        </p:par>
                        <p:par>
                          <p:cTn id="80" fill="hold" nodeType="afterGroup">
                            <p:stCondLst>
                              <p:cond delay="8000"/>
                            </p:stCondLst>
                            <p:childTnLst>
                              <p:par>
                                <p:cTn id="81" presetID="53" presetClass="entr" presetSubtype="0" fill="hold" nodeType="afterEffect">
                                  <p:stCondLst>
                                    <p:cond delay="0"/>
                                  </p:stCondLst>
                                  <p:childTnLst>
                                    <p:set>
                                      <p:cBhvr>
                                        <p:cTn id="82" dur="1" fill="hold">
                                          <p:stCondLst>
                                            <p:cond delay="0"/>
                                          </p:stCondLst>
                                        </p:cTn>
                                        <p:tgtEl>
                                          <p:spTgt spid="72"/>
                                        </p:tgtEl>
                                        <p:attrNameLst>
                                          <p:attrName>style.visibility</p:attrName>
                                        </p:attrNameLst>
                                      </p:cBhvr>
                                      <p:to>
                                        <p:strVal val="visible"/>
                                      </p:to>
                                    </p:set>
                                    <p:anim calcmode="lin" valueType="num">
                                      <p:cBhvr>
                                        <p:cTn id="83" dur="500" fill="hold"/>
                                        <p:tgtEl>
                                          <p:spTgt spid="72"/>
                                        </p:tgtEl>
                                        <p:attrNameLst>
                                          <p:attrName>ppt_w</p:attrName>
                                        </p:attrNameLst>
                                      </p:cBhvr>
                                      <p:tavLst>
                                        <p:tav tm="0">
                                          <p:val>
                                            <p:fltVal val="0"/>
                                          </p:val>
                                        </p:tav>
                                        <p:tav tm="100000">
                                          <p:val>
                                            <p:strVal val="#ppt_w"/>
                                          </p:val>
                                        </p:tav>
                                      </p:tavLst>
                                    </p:anim>
                                    <p:anim calcmode="lin" valueType="num">
                                      <p:cBhvr>
                                        <p:cTn id="84" dur="500" fill="hold"/>
                                        <p:tgtEl>
                                          <p:spTgt spid="72"/>
                                        </p:tgtEl>
                                        <p:attrNameLst>
                                          <p:attrName>ppt_h</p:attrName>
                                        </p:attrNameLst>
                                      </p:cBhvr>
                                      <p:tavLst>
                                        <p:tav tm="0">
                                          <p:val>
                                            <p:fltVal val="0"/>
                                          </p:val>
                                        </p:tav>
                                        <p:tav tm="100000">
                                          <p:val>
                                            <p:strVal val="#ppt_h"/>
                                          </p:val>
                                        </p:tav>
                                      </p:tavLst>
                                    </p:anim>
                                    <p:animEffect transition="in" filter="fade">
                                      <p:cBhvr>
                                        <p:cTn id="85" dur="500"/>
                                        <p:tgtEl>
                                          <p:spTgt spid="72"/>
                                        </p:tgtEl>
                                      </p:cBhvr>
                                    </p:animEffect>
                                  </p:childTnLst>
                                </p:cTn>
                              </p:par>
                            </p:childTnLst>
                          </p:cTn>
                        </p:par>
                        <p:par>
                          <p:cTn id="86" fill="hold" nodeType="afterGroup">
                            <p:stCondLst>
                              <p:cond delay="8500"/>
                            </p:stCondLst>
                            <p:childTnLst>
                              <p:par>
                                <p:cTn id="87" presetID="2" presetClass="entr" presetSubtype="4" accel="50000" decel="50000"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 calcmode="lin" valueType="num">
                                      <p:cBhvr additive="base">
                                        <p:cTn id="89" dur="500" fill="hold"/>
                                        <p:tgtEl>
                                          <p:spTgt spid="6"/>
                                        </p:tgtEl>
                                        <p:attrNameLst>
                                          <p:attrName>ppt_x</p:attrName>
                                        </p:attrNameLst>
                                      </p:cBhvr>
                                      <p:tavLst>
                                        <p:tav tm="0">
                                          <p:val>
                                            <p:strVal val="#ppt_x"/>
                                          </p:val>
                                        </p:tav>
                                        <p:tav tm="100000">
                                          <p:val>
                                            <p:strVal val="#ppt_x"/>
                                          </p:val>
                                        </p:tav>
                                      </p:tavLst>
                                    </p:anim>
                                    <p:anim calcmode="lin" valueType="num">
                                      <p:cBhvr additive="base">
                                        <p:cTn id="90" dur="500" fill="hold"/>
                                        <p:tgtEl>
                                          <p:spTgt spid="6"/>
                                        </p:tgtEl>
                                        <p:attrNameLst>
                                          <p:attrName>ppt_y</p:attrName>
                                        </p:attrNameLst>
                                      </p:cBhvr>
                                      <p:tavLst>
                                        <p:tav tm="0">
                                          <p:val>
                                            <p:strVal val="1+#ppt_h/2"/>
                                          </p:val>
                                        </p:tav>
                                        <p:tav tm="100000">
                                          <p:val>
                                            <p:strVal val="#ppt_y"/>
                                          </p:val>
                                        </p:tav>
                                      </p:tavLst>
                                    </p:anim>
                                  </p:childTnLst>
                                </p:cTn>
                              </p:par>
                            </p:childTnLst>
                          </p:cTn>
                        </p:par>
                        <p:par>
                          <p:cTn id="91" fill="hold" nodeType="afterGroup">
                            <p:stCondLst>
                              <p:cond delay="9000"/>
                            </p:stCondLst>
                            <p:childTnLst>
                              <p:par>
                                <p:cTn id="92" presetID="53" presetClass="entr" presetSubtype="0" fill="hold" nodeType="afterEffect">
                                  <p:stCondLst>
                                    <p:cond delay="0"/>
                                  </p:stCondLst>
                                  <p:childTnLst>
                                    <p:set>
                                      <p:cBhvr>
                                        <p:cTn id="93" dur="1" fill="hold">
                                          <p:stCondLst>
                                            <p:cond delay="0"/>
                                          </p:stCondLst>
                                        </p:cTn>
                                        <p:tgtEl>
                                          <p:spTgt spid="80"/>
                                        </p:tgtEl>
                                        <p:attrNameLst>
                                          <p:attrName>style.visibility</p:attrName>
                                        </p:attrNameLst>
                                      </p:cBhvr>
                                      <p:to>
                                        <p:strVal val="visible"/>
                                      </p:to>
                                    </p:set>
                                    <p:anim calcmode="lin" valueType="num">
                                      <p:cBhvr>
                                        <p:cTn id="94" dur="500" fill="hold"/>
                                        <p:tgtEl>
                                          <p:spTgt spid="80"/>
                                        </p:tgtEl>
                                        <p:attrNameLst>
                                          <p:attrName>ppt_w</p:attrName>
                                        </p:attrNameLst>
                                      </p:cBhvr>
                                      <p:tavLst>
                                        <p:tav tm="0">
                                          <p:val>
                                            <p:fltVal val="0"/>
                                          </p:val>
                                        </p:tav>
                                        <p:tav tm="100000">
                                          <p:val>
                                            <p:strVal val="#ppt_w"/>
                                          </p:val>
                                        </p:tav>
                                      </p:tavLst>
                                    </p:anim>
                                    <p:anim calcmode="lin" valueType="num">
                                      <p:cBhvr>
                                        <p:cTn id="95" dur="500" fill="hold"/>
                                        <p:tgtEl>
                                          <p:spTgt spid="80"/>
                                        </p:tgtEl>
                                        <p:attrNameLst>
                                          <p:attrName>ppt_h</p:attrName>
                                        </p:attrNameLst>
                                      </p:cBhvr>
                                      <p:tavLst>
                                        <p:tav tm="0">
                                          <p:val>
                                            <p:fltVal val="0"/>
                                          </p:val>
                                        </p:tav>
                                        <p:tav tm="100000">
                                          <p:val>
                                            <p:strVal val="#ppt_h"/>
                                          </p:val>
                                        </p:tav>
                                      </p:tavLst>
                                    </p:anim>
                                    <p:animEffect transition="in" filter="fade">
                                      <p:cBhvr>
                                        <p:cTn id="96" dur="500"/>
                                        <p:tgtEl>
                                          <p:spTgt spid="80"/>
                                        </p:tgtEl>
                                      </p:cBhvr>
                                    </p:animEffect>
                                  </p:childTnLst>
                                </p:cTn>
                              </p:par>
                            </p:childTnLst>
                          </p:cTn>
                        </p:par>
                        <p:par>
                          <p:cTn id="97" fill="hold" nodeType="afterGroup">
                            <p:stCondLst>
                              <p:cond delay="9500"/>
                            </p:stCondLst>
                            <p:childTnLst>
                              <p:par>
                                <p:cTn id="98" presetID="2" presetClass="entr" presetSubtype="4" accel="50000" decel="50000" fill="hold" nodeType="afterEffect">
                                  <p:stCondLst>
                                    <p:cond delay="0"/>
                                  </p:stCondLst>
                                  <p:childTnLst>
                                    <p:set>
                                      <p:cBhvr>
                                        <p:cTn id="99" dur="1" fill="hold">
                                          <p:stCondLst>
                                            <p:cond delay="0"/>
                                          </p:stCondLst>
                                        </p:cTn>
                                        <p:tgtEl>
                                          <p:spTgt spid="7"/>
                                        </p:tgtEl>
                                        <p:attrNameLst>
                                          <p:attrName>style.visibility</p:attrName>
                                        </p:attrNameLst>
                                      </p:cBhvr>
                                      <p:to>
                                        <p:strVal val="visible"/>
                                      </p:to>
                                    </p:set>
                                    <p:anim calcmode="lin" valueType="num">
                                      <p:cBhvr additive="base">
                                        <p:cTn id="100" dur="500" fill="hold"/>
                                        <p:tgtEl>
                                          <p:spTgt spid="7"/>
                                        </p:tgtEl>
                                        <p:attrNameLst>
                                          <p:attrName>ppt_x</p:attrName>
                                        </p:attrNameLst>
                                      </p:cBhvr>
                                      <p:tavLst>
                                        <p:tav tm="0">
                                          <p:val>
                                            <p:strVal val="#ppt_x"/>
                                          </p:val>
                                        </p:tav>
                                        <p:tav tm="100000">
                                          <p:val>
                                            <p:strVal val="#ppt_x"/>
                                          </p:val>
                                        </p:tav>
                                      </p:tavLst>
                                    </p:anim>
                                    <p:anim calcmode="lin" valueType="num">
                                      <p:cBhvr additive="base">
                                        <p:cTn id="101" dur="500" fill="hold"/>
                                        <p:tgtEl>
                                          <p:spTgt spid="7"/>
                                        </p:tgtEl>
                                        <p:attrNameLst>
                                          <p:attrName>ppt_y</p:attrName>
                                        </p:attrNameLst>
                                      </p:cBhvr>
                                      <p:tavLst>
                                        <p:tav tm="0">
                                          <p:val>
                                            <p:strVal val="1+#ppt_h/2"/>
                                          </p:val>
                                        </p:tav>
                                        <p:tav tm="100000">
                                          <p:val>
                                            <p:strVal val="#ppt_y"/>
                                          </p:val>
                                        </p:tav>
                                      </p:tavLst>
                                    </p:anim>
                                  </p:childTnLst>
                                </p:cTn>
                              </p:par>
                            </p:childTnLst>
                          </p:cTn>
                        </p:par>
                        <p:par>
                          <p:cTn id="102" fill="hold" nodeType="afterGroup">
                            <p:stCondLst>
                              <p:cond delay="10000"/>
                            </p:stCondLst>
                            <p:childTnLst>
                              <p:par>
                                <p:cTn id="103" presetID="53" presetClass="entr" presetSubtype="0" fill="hold" nodeType="afterEffect">
                                  <p:stCondLst>
                                    <p:cond delay="0"/>
                                  </p:stCondLst>
                                  <p:childTnLst>
                                    <p:set>
                                      <p:cBhvr>
                                        <p:cTn id="104" dur="1" fill="hold">
                                          <p:stCondLst>
                                            <p:cond delay="0"/>
                                          </p:stCondLst>
                                        </p:cTn>
                                        <p:tgtEl>
                                          <p:spTgt spid="81"/>
                                        </p:tgtEl>
                                        <p:attrNameLst>
                                          <p:attrName>style.visibility</p:attrName>
                                        </p:attrNameLst>
                                      </p:cBhvr>
                                      <p:to>
                                        <p:strVal val="visible"/>
                                      </p:to>
                                    </p:set>
                                    <p:anim calcmode="lin" valueType="num">
                                      <p:cBhvr>
                                        <p:cTn id="105" dur="500" fill="hold"/>
                                        <p:tgtEl>
                                          <p:spTgt spid="81"/>
                                        </p:tgtEl>
                                        <p:attrNameLst>
                                          <p:attrName>ppt_w</p:attrName>
                                        </p:attrNameLst>
                                      </p:cBhvr>
                                      <p:tavLst>
                                        <p:tav tm="0">
                                          <p:val>
                                            <p:fltVal val="0"/>
                                          </p:val>
                                        </p:tav>
                                        <p:tav tm="100000">
                                          <p:val>
                                            <p:strVal val="#ppt_w"/>
                                          </p:val>
                                        </p:tav>
                                      </p:tavLst>
                                    </p:anim>
                                    <p:anim calcmode="lin" valueType="num">
                                      <p:cBhvr>
                                        <p:cTn id="106" dur="500" fill="hold"/>
                                        <p:tgtEl>
                                          <p:spTgt spid="81"/>
                                        </p:tgtEl>
                                        <p:attrNameLst>
                                          <p:attrName>ppt_h</p:attrName>
                                        </p:attrNameLst>
                                      </p:cBhvr>
                                      <p:tavLst>
                                        <p:tav tm="0">
                                          <p:val>
                                            <p:fltVal val="0"/>
                                          </p:val>
                                        </p:tav>
                                        <p:tav tm="100000">
                                          <p:val>
                                            <p:strVal val="#ppt_h"/>
                                          </p:val>
                                        </p:tav>
                                      </p:tavLst>
                                    </p:anim>
                                    <p:animEffect transition="in" filter="fade">
                                      <p:cBhvr>
                                        <p:cTn id="107" dur="500"/>
                                        <p:tgtEl>
                                          <p:spTgt spid="81"/>
                                        </p:tgtEl>
                                      </p:cBhvr>
                                    </p:animEffect>
                                  </p:childTnLst>
                                </p:cTn>
                              </p:par>
                            </p:childTnLst>
                          </p:cTn>
                        </p:par>
                        <p:par>
                          <p:cTn id="108" fill="hold" nodeType="afterGroup">
                            <p:stCondLst>
                              <p:cond delay="10500"/>
                            </p:stCondLst>
                            <p:childTnLst>
                              <p:par>
                                <p:cTn id="109" presetID="2" presetClass="entr" presetSubtype="4" accel="50000" decel="50000" fill="hold" nodeType="afterEffect">
                                  <p:stCondLst>
                                    <p:cond delay="0"/>
                                  </p:stCondLst>
                                  <p:childTnLst>
                                    <p:set>
                                      <p:cBhvr>
                                        <p:cTn id="110" dur="1" fill="hold">
                                          <p:stCondLst>
                                            <p:cond delay="0"/>
                                          </p:stCondLst>
                                        </p:cTn>
                                        <p:tgtEl>
                                          <p:spTgt spid="8"/>
                                        </p:tgtEl>
                                        <p:attrNameLst>
                                          <p:attrName>style.visibility</p:attrName>
                                        </p:attrNameLst>
                                      </p:cBhvr>
                                      <p:to>
                                        <p:strVal val="visible"/>
                                      </p:to>
                                    </p:set>
                                    <p:anim calcmode="lin" valueType="num">
                                      <p:cBhvr additive="base">
                                        <p:cTn id="111" dur="500" fill="hold"/>
                                        <p:tgtEl>
                                          <p:spTgt spid="8"/>
                                        </p:tgtEl>
                                        <p:attrNameLst>
                                          <p:attrName>ppt_x</p:attrName>
                                        </p:attrNameLst>
                                      </p:cBhvr>
                                      <p:tavLst>
                                        <p:tav tm="0">
                                          <p:val>
                                            <p:strVal val="#ppt_x"/>
                                          </p:val>
                                        </p:tav>
                                        <p:tav tm="100000">
                                          <p:val>
                                            <p:strVal val="#ppt_x"/>
                                          </p:val>
                                        </p:tav>
                                      </p:tavLst>
                                    </p:anim>
                                    <p:anim calcmode="lin" valueType="num">
                                      <p:cBhvr additive="base">
                                        <p:cTn id="112" dur="500" fill="hold"/>
                                        <p:tgtEl>
                                          <p:spTgt spid="8"/>
                                        </p:tgtEl>
                                        <p:attrNameLst>
                                          <p:attrName>ppt_y</p:attrName>
                                        </p:attrNameLst>
                                      </p:cBhvr>
                                      <p:tavLst>
                                        <p:tav tm="0">
                                          <p:val>
                                            <p:strVal val="1+#ppt_h/2"/>
                                          </p:val>
                                        </p:tav>
                                        <p:tav tm="100000">
                                          <p:val>
                                            <p:strVal val="#ppt_y"/>
                                          </p:val>
                                        </p:tav>
                                      </p:tavLst>
                                    </p:anim>
                                  </p:childTnLst>
                                </p:cTn>
                              </p:par>
                            </p:childTnLst>
                          </p:cTn>
                        </p:par>
                        <p:par>
                          <p:cTn id="113" fill="hold" nodeType="afterGroup">
                            <p:stCondLst>
                              <p:cond delay="11000"/>
                            </p:stCondLst>
                            <p:childTnLst>
                              <p:par>
                                <p:cTn id="114" presetID="53" presetClass="entr" presetSubtype="0" fill="hold" nodeType="afterEffect">
                                  <p:stCondLst>
                                    <p:cond delay="0"/>
                                  </p:stCondLst>
                                  <p:childTnLst>
                                    <p:set>
                                      <p:cBhvr>
                                        <p:cTn id="115" dur="1" fill="hold">
                                          <p:stCondLst>
                                            <p:cond delay="0"/>
                                          </p:stCondLst>
                                        </p:cTn>
                                        <p:tgtEl>
                                          <p:spTgt spid="82"/>
                                        </p:tgtEl>
                                        <p:attrNameLst>
                                          <p:attrName>style.visibility</p:attrName>
                                        </p:attrNameLst>
                                      </p:cBhvr>
                                      <p:to>
                                        <p:strVal val="visible"/>
                                      </p:to>
                                    </p:set>
                                    <p:anim calcmode="lin" valueType="num">
                                      <p:cBhvr>
                                        <p:cTn id="116" dur="500" fill="hold"/>
                                        <p:tgtEl>
                                          <p:spTgt spid="82"/>
                                        </p:tgtEl>
                                        <p:attrNameLst>
                                          <p:attrName>ppt_w</p:attrName>
                                        </p:attrNameLst>
                                      </p:cBhvr>
                                      <p:tavLst>
                                        <p:tav tm="0">
                                          <p:val>
                                            <p:fltVal val="0"/>
                                          </p:val>
                                        </p:tav>
                                        <p:tav tm="100000">
                                          <p:val>
                                            <p:strVal val="#ppt_w"/>
                                          </p:val>
                                        </p:tav>
                                      </p:tavLst>
                                    </p:anim>
                                    <p:anim calcmode="lin" valueType="num">
                                      <p:cBhvr>
                                        <p:cTn id="117" dur="500" fill="hold"/>
                                        <p:tgtEl>
                                          <p:spTgt spid="82"/>
                                        </p:tgtEl>
                                        <p:attrNameLst>
                                          <p:attrName>ppt_h</p:attrName>
                                        </p:attrNameLst>
                                      </p:cBhvr>
                                      <p:tavLst>
                                        <p:tav tm="0">
                                          <p:val>
                                            <p:fltVal val="0"/>
                                          </p:val>
                                        </p:tav>
                                        <p:tav tm="100000">
                                          <p:val>
                                            <p:strVal val="#ppt_h"/>
                                          </p:val>
                                        </p:tav>
                                      </p:tavLst>
                                    </p:anim>
                                    <p:animEffect transition="in" filter="fade">
                                      <p:cBhvr>
                                        <p:cTn id="118" dur="500"/>
                                        <p:tgtEl>
                                          <p:spTgt spid="82"/>
                                        </p:tgtEl>
                                      </p:cBhvr>
                                    </p:animEffect>
                                  </p:childTnLst>
                                </p:cTn>
                              </p:par>
                            </p:childTnLst>
                          </p:cTn>
                        </p:par>
                        <p:par>
                          <p:cTn id="119" fill="hold" nodeType="afterGroup">
                            <p:stCondLst>
                              <p:cond delay="11500"/>
                            </p:stCondLst>
                            <p:childTnLst>
                              <p:par>
                                <p:cTn id="120" presetID="2" presetClass="entr" presetSubtype="4" accel="50000" decel="50000" fill="hold" nodeType="afterEffect">
                                  <p:stCondLst>
                                    <p:cond delay="0"/>
                                  </p:stCondLst>
                                  <p:childTnLst>
                                    <p:set>
                                      <p:cBhvr>
                                        <p:cTn id="121" dur="1" fill="hold">
                                          <p:stCondLst>
                                            <p:cond delay="0"/>
                                          </p:stCondLst>
                                        </p:cTn>
                                        <p:tgtEl>
                                          <p:spTgt spid="9"/>
                                        </p:tgtEl>
                                        <p:attrNameLst>
                                          <p:attrName>style.visibility</p:attrName>
                                        </p:attrNameLst>
                                      </p:cBhvr>
                                      <p:to>
                                        <p:strVal val="visible"/>
                                      </p:to>
                                    </p:set>
                                    <p:anim calcmode="lin" valueType="num">
                                      <p:cBhvr additive="base">
                                        <p:cTn id="122" dur="500" fill="hold"/>
                                        <p:tgtEl>
                                          <p:spTgt spid="9"/>
                                        </p:tgtEl>
                                        <p:attrNameLst>
                                          <p:attrName>ppt_x</p:attrName>
                                        </p:attrNameLst>
                                      </p:cBhvr>
                                      <p:tavLst>
                                        <p:tav tm="0">
                                          <p:val>
                                            <p:strVal val="#ppt_x"/>
                                          </p:val>
                                        </p:tav>
                                        <p:tav tm="100000">
                                          <p:val>
                                            <p:strVal val="#ppt_x"/>
                                          </p:val>
                                        </p:tav>
                                      </p:tavLst>
                                    </p:anim>
                                    <p:anim calcmode="lin" valueType="num">
                                      <p:cBhvr additive="base">
                                        <p:cTn id="1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70" grpId="0" animBg="1"/>
      <p:bldP spid="73" grpId="0" animBg="1"/>
      <p:bldP spid="75" grpId="0" animBg="1"/>
      <p:bldP spid="78" grpId="0" animBg="1"/>
      <p:bldP spid="79" grpId="0" animBg="1"/>
      <p:bldP spid="99" grpId="0" animBg="1"/>
      <p:bldP spid="101" grpId="0" animBg="1"/>
      <p:bldP spid="102" grpId="0" animBg="1"/>
      <p:bldP spid="10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3">
            <a:extLst>
              <a:ext uri="{FF2B5EF4-FFF2-40B4-BE49-F238E27FC236}">
                <a16:creationId xmlns:a16="http://schemas.microsoft.com/office/drawing/2014/main" id="{8238D137-7719-4196-8850-1C0A203B5630}"/>
              </a:ext>
            </a:extLst>
          </p:cNvPr>
          <p:cNvGrpSpPr/>
          <p:nvPr/>
        </p:nvGrpSpPr>
        <p:grpSpPr>
          <a:xfrm>
            <a:off x="4820486" y="1958287"/>
            <a:ext cx="3042129" cy="485331"/>
            <a:chOff x="1322198" y="1276468"/>
            <a:chExt cx="3249802" cy="518462"/>
          </a:xfrm>
          <a:solidFill>
            <a:schemeClr val="tx2"/>
          </a:solidFill>
        </p:grpSpPr>
        <p:sp>
          <p:nvSpPr>
            <p:cNvPr id="66" name="Pentagon 65">
              <a:extLst>
                <a:ext uri="{FF2B5EF4-FFF2-40B4-BE49-F238E27FC236}">
                  <a16:creationId xmlns:a16="http://schemas.microsoft.com/office/drawing/2014/main" id="{7E9CAD5A-785A-4E28-B3B0-42C840241761}"/>
                </a:ext>
              </a:extLst>
            </p:cNvPr>
            <p:cNvSpPr/>
            <p:nvPr/>
          </p:nvSpPr>
          <p:spPr>
            <a:xfrm>
              <a:off x="1322198" y="1276468"/>
              <a:ext cx="3249802" cy="51846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1867" dirty="0"/>
            </a:p>
          </p:txBody>
        </p:sp>
        <p:sp>
          <p:nvSpPr>
            <p:cNvPr id="67" name="TextBox 66">
              <a:extLst>
                <a:ext uri="{FF2B5EF4-FFF2-40B4-BE49-F238E27FC236}">
                  <a16:creationId xmlns:a16="http://schemas.microsoft.com/office/drawing/2014/main" id="{B6A89A54-8DFE-479D-8973-0723C51B92F2}"/>
                </a:ext>
              </a:extLst>
            </p:cNvPr>
            <p:cNvSpPr txBox="1"/>
            <p:nvPr/>
          </p:nvSpPr>
          <p:spPr>
            <a:xfrm>
              <a:off x="3696990" y="1382232"/>
              <a:ext cx="446944" cy="306937"/>
            </a:xfrm>
            <a:prstGeom prst="rect">
              <a:avLst/>
            </a:prstGeom>
            <a:noFill/>
          </p:spPr>
          <p:txBody>
            <a:bodyPr wrap="none" lIns="0" tIns="0" rIns="0" bIns="0" anchor="ctr">
              <a:spAutoFit/>
            </a:bodyPr>
            <a:lstStyle/>
            <a:p>
              <a:pPr algn="ctr" defTabSz="1219170">
                <a:spcBef>
                  <a:spcPct val="20000"/>
                </a:spcBef>
                <a:defRPr/>
              </a:pPr>
              <a:r>
                <a:rPr lang="en-US" sz="1867" b="1" dirty="0">
                  <a:solidFill>
                    <a:schemeClr val="bg1"/>
                  </a:solidFill>
                </a:rPr>
                <a:t>80%</a:t>
              </a:r>
              <a:endParaRPr lang="en-US" sz="1867" dirty="0">
                <a:solidFill>
                  <a:schemeClr val="bg1"/>
                </a:solidFill>
              </a:endParaRPr>
            </a:p>
          </p:txBody>
        </p:sp>
      </p:grpSp>
      <p:grpSp>
        <p:nvGrpSpPr>
          <p:cNvPr id="5" name="Group 67">
            <a:extLst>
              <a:ext uri="{FF2B5EF4-FFF2-40B4-BE49-F238E27FC236}">
                <a16:creationId xmlns:a16="http://schemas.microsoft.com/office/drawing/2014/main" id="{2B06595B-AD7E-43E5-BBCF-8594092ACF52}"/>
              </a:ext>
            </a:extLst>
          </p:cNvPr>
          <p:cNvGrpSpPr/>
          <p:nvPr/>
        </p:nvGrpSpPr>
        <p:grpSpPr>
          <a:xfrm>
            <a:off x="4820486" y="2500563"/>
            <a:ext cx="2556799" cy="485331"/>
            <a:chOff x="1322198" y="2110893"/>
            <a:chExt cx="2731339" cy="518462"/>
          </a:xfrm>
          <a:solidFill>
            <a:schemeClr val="bg2"/>
          </a:solidFill>
        </p:grpSpPr>
        <p:sp>
          <p:nvSpPr>
            <p:cNvPr id="69" name="Pentagon 68">
              <a:extLst>
                <a:ext uri="{FF2B5EF4-FFF2-40B4-BE49-F238E27FC236}">
                  <a16:creationId xmlns:a16="http://schemas.microsoft.com/office/drawing/2014/main" id="{C7CC9F70-90BC-40ED-873A-7CB4439FB3C2}"/>
                </a:ext>
              </a:extLst>
            </p:cNvPr>
            <p:cNvSpPr/>
            <p:nvPr/>
          </p:nvSpPr>
          <p:spPr>
            <a:xfrm>
              <a:off x="1322198" y="2110893"/>
              <a:ext cx="2731339" cy="51846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1867" dirty="0"/>
            </a:p>
          </p:txBody>
        </p:sp>
        <p:sp>
          <p:nvSpPr>
            <p:cNvPr id="87" name="TextBox 86">
              <a:extLst>
                <a:ext uri="{FF2B5EF4-FFF2-40B4-BE49-F238E27FC236}">
                  <a16:creationId xmlns:a16="http://schemas.microsoft.com/office/drawing/2014/main" id="{E8A7BBFC-E640-4DF2-9E10-EA23B9DCCDDA}"/>
                </a:ext>
              </a:extLst>
            </p:cNvPr>
            <p:cNvSpPr txBox="1"/>
            <p:nvPr/>
          </p:nvSpPr>
          <p:spPr>
            <a:xfrm>
              <a:off x="3189579" y="2219721"/>
              <a:ext cx="446944" cy="306937"/>
            </a:xfrm>
            <a:prstGeom prst="rect">
              <a:avLst/>
            </a:prstGeom>
            <a:noFill/>
          </p:spPr>
          <p:txBody>
            <a:bodyPr wrap="none" lIns="0" tIns="0" rIns="0" bIns="0" anchor="ctr">
              <a:spAutoFit/>
            </a:bodyPr>
            <a:lstStyle/>
            <a:p>
              <a:pPr algn="ctr" defTabSz="1219170">
                <a:spcBef>
                  <a:spcPct val="20000"/>
                </a:spcBef>
                <a:defRPr/>
              </a:pPr>
              <a:r>
                <a:rPr lang="en-US" sz="1867" b="1" dirty="0">
                  <a:solidFill>
                    <a:schemeClr val="bg1"/>
                  </a:solidFill>
                </a:rPr>
                <a:t>70%</a:t>
              </a:r>
              <a:endParaRPr lang="en-US" sz="1867" dirty="0">
                <a:solidFill>
                  <a:schemeClr val="bg1"/>
                </a:solidFill>
              </a:endParaRPr>
            </a:p>
          </p:txBody>
        </p:sp>
      </p:grpSp>
      <p:grpSp>
        <p:nvGrpSpPr>
          <p:cNvPr id="6" name="Group 87">
            <a:extLst>
              <a:ext uri="{FF2B5EF4-FFF2-40B4-BE49-F238E27FC236}">
                <a16:creationId xmlns:a16="http://schemas.microsoft.com/office/drawing/2014/main" id="{4FD0E05F-9306-49DF-A822-8DDFE27D94A6}"/>
              </a:ext>
            </a:extLst>
          </p:cNvPr>
          <p:cNvGrpSpPr/>
          <p:nvPr/>
        </p:nvGrpSpPr>
        <p:grpSpPr>
          <a:xfrm>
            <a:off x="4820485" y="3042839"/>
            <a:ext cx="2071467" cy="485331"/>
            <a:chOff x="1322199" y="2975000"/>
            <a:chExt cx="2212876" cy="518462"/>
          </a:xfrm>
          <a:solidFill>
            <a:schemeClr val="accent1"/>
          </a:solidFill>
        </p:grpSpPr>
        <p:sp>
          <p:nvSpPr>
            <p:cNvPr id="89" name="Pentagon 88">
              <a:extLst>
                <a:ext uri="{FF2B5EF4-FFF2-40B4-BE49-F238E27FC236}">
                  <a16:creationId xmlns:a16="http://schemas.microsoft.com/office/drawing/2014/main" id="{E3D91728-6C1E-4C13-8E09-160A1939B4DA}"/>
                </a:ext>
              </a:extLst>
            </p:cNvPr>
            <p:cNvSpPr/>
            <p:nvPr/>
          </p:nvSpPr>
          <p:spPr>
            <a:xfrm>
              <a:off x="1322199" y="2975000"/>
              <a:ext cx="2212876" cy="51846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1867" dirty="0"/>
            </a:p>
          </p:txBody>
        </p:sp>
        <p:sp>
          <p:nvSpPr>
            <p:cNvPr id="90" name="TextBox 89">
              <a:extLst>
                <a:ext uri="{FF2B5EF4-FFF2-40B4-BE49-F238E27FC236}">
                  <a16:creationId xmlns:a16="http://schemas.microsoft.com/office/drawing/2014/main" id="{2FA1AFE8-D659-4E32-A515-1FFE248F667B}"/>
                </a:ext>
              </a:extLst>
            </p:cNvPr>
            <p:cNvSpPr txBox="1"/>
            <p:nvPr/>
          </p:nvSpPr>
          <p:spPr>
            <a:xfrm>
              <a:off x="2816916" y="3087027"/>
              <a:ext cx="446944" cy="306937"/>
            </a:xfrm>
            <a:prstGeom prst="rect">
              <a:avLst/>
            </a:prstGeom>
            <a:noFill/>
          </p:spPr>
          <p:txBody>
            <a:bodyPr wrap="none" lIns="0" tIns="0" rIns="0" bIns="0" anchor="ctr">
              <a:spAutoFit/>
            </a:bodyPr>
            <a:lstStyle/>
            <a:p>
              <a:pPr algn="ctr" defTabSz="1219170">
                <a:spcBef>
                  <a:spcPct val="20000"/>
                </a:spcBef>
                <a:defRPr/>
              </a:pPr>
              <a:r>
                <a:rPr lang="en-US" sz="1867" b="1" dirty="0">
                  <a:solidFill>
                    <a:schemeClr val="bg1"/>
                  </a:solidFill>
                </a:rPr>
                <a:t>60%</a:t>
              </a:r>
              <a:endParaRPr lang="en-US" sz="1867" dirty="0">
                <a:solidFill>
                  <a:schemeClr val="bg1"/>
                </a:solidFill>
              </a:endParaRPr>
            </a:p>
          </p:txBody>
        </p:sp>
      </p:grpSp>
      <p:grpSp>
        <p:nvGrpSpPr>
          <p:cNvPr id="7" name="Group 90">
            <a:extLst>
              <a:ext uri="{FF2B5EF4-FFF2-40B4-BE49-F238E27FC236}">
                <a16:creationId xmlns:a16="http://schemas.microsoft.com/office/drawing/2014/main" id="{06127497-9022-45AE-AF38-02826C6B7E05}"/>
              </a:ext>
            </a:extLst>
          </p:cNvPr>
          <p:cNvGrpSpPr/>
          <p:nvPr/>
        </p:nvGrpSpPr>
        <p:grpSpPr>
          <a:xfrm>
            <a:off x="4820485" y="3585113"/>
            <a:ext cx="1478283" cy="485331"/>
            <a:chOff x="1322200" y="3851318"/>
            <a:chExt cx="1579198" cy="518462"/>
          </a:xfrm>
          <a:solidFill>
            <a:schemeClr val="accent3"/>
          </a:solidFill>
        </p:grpSpPr>
        <p:sp>
          <p:nvSpPr>
            <p:cNvPr id="92" name="Pentagon 91">
              <a:extLst>
                <a:ext uri="{FF2B5EF4-FFF2-40B4-BE49-F238E27FC236}">
                  <a16:creationId xmlns:a16="http://schemas.microsoft.com/office/drawing/2014/main" id="{99CA0B89-9D08-40AD-914C-FDA9530D24A7}"/>
                </a:ext>
              </a:extLst>
            </p:cNvPr>
            <p:cNvSpPr/>
            <p:nvPr/>
          </p:nvSpPr>
          <p:spPr>
            <a:xfrm>
              <a:off x="1322200" y="3851318"/>
              <a:ext cx="1579198" cy="51846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1867" dirty="0"/>
            </a:p>
          </p:txBody>
        </p:sp>
        <p:sp>
          <p:nvSpPr>
            <p:cNvPr id="93" name="TextBox 92">
              <a:extLst>
                <a:ext uri="{FF2B5EF4-FFF2-40B4-BE49-F238E27FC236}">
                  <a16:creationId xmlns:a16="http://schemas.microsoft.com/office/drawing/2014/main" id="{42867B5C-7C9F-455F-9D06-7B929B3A327D}"/>
                </a:ext>
              </a:extLst>
            </p:cNvPr>
            <p:cNvSpPr txBox="1"/>
            <p:nvPr/>
          </p:nvSpPr>
          <p:spPr>
            <a:xfrm>
              <a:off x="2210260" y="3946636"/>
              <a:ext cx="446944" cy="306937"/>
            </a:xfrm>
            <a:prstGeom prst="rect">
              <a:avLst/>
            </a:prstGeom>
            <a:noFill/>
          </p:spPr>
          <p:txBody>
            <a:bodyPr wrap="none" lIns="0" tIns="0" rIns="0" bIns="0" anchor="ctr">
              <a:spAutoFit/>
            </a:bodyPr>
            <a:lstStyle/>
            <a:p>
              <a:pPr algn="ctr" defTabSz="1219170">
                <a:spcBef>
                  <a:spcPct val="20000"/>
                </a:spcBef>
                <a:defRPr/>
              </a:pPr>
              <a:r>
                <a:rPr lang="en-US" sz="1867" b="1" dirty="0">
                  <a:solidFill>
                    <a:schemeClr val="bg1"/>
                  </a:solidFill>
                </a:rPr>
                <a:t>40%</a:t>
              </a:r>
              <a:endParaRPr lang="en-US" sz="1867" dirty="0">
                <a:solidFill>
                  <a:schemeClr val="bg1"/>
                </a:solidFill>
              </a:endParaRPr>
            </a:p>
          </p:txBody>
        </p:sp>
      </p:grpSp>
      <p:grpSp>
        <p:nvGrpSpPr>
          <p:cNvPr id="8" name="Group 300">
            <a:extLst>
              <a:ext uri="{FF2B5EF4-FFF2-40B4-BE49-F238E27FC236}">
                <a16:creationId xmlns:a16="http://schemas.microsoft.com/office/drawing/2014/main" id="{E611D84C-358D-49F0-B2C5-BD09C98A32AD}"/>
              </a:ext>
            </a:extLst>
          </p:cNvPr>
          <p:cNvGrpSpPr>
            <a:grpSpLocks/>
          </p:cNvGrpSpPr>
          <p:nvPr/>
        </p:nvGrpSpPr>
        <p:grpSpPr bwMode="auto">
          <a:xfrm>
            <a:off x="611718" y="1873251"/>
            <a:ext cx="5177367" cy="2707216"/>
            <a:chOff x="2844800" y="1304396"/>
            <a:chExt cx="2803525" cy="1466250"/>
          </a:xfrm>
        </p:grpSpPr>
        <p:grpSp>
          <p:nvGrpSpPr>
            <p:cNvPr id="454684" name="Group 44">
              <a:extLst>
                <a:ext uri="{FF2B5EF4-FFF2-40B4-BE49-F238E27FC236}">
                  <a16:creationId xmlns:a16="http://schemas.microsoft.com/office/drawing/2014/main" id="{CB53F4D6-55C1-4FA4-B378-B8F959DA75B7}"/>
                </a:ext>
              </a:extLst>
            </p:cNvPr>
            <p:cNvGrpSpPr>
              <a:grpSpLocks/>
            </p:cNvGrpSpPr>
            <p:nvPr/>
          </p:nvGrpSpPr>
          <p:grpSpPr bwMode="auto">
            <a:xfrm>
              <a:off x="3209925" y="1304396"/>
              <a:ext cx="2073275" cy="1397000"/>
              <a:chOff x="4843457" y="992546"/>
              <a:chExt cx="2073275" cy="1397000"/>
            </a:xfrm>
          </p:grpSpPr>
          <p:sp>
            <p:nvSpPr>
              <p:cNvPr id="307" name="Freeform 12">
                <a:extLst>
                  <a:ext uri="{FF2B5EF4-FFF2-40B4-BE49-F238E27FC236}">
                    <a16:creationId xmlns:a16="http://schemas.microsoft.com/office/drawing/2014/main" id="{ADF9C74E-47DA-4F59-AF55-67CECDB50EFC}"/>
                  </a:ext>
                </a:extLst>
              </p:cNvPr>
              <p:cNvSpPr>
                <a:spLocks/>
              </p:cNvSpPr>
              <p:nvPr/>
            </p:nvSpPr>
            <p:spPr bwMode="auto">
              <a:xfrm>
                <a:off x="4843959" y="992546"/>
                <a:ext cx="2072270" cy="1397466"/>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a:lstStyle/>
              <a:p>
                <a:pPr defTabSz="1375467">
                  <a:defRPr/>
                </a:pPr>
                <a:endParaRPr lang="en-US" sz="2400" dirty="0"/>
              </a:p>
            </p:txBody>
          </p:sp>
          <p:sp>
            <p:nvSpPr>
              <p:cNvPr id="454690" name="Rectangle 13">
                <a:extLst>
                  <a:ext uri="{FF2B5EF4-FFF2-40B4-BE49-F238E27FC236}">
                    <a16:creationId xmlns:a16="http://schemas.microsoft.com/office/drawing/2014/main" id="{34D10C85-480C-4725-945C-2FE3B2072F5E}"/>
                  </a:ext>
                </a:extLst>
              </p:cNvPr>
              <p:cNvSpPr>
                <a:spLocks noChangeArrowheads="1"/>
              </p:cNvSpPr>
              <p:nvPr/>
            </p:nvSpPr>
            <p:spPr bwMode="auto">
              <a:xfrm>
                <a:off x="4926007" y="1068746"/>
                <a:ext cx="1914525" cy="11811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endParaRPr lang="zh-TW" altLang="zh-TW" sz="2667">
                  <a:ea typeface="新細明體" panose="02020500000000000000" pitchFamily="18" charset="-120"/>
                  <a:cs typeface="FontAwesome" pitchFamily="2" charset="0"/>
                </a:endParaRPr>
              </a:p>
            </p:txBody>
          </p:sp>
          <p:sp>
            <p:nvSpPr>
              <p:cNvPr id="454691" name="Freeform 21">
                <a:extLst>
                  <a:ext uri="{FF2B5EF4-FFF2-40B4-BE49-F238E27FC236}">
                    <a16:creationId xmlns:a16="http://schemas.microsoft.com/office/drawing/2014/main" id="{13D47968-D2FF-4098-870E-2884DF383427}"/>
                  </a:ext>
                </a:extLst>
              </p:cNvPr>
              <p:cNvSpPr>
                <a:spLocks/>
              </p:cNvSpPr>
              <p:nvPr/>
            </p:nvSpPr>
            <p:spPr bwMode="auto">
              <a:xfrm>
                <a:off x="4936351" y="1068746"/>
                <a:ext cx="1901825" cy="1089025"/>
              </a:xfrm>
              <a:custGeom>
                <a:avLst/>
                <a:gdLst>
                  <a:gd name="T0" fmla="*/ 1901825 w 1198"/>
                  <a:gd name="T1" fmla="*/ 0 h 686"/>
                  <a:gd name="T2" fmla="*/ 0 w 1198"/>
                  <a:gd name="T3" fmla="*/ 0 h 686"/>
                  <a:gd name="T4" fmla="*/ 1901825 w 1198"/>
                  <a:gd name="T5" fmla="*/ 1089025 h 686"/>
                  <a:gd name="T6" fmla="*/ 1901825 w 1198"/>
                  <a:gd name="T7" fmla="*/ 0 h 686"/>
                  <a:gd name="T8" fmla="*/ 0 60000 65536"/>
                  <a:gd name="T9" fmla="*/ 0 60000 65536"/>
                  <a:gd name="T10" fmla="*/ 0 60000 65536"/>
                  <a:gd name="T11" fmla="*/ 0 60000 65536"/>
                  <a:gd name="T12" fmla="*/ 0 w 1198"/>
                  <a:gd name="T13" fmla="*/ 0 h 686"/>
                  <a:gd name="T14" fmla="*/ 1198 w 1198"/>
                  <a:gd name="T15" fmla="*/ 686 h 686"/>
                </a:gdLst>
                <a:ahLst/>
                <a:cxnLst>
                  <a:cxn ang="T8">
                    <a:pos x="T0" y="T1"/>
                  </a:cxn>
                  <a:cxn ang="T9">
                    <a:pos x="T2" y="T3"/>
                  </a:cxn>
                  <a:cxn ang="T10">
                    <a:pos x="T4" y="T5"/>
                  </a:cxn>
                  <a:cxn ang="T11">
                    <a:pos x="T6" y="T7"/>
                  </a:cxn>
                </a:cxnLst>
                <a:rect l="T12" t="T13" r="T14" b="T15"/>
                <a:pathLst>
                  <a:path w="1198" h="686">
                    <a:moveTo>
                      <a:pt x="1198" y="0"/>
                    </a:moveTo>
                    <a:lnTo>
                      <a:pt x="0" y="0"/>
                    </a:lnTo>
                    <a:lnTo>
                      <a:pt x="1198" y="686"/>
                    </a:lnTo>
                    <a:lnTo>
                      <a:pt x="1198" y="0"/>
                    </a:lnTo>
                    <a:close/>
                  </a:path>
                </a:pathLst>
              </a:custGeom>
              <a:solidFill>
                <a:schemeClr val="bg1">
                  <a:alpha val="23137"/>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454685" name="Group 43">
              <a:extLst>
                <a:ext uri="{FF2B5EF4-FFF2-40B4-BE49-F238E27FC236}">
                  <a16:creationId xmlns:a16="http://schemas.microsoft.com/office/drawing/2014/main" id="{3DE24156-A54A-4F2F-962C-3CA3B1677A25}"/>
                </a:ext>
              </a:extLst>
            </p:cNvPr>
            <p:cNvGrpSpPr>
              <a:grpSpLocks/>
            </p:cNvGrpSpPr>
            <p:nvPr/>
          </p:nvGrpSpPr>
          <p:grpSpPr bwMode="auto">
            <a:xfrm>
              <a:off x="2844800" y="2648409"/>
              <a:ext cx="2803525" cy="122237"/>
              <a:chOff x="4462463" y="2425701"/>
              <a:chExt cx="2803525" cy="122237"/>
            </a:xfrm>
          </p:grpSpPr>
          <p:sp>
            <p:nvSpPr>
              <p:cNvPr id="304" name="Freeform 15">
                <a:extLst>
                  <a:ext uri="{FF2B5EF4-FFF2-40B4-BE49-F238E27FC236}">
                    <a16:creationId xmlns:a16="http://schemas.microsoft.com/office/drawing/2014/main" id="{06D47D5F-A1EF-4BB5-AA14-DCC35B6B294B}"/>
                  </a:ext>
                </a:extLst>
              </p:cNvPr>
              <p:cNvSpPr>
                <a:spLocks/>
              </p:cNvSpPr>
              <p:nvPr/>
            </p:nvSpPr>
            <p:spPr bwMode="auto">
              <a:xfrm>
                <a:off x="4462463" y="2481447"/>
                <a:ext cx="2800086" cy="66491"/>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a:lstStyle/>
              <a:p>
                <a:pPr defTabSz="1375467">
                  <a:defRPr/>
                </a:pPr>
                <a:endParaRPr lang="en-US" sz="2400"/>
              </a:p>
            </p:txBody>
          </p:sp>
          <p:sp>
            <p:nvSpPr>
              <p:cNvPr id="305" name="Freeform 16">
                <a:extLst>
                  <a:ext uri="{FF2B5EF4-FFF2-40B4-BE49-F238E27FC236}">
                    <a16:creationId xmlns:a16="http://schemas.microsoft.com/office/drawing/2014/main" id="{4B26EDD5-F757-4B15-AED6-B825E2BA5715}"/>
                  </a:ext>
                </a:extLst>
              </p:cNvPr>
              <p:cNvSpPr>
                <a:spLocks/>
              </p:cNvSpPr>
              <p:nvPr/>
            </p:nvSpPr>
            <p:spPr bwMode="auto">
              <a:xfrm>
                <a:off x="4478509" y="2425273"/>
                <a:ext cx="2787479" cy="84834"/>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a:lstStyle/>
              <a:p>
                <a:pPr defTabSz="1375467">
                  <a:defRPr/>
                </a:pPr>
                <a:endParaRPr lang="en-US" sz="2400"/>
              </a:p>
            </p:txBody>
          </p:sp>
          <p:sp>
            <p:nvSpPr>
              <p:cNvPr id="454688" name="Freeform 31">
                <a:extLst>
                  <a:ext uri="{FF2B5EF4-FFF2-40B4-BE49-F238E27FC236}">
                    <a16:creationId xmlns:a16="http://schemas.microsoft.com/office/drawing/2014/main" id="{14C67A97-2534-4910-9F7C-5BDDC80DA600}"/>
                  </a:ext>
                </a:extLst>
              </p:cNvPr>
              <p:cNvSpPr>
                <a:spLocks/>
              </p:cNvSpPr>
              <p:nvPr/>
            </p:nvSpPr>
            <p:spPr bwMode="auto">
              <a:xfrm>
                <a:off x="5672138" y="2425701"/>
                <a:ext cx="392113" cy="44450"/>
              </a:xfrm>
              <a:custGeom>
                <a:avLst/>
                <a:gdLst>
                  <a:gd name="T0" fmla="*/ 36139 w 217"/>
                  <a:gd name="T1" fmla="*/ 39116 h 25"/>
                  <a:gd name="T2" fmla="*/ 357781 w 217"/>
                  <a:gd name="T3" fmla="*/ 39116 h 25"/>
                  <a:gd name="T4" fmla="*/ 388499 w 217"/>
                  <a:gd name="T5" fmla="*/ 1778 h 25"/>
                  <a:gd name="T6" fmla="*/ 10842 w 217"/>
                  <a:gd name="T7" fmla="*/ 0 h 25"/>
                  <a:gd name="T8" fmla="*/ 36139 w 217"/>
                  <a:gd name="T9" fmla="*/ 39116 h 25"/>
                  <a:gd name="T10" fmla="*/ 0 60000 65536"/>
                  <a:gd name="T11" fmla="*/ 0 60000 65536"/>
                  <a:gd name="T12" fmla="*/ 0 60000 65536"/>
                  <a:gd name="T13" fmla="*/ 0 60000 65536"/>
                  <a:gd name="T14" fmla="*/ 0 60000 65536"/>
                  <a:gd name="T15" fmla="*/ 0 w 217"/>
                  <a:gd name="T16" fmla="*/ 0 h 25"/>
                  <a:gd name="T17" fmla="*/ 217 w 217"/>
                  <a:gd name="T18" fmla="*/ 25 h 25"/>
                </a:gdLst>
                <a:ahLst/>
                <a:cxnLst>
                  <a:cxn ang="T10">
                    <a:pos x="T0" y="T1"/>
                  </a:cxn>
                  <a:cxn ang="T11">
                    <a:pos x="T2" y="T3"/>
                  </a:cxn>
                  <a:cxn ang="T12">
                    <a:pos x="T4" y="T5"/>
                  </a:cxn>
                  <a:cxn ang="T13">
                    <a:pos x="T6" y="T7"/>
                  </a:cxn>
                  <a:cxn ang="T14">
                    <a:pos x="T8" y="T9"/>
                  </a:cxn>
                </a:cxnLst>
                <a:rect l="T15" t="T16" r="T17" b="T18"/>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sp>
        <p:nvSpPr>
          <p:cNvPr id="454663" name="Slide Number Placeholder 49">
            <a:extLst>
              <a:ext uri="{FF2B5EF4-FFF2-40B4-BE49-F238E27FC236}">
                <a16:creationId xmlns:a16="http://schemas.microsoft.com/office/drawing/2014/main" id="{5B45B5D4-ED8E-4F44-91D2-05811241205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67">
                <a:solidFill>
                  <a:schemeClr val="tx1"/>
                </a:solidFill>
                <a:latin typeface="Arial" panose="020B0604020202020204" pitchFamily="34" charset="0"/>
                <a:cs typeface="Arial" panose="020B0604020202020204" pitchFamily="34" charset="0"/>
              </a:defRPr>
            </a:lvl1pPr>
            <a:lvl2pPr marL="990575" indent="-380990">
              <a:defRPr sz="2667">
                <a:solidFill>
                  <a:schemeClr val="tx1"/>
                </a:solidFill>
                <a:latin typeface="Arial" panose="020B0604020202020204" pitchFamily="34" charset="0"/>
                <a:cs typeface="Arial" panose="020B0604020202020204" pitchFamily="34" charset="0"/>
              </a:defRPr>
            </a:lvl2pPr>
            <a:lvl3pPr marL="1523962" indent="-304792">
              <a:defRPr sz="2667">
                <a:solidFill>
                  <a:schemeClr val="tx1"/>
                </a:solidFill>
                <a:latin typeface="Arial" panose="020B0604020202020204" pitchFamily="34" charset="0"/>
                <a:cs typeface="Arial" panose="020B0604020202020204" pitchFamily="34" charset="0"/>
              </a:defRPr>
            </a:lvl3pPr>
            <a:lvl4pPr marL="2133547" indent="-304792">
              <a:defRPr sz="2667">
                <a:solidFill>
                  <a:schemeClr val="tx1"/>
                </a:solidFill>
                <a:latin typeface="Arial" panose="020B0604020202020204" pitchFamily="34" charset="0"/>
                <a:cs typeface="Arial" panose="020B0604020202020204" pitchFamily="34" charset="0"/>
              </a:defRPr>
            </a:lvl4pPr>
            <a:lvl5pPr marL="2743131" indent="-304792">
              <a:defRPr sz="2667">
                <a:solidFill>
                  <a:schemeClr val="tx1"/>
                </a:solidFill>
                <a:latin typeface="Arial" panose="020B0604020202020204" pitchFamily="34" charset="0"/>
                <a:cs typeface="Arial" panose="020B0604020202020204" pitchFamily="34" charset="0"/>
              </a:defRPr>
            </a:lvl5pPr>
            <a:lvl6pPr marL="3352716"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6pPr>
            <a:lvl7pPr marL="3962301"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7pPr>
            <a:lvl8pPr marL="4571886"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8pPr>
            <a:lvl9pPr marL="5181470"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9pPr>
          </a:lstStyle>
          <a:p>
            <a:fld id="{7A23C812-22E1-4EE4-8A13-B1DD26BC6865}" type="slidenum">
              <a:rPr lang="en-US" altLang="zh-TW" sz="1333">
                <a:solidFill>
                  <a:srgbClr val="5C5C5C"/>
                </a:solidFill>
                <a:cs typeface="FontAwesome" pitchFamily="2" charset="0"/>
              </a:rPr>
              <a:pPr/>
              <a:t>21</a:t>
            </a:fld>
            <a:endParaRPr lang="en-US" altLang="zh-TW" sz="1333">
              <a:solidFill>
                <a:srgbClr val="5C5C5C"/>
              </a:solidFill>
              <a:cs typeface="FontAwesome" pitchFamily="2" charset="0"/>
            </a:endParaRPr>
          </a:p>
        </p:txBody>
      </p:sp>
      <p:cxnSp>
        <p:nvCxnSpPr>
          <p:cNvPr id="284" name="Straight Line buttom">
            <a:extLst>
              <a:ext uri="{FF2B5EF4-FFF2-40B4-BE49-F238E27FC236}">
                <a16:creationId xmlns:a16="http://schemas.microsoft.com/office/drawing/2014/main" id="{ACF3548D-80B5-40F7-98B3-E4CA64F985DE}"/>
              </a:ext>
            </a:extLst>
          </p:cNvPr>
          <p:cNvCxnSpPr/>
          <p:nvPr/>
        </p:nvCxnSpPr>
        <p:spPr>
          <a:xfrm>
            <a:off x="914400" y="5342467"/>
            <a:ext cx="103632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285">
            <a:extLst>
              <a:ext uri="{FF2B5EF4-FFF2-40B4-BE49-F238E27FC236}">
                <a16:creationId xmlns:a16="http://schemas.microsoft.com/office/drawing/2014/main" id="{4DE3C032-F98E-4377-BCD4-7B6B990EF8DE}"/>
              </a:ext>
            </a:extLst>
          </p:cNvPr>
          <p:cNvGrpSpPr>
            <a:grpSpLocks/>
          </p:cNvGrpSpPr>
          <p:nvPr/>
        </p:nvGrpSpPr>
        <p:grpSpPr bwMode="auto">
          <a:xfrm>
            <a:off x="7397751" y="2455333"/>
            <a:ext cx="590549" cy="592667"/>
            <a:chOff x="5548002" y="1784606"/>
            <a:chExt cx="443469" cy="443470"/>
          </a:xfrm>
        </p:grpSpPr>
        <p:sp>
          <p:nvSpPr>
            <p:cNvPr id="59" name="Oval 58">
              <a:extLst>
                <a:ext uri="{FF2B5EF4-FFF2-40B4-BE49-F238E27FC236}">
                  <a16:creationId xmlns:a16="http://schemas.microsoft.com/office/drawing/2014/main" id="{ED5078B5-8E48-4CCF-A326-53794354E1EB}"/>
                </a:ext>
              </a:extLst>
            </p:cNvPr>
            <p:cNvSpPr>
              <a:spLocks noChangeAspect="1"/>
            </p:cNvSpPr>
            <p:nvPr/>
          </p:nvSpPr>
          <p:spPr>
            <a:xfrm>
              <a:off x="5548002" y="1784606"/>
              <a:ext cx="443469" cy="4434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4683" name="Freeform 154">
              <a:extLst>
                <a:ext uri="{FF2B5EF4-FFF2-40B4-BE49-F238E27FC236}">
                  <a16:creationId xmlns:a16="http://schemas.microsoft.com/office/drawing/2014/main" id="{AD66EC78-E2E5-41BF-A35C-B68C734D6817}"/>
                </a:ext>
              </a:extLst>
            </p:cNvPr>
            <p:cNvSpPr>
              <a:spLocks/>
            </p:cNvSpPr>
            <p:nvPr/>
          </p:nvSpPr>
          <p:spPr bwMode="auto">
            <a:xfrm>
              <a:off x="5660199" y="1919029"/>
              <a:ext cx="219075" cy="174625"/>
            </a:xfrm>
            <a:custGeom>
              <a:avLst/>
              <a:gdLst>
                <a:gd name="T0" fmla="*/ 195114 w 64"/>
                <a:gd name="T1" fmla="*/ 41088 h 51"/>
                <a:gd name="T2" fmla="*/ 195114 w 64"/>
                <a:gd name="T3" fmla="*/ 47936 h 51"/>
                <a:gd name="T4" fmla="*/ 68461 w 64"/>
                <a:gd name="T5" fmla="*/ 174625 h 51"/>
                <a:gd name="T6" fmla="*/ 0 w 64"/>
                <a:gd name="T7" fmla="*/ 154081 h 51"/>
                <a:gd name="T8" fmla="*/ 10269 w 64"/>
                <a:gd name="T9" fmla="*/ 154081 h 51"/>
                <a:gd name="T10" fmla="*/ 65038 w 64"/>
                <a:gd name="T11" fmla="*/ 136961 h 51"/>
                <a:gd name="T12" fmla="*/ 23961 w 64"/>
                <a:gd name="T13" fmla="*/ 106145 h 51"/>
                <a:gd name="T14" fmla="*/ 34230 w 64"/>
                <a:gd name="T15" fmla="*/ 106145 h 51"/>
                <a:gd name="T16" fmla="*/ 44500 w 64"/>
                <a:gd name="T17" fmla="*/ 106145 h 51"/>
                <a:gd name="T18" fmla="*/ 10269 w 64"/>
                <a:gd name="T19" fmla="*/ 61632 h 51"/>
                <a:gd name="T20" fmla="*/ 10269 w 64"/>
                <a:gd name="T21" fmla="*/ 61632 h 51"/>
                <a:gd name="T22" fmla="*/ 30807 w 64"/>
                <a:gd name="T23" fmla="*/ 65056 h 51"/>
                <a:gd name="T24" fmla="*/ 10269 w 64"/>
                <a:gd name="T25" fmla="*/ 30816 h 51"/>
                <a:gd name="T26" fmla="*/ 17115 w 64"/>
                <a:gd name="T27" fmla="*/ 6848 h 51"/>
                <a:gd name="T28" fmla="*/ 106114 w 64"/>
                <a:gd name="T29" fmla="*/ 54784 h 51"/>
                <a:gd name="T30" fmla="*/ 106114 w 64"/>
                <a:gd name="T31" fmla="*/ 44512 h 51"/>
                <a:gd name="T32" fmla="*/ 150614 w 64"/>
                <a:gd name="T33" fmla="*/ 0 h 51"/>
                <a:gd name="T34" fmla="*/ 184845 w 64"/>
                <a:gd name="T35" fmla="*/ 13696 h 51"/>
                <a:gd name="T36" fmla="*/ 212229 w 64"/>
                <a:gd name="T37" fmla="*/ 3424 h 51"/>
                <a:gd name="T38" fmla="*/ 191691 w 64"/>
                <a:gd name="T39" fmla="*/ 27392 h 51"/>
                <a:gd name="T40" fmla="*/ 219075 w 64"/>
                <a:gd name="T41" fmla="*/ 20544 h 51"/>
                <a:gd name="T42" fmla="*/ 195114 w 64"/>
                <a:gd name="T43" fmla="*/ 41088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51"/>
                <a:gd name="T68" fmla="*/ 64 w 64"/>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12" name="Group 287">
            <a:extLst>
              <a:ext uri="{FF2B5EF4-FFF2-40B4-BE49-F238E27FC236}">
                <a16:creationId xmlns:a16="http://schemas.microsoft.com/office/drawing/2014/main" id="{344D6F5F-D7C3-423F-AC69-8607A48B5E01}"/>
              </a:ext>
            </a:extLst>
          </p:cNvPr>
          <p:cNvGrpSpPr>
            <a:grpSpLocks/>
          </p:cNvGrpSpPr>
          <p:nvPr/>
        </p:nvGrpSpPr>
        <p:grpSpPr bwMode="auto">
          <a:xfrm>
            <a:off x="7886701" y="1905001"/>
            <a:ext cx="590551" cy="590551"/>
            <a:chOff x="5914348" y="1371372"/>
            <a:chExt cx="443469" cy="443470"/>
          </a:xfrm>
        </p:grpSpPr>
        <p:sp>
          <p:nvSpPr>
            <p:cNvPr id="52" name="Oval 51">
              <a:extLst>
                <a:ext uri="{FF2B5EF4-FFF2-40B4-BE49-F238E27FC236}">
                  <a16:creationId xmlns:a16="http://schemas.microsoft.com/office/drawing/2014/main" id="{CE78EB0F-BF16-4741-A048-DB90F55263F7}"/>
                </a:ext>
              </a:extLst>
            </p:cNvPr>
            <p:cNvSpPr>
              <a:spLocks noChangeAspect="1"/>
            </p:cNvSpPr>
            <p:nvPr/>
          </p:nvSpPr>
          <p:spPr>
            <a:xfrm>
              <a:off x="5914348" y="1371372"/>
              <a:ext cx="443469" cy="4434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4681" name="Freeform 78">
              <a:extLst>
                <a:ext uri="{FF2B5EF4-FFF2-40B4-BE49-F238E27FC236}">
                  <a16:creationId xmlns:a16="http://schemas.microsoft.com/office/drawing/2014/main" id="{6D2FF02E-C2EA-4211-9631-45A2910F956E}"/>
                </a:ext>
              </a:extLst>
            </p:cNvPr>
            <p:cNvSpPr>
              <a:spLocks/>
            </p:cNvSpPr>
            <p:nvPr/>
          </p:nvSpPr>
          <p:spPr bwMode="auto">
            <a:xfrm>
              <a:off x="6075757" y="1478013"/>
              <a:ext cx="120650" cy="230188"/>
            </a:xfrm>
            <a:custGeom>
              <a:avLst/>
              <a:gdLst>
                <a:gd name="T0" fmla="*/ 120650 w 35"/>
                <a:gd name="T1" fmla="*/ 37792 h 67"/>
                <a:gd name="T2" fmla="*/ 99967 w 35"/>
                <a:gd name="T3" fmla="*/ 37792 h 67"/>
                <a:gd name="T4" fmla="*/ 79284 w 35"/>
                <a:gd name="T5" fmla="*/ 58406 h 67"/>
                <a:gd name="T6" fmla="*/ 79284 w 35"/>
                <a:gd name="T7" fmla="*/ 85891 h 67"/>
                <a:gd name="T8" fmla="*/ 120650 w 35"/>
                <a:gd name="T9" fmla="*/ 85891 h 67"/>
                <a:gd name="T10" fmla="*/ 113756 w 35"/>
                <a:gd name="T11" fmla="*/ 127119 h 67"/>
                <a:gd name="T12" fmla="*/ 79284 w 35"/>
                <a:gd name="T13" fmla="*/ 127119 h 67"/>
                <a:gd name="T14" fmla="*/ 79284 w 35"/>
                <a:gd name="T15" fmla="*/ 230188 h 67"/>
                <a:gd name="T16" fmla="*/ 37919 w 35"/>
                <a:gd name="T17" fmla="*/ 230188 h 67"/>
                <a:gd name="T18" fmla="*/ 37919 w 35"/>
                <a:gd name="T19" fmla="*/ 127119 h 67"/>
                <a:gd name="T20" fmla="*/ 0 w 35"/>
                <a:gd name="T21" fmla="*/ 127119 h 67"/>
                <a:gd name="T22" fmla="*/ 0 w 35"/>
                <a:gd name="T23" fmla="*/ 85891 h 67"/>
                <a:gd name="T24" fmla="*/ 37919 w 35"/>
                <a:gd name="T25" fmla="*/ 85891 h 67"/>
                <a:gd name="T26" fmla="*/ 37919 w 35"/>
                <a:gd name="T27" fmla="*/ 54970 h 67"/>
                <a:gd name="T28" fmla="*/ 89626 w 35"/>
                <a:gd name="T29" fmla="*/ 0 h 67"/>
                <a:gd name="T30" fmla="*/ 120650 w 35"/>
                <a:gd name="T31" fmla="*/ 3436 h 67"/>
                <a:gd name="T32" fmla="*/ 120650 w 35"/>
                <a:gd name="T33" fmla="*/ 37792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7"/>
                <a:gd name="T53" fmla="*/ 35 w 35"/>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13" name="Group 289">
            <a:extLst>
              <a:ext uri="{FF2B5EF4-FFF2-40B4-BE49-F238E27FC236}">
                <a16:creationId xmlns:a16="http://schemas.microsoft.com/office/drawing/2014/main" id="{DEB39192-3107-4CC8-A7E5-D03577A40FA8}"/>
              </a:ext>
            </a:extLst>
          </p:cNvPr>
          <p:cNvGrpSpPr>
            <a:grpSpLocks/>
          </p:cNvGrpSpPr>
          <p:nvPr/>
        </p:nvGrpSpPr>
        <p:grpSpPr bwMode="auto">
          <a:xfrm>
            <a:off x="6326718" y="3558118"/>
            <a:ext cx="590549" cy="590549"/>
            <a:chOff x="4744821" y="2611074"/>
            <a:chExt cx="443469" cy="443470"/>
          </a:xfrm>
        </p:grpSpPr>
        <p:sp>
          <p:nvSpPr>
            <p:cNvPr id="62" name="Oval 61">
              <a:extLst>
                <a:ext uri="{FF2B5EF4-FFF2-40B4-BE49-F238E27FC236}">
                  <a16:creationId xmlns:a16="http://schemas.microsoft.com/office/drawing/2014/main" id="{567926A2-BDD5-4D5B-A99D-5A09661AD04B}"/>
                </a:ext>
              </a:extLst>
            </p:cNvPr>
            <p:cNvSpPr>
              <a:spLocks noChangeAspect="1"/>
            </p:cNvSpPr>
            <p:nvPr/>
          </p:nvSpPr>
          <p:spPr>
            <a:xfrm>
              <a:off x="4744821" y="2611074"/>
              <a:ext cx="443469" cy="443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4679" name="Freeform 141">
              <a:extLst>
                <a:ext uri="{FF2B5EF4-FFF2-40B4-BE49-F238E27FC236}">
                  <a16:creationId xmlns:a16="http://schemas.microsoft.com/office/drawing/2014/main" id="{C3847EE9-8735-4009-8069-A040F5337F0D}"/>
                </a:ext>
              </a:extLst>
            </p:cNvPr>
            <p:cNvSpPr>
              <a:spLocks noEditPoints="1"/>
            </p:cNvSpPr>
            <p:nvPr/>
          </p:nvSpPr>
          <p:spPr bwMode="auto">
            <a:xfrm>
              <a:off x="4849874" y="2748672"/>
              <a:ext cx="233363" cy="168275"/>
            </a:xfrm>
            <a:custGeom>
              <a:avLst/>
              <a:gdLst>
                <a:gd name="T0" fmla="*/ 229931 w 68"/>
                <a:gd name="T1" fmla="*/ 140802 h 49"/>
                <a:gd name="T2" fmla="*/ 202477 w 68"/>
                <a:gd name="T3" fmla="*/ 164841 h 49"/>
                <a:gd name="T4" fmla="*/ 116682 w 68"/>
                <a:gd name="T5" fmla="*/ 168275 h 49"/>
                <a:gd name="T6" fmla="*/ 27454 w 68"/>
                <a:gd name="T7" fmla="*/ 164841 h 49"/>
                <a:gd name="T8" fmla="*/ 3432 w 68"/>
                <a:gd name="T9" fmla="*/ 140802 h 49"/>
                <a:gd name="T10" fmla="*/ 0 w 68"/>
                <a:gd name="T11" fmla="*/ 85855 h 49"/>
                <a:gd name="T12" fmla="*/ 3432 w 68"/>
                <a:gd name="T13" fmla="*/ 27473 h 49"/>
                <a:gd name="T14" fmla="*/ 27454 w 68"/>
                <a:gd name="T15" fmla="*/ 3434 h 49"/>
                <a:gd name="T16" fmla="*/ 116682 w 68"/>
                <a:gd name="T17" fmla="*/ 0 h 49"/>
                <a:gd name="T18" fmla="*/ 202477 w 68"/>
                <a:gd name="T19" fmla="*/ 3434 h 49"/>
                <a:gd name="T20" fmla="*/ 229931 w 68"/>
                <a:gd name="T21" fmla="*/ 27473 h 49"/>
                <a:gd name="T22" fmla="*/ 233363 w 68"/>
                <a:gd name="T23" fmla="*/ 85855 h 49"/>
                <a:gd name="T24" fmla="*/ 229931 w 68"/>
                <a:gd name="T25" fmla="*/ 140802 h 49"/>
                <a:gd name="T26" fmla="*/ 161295 w 68"/>
                <a:gd name="T27" fmla="*/ 78986 h 49"/>
                <a:gd name="T28" fmla="*/ 96091 w 68"/>
                <a:gd name="T29" fmla="*/ 37776 h 49"/>
                <a:gd name="T30" fmla="*/ 85795 w 68"/>
                <a:gd name="T31" fmla="*/ 34342 h 49"/>
                <a:gd name="T32" fmla="*/ 82363 w 68"/>
                <a:gd name="T33" fmla="*/ 44644 h 49"/>
                <a:gd name="T34" fmla="*/ 82363 w 68"/>
                <a:gd name="T35" fmla="*/ 127065 h 49"/>
                <a:gd name="T36" fmla="*/ 85795 w 68"/>
                <a:gd name="T37" fmla="*/ 133933 h 49"/>
                <a:gd name="T38" fmla="*/ 89227 w 68"/>
                <a:gd name="T39" fmla="*/ 133933 h 49"/>
                <a:gd name="T40" fmla="*/ 96091 w 68"/>
                <a:gd name="T41" fmla="*/ 133933 h 49"/>
                <a:gd name="T42" fmla="*/ 161295 w 68"/>
                <a:gd name="T43" fmla="*/ 92723 h 49"/>
                <a:gd name="T44" fmla="*/ 164727 w 68"/>
                <a:gd name="T45" fmla="*/ 85855 h 49"/>
                <a:gd name="T46" fmla="*/ 161295 w 68"/>
                <a:gd name="T47" fmla="*/ 78986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8"/>
                <a:gd name="T73" fmla="*/ 0 h 49"/>
                <a:gd name="T74" fmla="*/ 68 w 68"/>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14" name="Group 291">
            <a:extLst>
              <a:ext uri="{FF2B5EF4-FFF2-40B4-BE49-F238E27FC236}">
                <a16:creationId xmlns:a16="http://schemas.microsoft.com/office/drawing/2014/main" id="{31868E6B-A042-4C35-B3BB-15A3C68FA2E4}"/>
              </a:ext>
            </a:extLst>
          </p:cNvPr>
          <p:cNvGrpSpPr>
            <a:grpSpLocks/>
          </p:cNvGrpSpPr>
          <p:nvPr/>
        </p:nvGrpSpPr>
        <p:grpSpPr bwMode="auto">
          <a:xfrm>
            <a:off x="6923618" y="3022601"/>
            <a:ext cx="590549" cy="590551"/>
            <a:chOff x="5192675" y="2208635"/>
            <a:chExt cx="443469" cy="443470"/>
          </a:xfrm>
        </p:grpSpPr>
        <p:sp>
          <p:nvSpPr>
            <p:cNvPr id="61" name="Oval 60">
              <a:extLst>
                <a:ext uri="{FF2B5EF4-FFF2-40B4-BE49-F238E27FC236}">
                  <a16:creationId xmlns:a16="http://schemas.microsoft.com/office/drawing/2014/main" id="{B70F09FB-7A72-4E3D-AE0E-AADB195F1417}"/>
                </a:ext>
              </a:extLst>
            </p:cNvPr>
            <p:cNvSpPr>
              <a:spLocks noChangeAspect="1"/>
            </p:cNvSpPr>
            <p:nvPr/>
          </p:nvSpPr>
          <p:spPr>
            <a:xfrm>
              <a:off x="5192675" y="2208635"/>
              <a:ext cx="443469" cy="4434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4677" name="Freeform 117">
              <a:extLst>
                <a:ext uri="{FF2B5EF4-FFF2-40B4-BE49-F238E27FC236}">
                  <a16:creationId xmlns:a16="http://schemas.microsoft.com/office/drawing/2014/main" id="{0BC1EDAA-7A5C-4DF2-983D-914181216ADD}"/>
                </a:ext>
              </a:extLst>
            </p:cNvPr>
            <p:cNvSpPr>
              <a:spLocks noEditPoints="1"/>
            </p:cNvSpPr>
            <p:nvPr/>
          </p:nvSpPr>
          <p:spPr bwMode="auto">
            <a:xfrm>
              <a:off x="5319953" y="2339089"/>
              <a:ext cx="188913" cy="182563"/>
            </a:xfrm>
            <a:custGeom>
              <a:avLst/>
              <a:gdLst>
                <a:gd name="T0" fmla="*/ 20609 w 55"/>
                <a:gd name="T1" fmla="*/ 44780 h 53"/>
                <a:gd name="T2" fmla="*/ 20609 w 55"/>
                <a:gd name="T3" fmla="*/ 44780 h 53"/>
                <a:gd name="T4" fmla="*/ 0 w 55"/>
                <a:gd name="T5" fmla="*/ 24112 h 53"/>
                <a:gd name="T6" fmla="*/ 20609 w 55"/>
                <a:gd name="T7" fmla="*/ 0 h 53"/>
                <a:gd name="T8" fmla="*/ 44652 w 55"/>
                <a:gd name="T9" fmla="*/ 24112 h 53"/>
                <a:gd name="T10" fmla="*/ 20609 w 55"/>
                <a:gd name="T11" fmla="*/ 44780 h 53"/>
                <a:gd name="T12" fmla="*/ 41217 w 55"/>
                <a:gd name="T13" fmla="*/ 182563 h 53"/>
                <a:gd name="T14" fmla="*/ 0 w 55"/>
                <a:gd name="T15" fmla="*/ 182563 h 53"/>
                <a:gd name="T16" fmla="*/ 0 w 55"/>
                <a:gd name="T17" fmla="*/ 58558 h 53"/>
                <a:gd name="T18" fmla="*/ 41217 w 55"/>
                <a:gd name="T19" fmla="*/ 58558 h 53"/>
                <a:gd name="T20" fmla="*/ 41217 w 55"/>
                <a:gd name="T21" fmla="*/ 182563 h 53"/>
                <a:gd name="T22" fmla="*/ 188913 w 55"/>
                <a:gd name="T23" fmla="*/ 182563 h 53"/>
                <a:gd name="T24" fmla="*/ 147696 w 55"/>
                <a:gd name="T25" fmla="*/ 182563 h 53"/>
                <a:gd name="T26" fmla="*/ 147696 w 55"/>
                <a:gd name="T27" fmla="*/ 117116 h 53"/>
                <a:gd name="T28" fmla="*/ 127087 w 55"/>
                <a:gd name="T29" fmla="*/ 89559 h 53"/>
                <a:gd name="T30" fmla="*/ 106478 w 55"/>
                <a:gd name="T31" fmla="*/ 103338 h 53"/>
                <a:gd name="T32" fmla="*/ 103043 w 55"/>
                <a:gd name="T33" fmla="*/ 113671 h 53"/>
                <a:gd name="T34" fmla="*/ 103043 w 55"/>
                <a:gd name="T35" fmla="*/ 182563 h 53"/>
                <a:gd name="T36" fmla="*/ 65261 w 55"/>
                <a:gd name="T37" fmla="*/ 182563 h 53"/>
                <a:gd name="T38" fmla="*/ 65261 w 55"/>
                <a:gd name="T39" fmla="*/ 58558 h 53"/>
                <a:gd name="T40" fmla="*/ 103043 w 55"/>
                <a:gd name="T41" fmla="*/ 58558 h 53"/>
                <a:gd name="T42" fmla="*/ 103043 w 55"/>
                <a:gd name="T43" fmla="*/ 79225 h 53"/>
                <a:gd name="T44" fmla="*/ 103043 w 55"/>
                <a:gd name="T45" fmla="*/ 79225 h 53"/>
                <a:gd name="T46" fmla="*/ 140826 w 55"/>
                <a:gd name="T47" fmla="*/ 58558 h 53"/>
                <a:gd name="T48" fmla="*/ 188913 w 55"/>
                <a:gd name="T49" fmla="*/ 113671 h 53"/>
                <a:gd name="T50" fmla="*/ 188913 w 55"/>
                <a:gd name="T51" fmla="*/ 182563 h 5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53"/>
                <a:gd name="T80" fmla="*/ 55 w 55"/>
                <a:gd name="T81" fmla="*/ 53 h 5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sp>
        <p:nvSpPr>
          <p:cNvPr id="44" name="Title 52"/>
          <p:cNvSpPr>
            <a:spLocks noGrp="1"/>
          </p:cNvSpPr>
          <p:nvPr>
            <p:ph type="title"/>
          </p:nvPr>
        </p:nvSpPr>
        <p:spPr>
          <a:xfrm>
            <a:off x="2336800" y="355600"/>
            <a:ext cx="7518400" cy="471488"/>
          </a:xfrm>
          <a:prstGeom prst="rect">
            <a:avLst/>
          </a:prstGeom>
        </p:spPr>
        <p:txBody>
          <a:bodyPr wrap="none">
            <a:spAutoFit/>
          </a:bodyPr>
          <a:lstStyle/>
          <a:p>
            <a:r>
              <a:rPr lang="en-GB" b="1" dirty="0">
                <a:solidFill>
                  <a:srgbClr val="7030A0"/>
                </a:solidFill>
                <a:effectLst>
                  <a:outerShdw blurRad="38100" dist="38100" dir="2700000" algn="tl">
                    <a:srgbClr val="000000">
                      <a:alpha val="43137"/>
                    </a:srgbClr>
                  </a:outerShdw>
                </a:effectLst>
              </a:rPr>
              <a:t>V</a:t>
            </a:r>
            <a:r>
              <a:rPr lang="en-GB" b="1" dirty="0">
                <a:solidFill>
                  <a:srgbClr val="002060"/>
                </a:solidFill>
                <a:effectLst>
                  <a:outerShdw blurRad="38100" dist="38100" dir="2700000" algn="tl">
                    <a:srgbClr val="000000">
                      <a:alpha val="43137"/>
                    </a:srgbClr>
                  </a:outerShdw>
                </a:effectLst>
              </a:rPr>
              <a:t>I</a:t>
            </a:r>
            <a:r>
              <a:rPr lang="en-GB" b="1" dirty="0">
                <a:solidFill>
                  <a:srgbClr val="0070C0"/>
                </a:solidFill>
                <a:effectLst>
                  <a:outerShdw blurRad="38100" dist="38100" dir="2700000" algn="tl">
                    <a:srgbClr val="000000">
                      <a:alpha val="43137"/>
                    </a:srgbClr>
                  </a:outerShdw>
                </a:effectLst>
              </a:rPr>
              <a:t>B</a:t>
            </a:r>
            <a:r>
              <a:rPr lang="en-GB" b="1" dirty="0">
                <a:solidFill>
                  <a:srgbClr val="92D050"/>
                </a:solidFill>
                <a:effectLst>
                  <a:outerShdw blurRad="38100" dist="38100" dir="2700000" algn="tl">
                    <a:srgbClr val="000000">
                      <a:alpha val="43137"/>
                    </a:srgbClr>
                  </a:outerShdw>
                </a:effectLst>
              </a:rPr>
              <a:t>G</a:t>
            </a:r>
            <a:r>
              <a:rPr lang="en-GB" b="1" dirty="0">
                <a:solidFill>
                  <a:srgbClr val="FFFF00"/>
                </a:solidFill>
                <a:effectLst>
                  <a:outerShdw blurRad="38100" dist="38100" dir="2700000" algn="tl">
                    <a:srgbClr val="000000">
                      <a:alpha val="43137"/>
                    </a:srgbClr>
                  </a:outerShdw>
                </a:effectLst>
              </a:rPr>
              <a:t>Y</a:t>
            </a:r>
            <a:r>
              <a:rPr lang="en-GB" b="1" dirty="0">
                <a:solidFill>
                  <a:srgbClr val="FFC000"/>
                </a:solidFill>
                <a:effectLst>
                  <a:outerShdw blurRad="38100" dist="38100" dir="2700000" algn="tl">
                    <a:srgbClr val="000000">
                      <a:alpha val="43137"/>
                    </a:srgbClr>
                  </a:outerShdw>
                </a:effectLst>
              </a:rPr>
              <a:t>O</a:t>
            </a:r>
            <a:r>
              <a:rPr lang="en-GB" b="1" dirty="0">
                <a:solidFill>
                  <a:srgbClr val="C00000"/>
                </a:solidFill>
                <a:effectLst>
                  <a:outerShdw blurRad="38100" dist="38100" dir="2700000" algn="tl">
                    <a:srgbClr val="000000">
                      <a:alpha val="43137"/>
                    </a:srgbClr>
                  </a:outerShdw>
                </a:effectLst>
              </a:rPr>
              <a:t>R Gram book Interface</a:t>
            </a:r>
            <a:endParaRPr lang="en-GB" dirty="0"/>
          </a:p>
        </p:txBody>
      </p:sp>
      <p:sp>
        <p:nvSpPr>
          <p:cNvPr id="9" name="Text Placeholder 8"/>
          <p:cNvSpPr>
            <a:spLocks noGrp="1"/>
          </p:cNvSpPr>
          <p:nvPr>
            <p:ph type="body" sz="half" idx="2"/>
          </p:nvPr>
        </p:nvSpPr>
        <p:spPr/>
        <p:txBody>
          <a:bodyPr/>
          <a:lstStyle/>
          <a:p>
            <a:r>
              <a:rPr lang="en-GB" dirty="0"/>
              <a:t>Say Hi to plastic</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5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lide(fromLeft)">
                                      <p:cBhvr>
                                        <p:cTn id="13" dur="500"/>
                                        <p:tgtEl>
                                          <p:spTgt spid="3"/>
                                        </p:tgtEl>
                                      </p:cBhvr>
                                    </p:animEffect>
                                  </p:childTnLst>
                                </p:cTn>
                              </p:par>
                            </p:childTnLst>
                          </p:cTn>
                        </p:par>
                        <p:par>
                          <p:cTn id="14" fill="hold" nodeType="afterGroup">
                            <p:stCondLst>
                              <p:cond delay="1000"/>
                            </p:stCondLst>
                            <p:childTnLst>
                              <p:par>
                                <p:cTn id="15" presetID="53"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nodeType="afterGroup">
                            <p:stCondLst>
                              <p:cond delay="1500"/>
                            </p:stCondLst>
                            <p:childTnLst>
                              <p:par>
                                <p:cTn id="21" presetID="1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Left)">
                                      <p:cBhvr>
                                        <p:cTn id="23" dur="500"/>
                                        <p:tgtEl>
                                          <p:spTgt spid="5"/>
                                        </p:tgtEl>
                                      </p:cBhvr>
                                    </p:animEffect>
                                  </p:childTnLst>
                                </p:cTn>
                              </p:par>
                            </p:childTnLst>
                          </p:cTn>
                        </p:par>
                        <p:par>
                          <p:cTn id="24" fill="hold" nodeType="afterGroup">
                            <p:stCondLst>
                              <p:cond delay="2000"/>
                            </p:stCondLst>
                            <p:childTnLst>
                              <p:par>
                                <p:cTn id="25" presetID="53"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nodeType="afterGroup">
                            <p:stCondLst>
                              <p:cond delay="2500"/>
                            </p:stCondLst>
                            <p:childTnLst>
                              <p:par>
                                <p:cTn id="31" presetID="1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lide(fromLeft)">
                                      <p:cBhvr>
                                        <p:cTn id="33" dur="500"/>
                                        <p:tgtEl>
                                          <p:spTgt spid="6"/>
                                        </p:tgtEl>
                                      </p:cBhvr>
                                    </p:animEffect>
                                  </p:childTnLst>
                                </p:cTn>
                              </p:par>
                            </p:childTnLst>
                          </p:cTn>
                        </p:par>
                        <p:par>
                          <p:cTn id="34" fill="hold" nodeType="afterGroup">
                            <p:stCondLst>
                              <p:cond delay="3000"/>
                            </p:stCondLst>
                            <p:childTnLst>
                              <p:par>
                                <p:cTn id="35" presetID="53"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nodeType="afterGroup">
                            <p:stCondLst>
                              <p:cond delay="3500"/>
                            </p:stCondLst>
                            <p:childTnLst>
                              <p:par>
                                <p:cTn id="41" presetID="12" presetClass="entr" presetSubtype="8"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slide(fromLeft)">
                                      <p:cBhvr>
                                        <p:cTn id="43" dur="500"/>
                                        <p:tgtEl>
                                          <p:spTgt spid="7"/>
                                        </p:tgtEl>
                                      </p:cBhvr>
                                    </p:animEffect>
                                  </p:childTnLst>
                                </p:cTn>
                              </p:par>
                            </p:childTnLst>
                          </p:cTn>
                        </p:par>
                        <p:par>
                          <p:cTn id="44" fill="hold" nodeType="afterGroup">
                            <p:stCondLst>
                              <p:cond delay="4000"/>
                            </p:stCondLst>
                            <p:childTnLst>
                              <p:par>
                                <p:cTn id="45" presetID="53"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par>
                          <p:cTn id="50" fill="hold" nodeType="afterGroup">
                            <p:stCondLst>
                              <p:cond delay="4500"/>
                            </p:stCondLst>
                            <p:childTnLst>
                              <p:par>
                                <p:cTn id="51" presetID="13" presetClass="entr" presetSubtype="16" fill="hold" nodeType="afterEffect">
                                  <p:stCondLst>
                                    <p:cond delay="0"/>
                                  </p:stCondLst>
                                  <p:childTnLst>
                                    <p:set>
                                      <p:cBhvr>
                                        <p:cTn id="52" dur="1" fill="hold">
                                          <p:stCondLst>
                                            <p:cond delay="0"/>
                                          </p:stCondLst>
                                        </p:cTn>
                                        <p:tgtEl>
                                          <p:spTgt spid="284"/>
                                        </p:tgtEl>
                                        <p:attrNameLst>
                                          <p:attrName>style.visibility</p:attrName>
                                        </p:attrNameLst>
                                      </p:cBhvr>
                                      <p:to>
                                        <p:strVal val="visible"/>
                                      </p:to>
                                    </p:set>
                                    <p:animEffect transition="in" filter="plus(in)">
                                      <p:cBhvr>
                                        <p:cTn id="53"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Slide Number Placeholder 85">
            <a:extLst>
              <a:ext uri="{FF2B5EF4-FFF2-40B4-BE49-F238E27FC236}">
                <a16:creationId xmlns:a16="http://schemas.microsoft.com/office/drawing/2014/main" id="{6AEFC6AD-2A84-4980-9A86-F0C45D06E52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67">
                <a:solidFill>
                  <a:schemeClr val="tx1"/>
                </a:solidFill>
                <a:latin typeface="Arial" panose="020B0604020202020204" pitchFamily="34" charset="0"/>
                <a:cs typeface="Arial" panose="020B0604020202020204" pitchFamily="34" charset="0"/>
              </a:defRPr>
            </a:lvl1pPr>
            <a:lvl2pPr marL="990575" indent="-380990">
              <a:defRPr sz="2667">
                <a:solidFill>
                  <a:schemeClr val="tx1"/>
                </a:solidFill>
                <a:latin typeface="Arial" panose="020B0604020202020204" pitchFamily="34" charset="0"/>
                <a:cs typeface="Arial" panose="020B0604020202020204" pitchFamily="34" charset="0"/>
              </a:defRPr>
            </a:lvl2pPr>
            <a:lvl3pPr marL="1523962" indent="-304792">
              <a:defRPr sz="2667">
                <a:solidFill>
                  <a:schemeClr val="tx1"/>
                </a:solidFill>
                <a:latin typeface="Arial" panose="020B0604020202020204" pitchFamily="34" charset="0"/>
                <a:cs typeface="Arial" panose="020B0604020202020204" pitchFamily="34" charset="0"/>
              </a:defRPr>
            </a:lvl3pPr>
            <a:lvl4pPr marL="2133547" indent="-304792">
              <a:defRPr sz="2667">
                <a:solidFill>
                  <a:schemeClr val="tx1"/>
                </a:solidFill>
                <a:latin typeface="Arial" panose="020B0604020202020204" pitchFamily="34" charset="0"/>
                <a:cs typeface="Arial" panose="020B0604020202020204" pitchFamily="34" charset="0"/>
              </a:defRPr>
            </a:lvl4pPr>
            <a:lvl5pPr marL="2743131" indent="-304792">
              <a:defRPr sz="2667">
                <a:solidFill>
                  <a:schemeClr val="tx1"/>
                </a:solidFill>
                <a:latin typeface="Arial" panose="020B0604020202020204" pitchFamily="34" charset="0"/>
                <a:cs typeface="Arial" panose="020B0604020202020204" pitchFamily="34" charset="0"/>
              </a:defRPr>
            </a:lvl5pPr>
            <a:lvl6pPr marL="3352716"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6pPr>
            <a:lvl7pPr marL="3962301"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7pPr>
            <a:lvl8pPr marL="4571886"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8pPr>
            <a:lvl9pPr marL="5181470" indent="-304792" defTabSz="1373683" eaLnBrk="0" fontAlgn="base" hangingPunct="0">
              <a:spcBef>
                <a:spcPct val="0"/>
              </a:spcBef>
              <a:spcAft>
                <a:spcPct val="0"/>
              </a:spcAft>
              <a:defRPr sz="2667">
                <a:solidFill>
                  <a:schemeClr val="tx1"/>
                </a:solidFill>
                <a:latin typeface="Arial" panose="020B0604020202020204" pitchFamily="34" charset="0"/>
                <a:cs typeface="Arial" panose="020B0604020202020204" pitchFamily="34" charset="0"/>
              </a:defRPr>
            </a:lvl9pPr>
          </a:lstStyle>
          <a:p>
            <a:fld id="{6870E82F-FE5B-4768-ADA1-0766590C57E9}" type="slidenum">
              <a:rPr lang="en-US" altLang="zh-TW" sz="1333">
                <a:solidFill>
                  <a:srgbClr val="5C5C5C"/>
                </a:solidFill>
                <a:cs typeface="FontAwesome" pitchFamily="2" charset="0"/>
              </a:rPr>
              <a:pPr/>
              <a:t>22</a:t>
            </a:fld>
            <a:endParaRPr lang="en-US" altLang="zh-TW" sz="1333">
              <a:solidFill>
                <a:srgbClr val="5C5C5C"/>
              </a:solidFill>
              <a:cs typeface="FontAwesome" pitchFamily="2" charset="0"/>
            </a:endParaRPr>
          </a:p>
        </p:txBody>
      </p:sp>
      <p:sp>
        <p:nvSpPr>
          <p:cNvPr id="2" name="Title 1">
            <a:extLst>
              <a:ext uri="{FF2B5EF4-FFF2-40B4-BE49-F238E27FC236}">
                <a16:creationId xmlns:a16="http://schemas.microsoft.com/office/drawing/2014/main" id="{229E7E9E-889B-4548-AEA5-03FBA0A36070}"/>
              </a:ext>
            </a:extLst>
          </p:cNvPr>
          <p:cNvSpPr>
            <a:spLocks noGrp="1"/>
          </p:cNvSpPr>
          <p:nvPr>
            <p:ph type="title"/>
          </p:nvPr>
        </p:nvSpPr>
        <p:spPr>
          <a:xfrm>
            <a:off x="2336800" y="355601"/>
            <a:ext cx="7518400" cy="472017"/>
          </a:xfrm>
        </p:spPr>
        <p:txBody>
          <a:bodyPr/>
          <a:lstStyle/>
          <a:p>
            <a:pPr>
              <a:defRPr/>
            </a:pPr>
            <a:r>
              <a:rPr lang="en-GB" dirty="0">
                <a:solidFill>
                  <a:srgbClr val="7030A0"/>
                </a:solidFill>
                <a:effectLst>
                  <a:outerShdw blurRad="38100" dist="38100" dir="2700000" algn="tl">
                    <a:srgbClr val="000000">
                      <a:alpha val="43137"/>
                    </a:srgbClr>
                  </a:outerShdw>
                </a:effectLst>
              </a:rPr>
              <a:t>V</a:t>
            </a:r>
            <a:r>
              <a:rPr lang="en-GB" dirty="0">
                <a:solidFill>
                  <a:srgbClr val="002060"/>
                </a:solidFill>
                <a:effectLst>
                  <a:outerShdw blurRad="38100" dist="38100" dir="2700000" algn="tl">
                    <a:srgbClr val="000000">
                      <a:alpha val="43137"/>
                    </a:srgbClr>
                  </a:outerShdw>
                </a:effectLst>
              </a:rPr>
              <a:t>I</a:t>
            </a:r>
            <a:r>
              <a:rPr lang="en-GB" dirty="0">
                <a:solidFill>
                  <a:srgbClr val="0070C0"/>
                </a:solidFill>
                <a:effectLst>
                  <a:outerShdw blurRad="38100" dist="38100" dir="2700000" algn="tl">
                    <a:srgbClr val="000000">
                      <a:alpha val="43137"/>
                    </a:srgbClr>
                  </a:outerShdw>
                </a:effectLst>
              </a:rPr>
              <a:t>B</a:t>
            </a:r>
            <a:r>
              <a:rPr lang="en-GB" dirty="0">
                <a:solidFill>
                  <a:srgbClr val="92D050"/>
                </a:solidFill>
                <a:effectLst>
                  <a:outerShdw blurRad="38100" dist="38100" dir="2700000" algn="tl">
                    <a:srgbClr val="000000">
                      <a:alpha val="43137"/>
                    </a:srgbClr>
                  </a:outerShdw>
                </a:effectLst>
              </a:rPr>
              <a:t>G</a:t>
            </a:r>
            <a:r>
              <a:rPr lang="en-GB" dirty="0">
                <a:solidFill>
                  <a:srgbClr val="FFFF00"/>
                </a:solidFill>
                <a:effectLst>
                  <a:outerShdw blurRad="38100" dist="38100" dir="2700000" algn="tl">
                    <a:srgbClr val="000000">
                      <a:alpha val="43137"/>
                    </a:srgbClr>
                  </a:outerShdw>
                </a:effectLst>
              </a:rPr>
              <a:t>Y</a:t>
            </a:r>
            <a:r>
              <a:rPr lang="en-GB" dirty="0">
                <a:solidFill>
                  <a:srgbClr val="FFC000"/>
                </a:solidFill>
                <a:effectLst>
                  <a:outerShdw blurRad="38100" dist="38100" dir="2700000" algn="tl">
                    <a:srgbClr val="000000">
                      <a:alpha val="43137"/>
                    </a:srgbClr>
                  </a:outerShdw>
                </a:effectLst>
              </a:rPr>
              <a:t>O</a:t>
            </a:r>
            <a:r>
              <a:rPr lang="en-GB" dirty="0">
                <a:solidFill>
                  <a:srgbClr val="C00000"/>
                </a:solidFill>
                <a:effectLst>
                  <a:outerShdw blurRad="38100" dist="38100" dir="2700000" algn="tl">
                    <a:srgbClr val="000000">
                      <a:alpha val="43137"/>
                    </a:srgbClr>
                  </a:outerShdw>
                </a:effectLst>
              </a:rPr>
              <a:t>R</a:t>
            </a:r>
            <a:endParaRPr lang="en-US" dirty="0"/>
          </a:p>
        </p:txBody>
      </p:sp>
      <p:sp>
        <p:nvSpPr>
          <p:cNvPr id="458815" name="TextBox 64">
            <a:extLst>
              <a:ext uri="{FF2B5EF4-FFF2-40B4-BE49-F238E27FC236}">
                <a16:creationId xmlns:a16="http://schemas.microsoft.com/office/drawing/2014/main" id="{B2A4A1F3-9EEB-425E-95CA-6AD012B73D14}"/>
              </a:ext>
            </a:extLst>
          </p:cNvPr>
          <p:cNvSpPr txBox="1">
            <a:spLocks noChangeArrowheads="1"/>
          </p:cNvSpPr>
          <p:nvPr/>
        </p:nvSpPr>
        <p:spPr bwMode="auto">
          <a:xfrm>
            <a:off x="2349502" y="1739897"/>
            <a:ext cx="20573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r>
              <a:rPr lang="en-US" altLang="zh-TW" sz="1600" b="1" dirty="0">
                <a:solidFill>
                  <a:schemeClr val="accent1"/>
                </a:solidFill>
                <a:ea typeface="新細明體" panose="02020500000000000000" pitchFamily="18" charset="-120"/>
                <a:cs typeface="FontAwesome" pitchFamily="2" charset="0"/>
              </a:rPr>
              <a:t>PHONE SETTING</a:t>
            </a:r>
          </a:p>
        </p:txBody>
      </p:sp>
      <p:sp>
        <p:nvSpPr>
          <p:cNvPr id="78" name="TextBox 77">
            <a:extLst>
              <a:ext uri="{FF2B5EF4-FFF2-40B4-BE49-F238E27FC236}">
                <a16:creationId xmlns:a16="http://schemas.microsoft.com/office/drawing/2014/main" id="{270A2736-6203-42C0-9849-B9930D3F070F}"/>
              </a:ext>
            </a:extLst>
          </p:cNvPr>
          <p:cNvSpPr txBox="1"/>
          <p:nvPr/>
        </p:nvSpPr>
        <p:spPr bwMode="auto">
          <a:xfrm>
            <a:off x="2506625" y="3344534"/>
            <a:ext cx="2057400" cy="246221"/>
          </a:xfrm>
          <a:prstGeom prst="rect">
            <a:avLst/>
          </a:prstGeom>
          <a:noFill/>
        </p:spPr>
        <p:txBody>
          <a:bodyPr lIns="0" tIns="0" rIns="0" bIns="0">
            <a:spAutoFit/>
          </a:bodyPr>
          <a:lstStyle/>
          <a:p>
            <a:pPr defTabSz="1375467">
              <a:defRPr/>
            </a:pPr>
            <a:r>
              <a:rPr lang="en-US" sz="1600" b="1" dirty="0">
                <a:solidFill>
                  <a:schemeClr val="accent3"/>
                </a:solidFill>
              </a:rPr>
              <a:t>CALENDER</a:t>
            </a:r>
          </a:p>
        </p:txBody>
      </p:sp>
      <p:sp>
        <p:nvSpPr>
          <p:cNvPr id="84" name="TextBox 83">
            <a:extLst>
              <a:ext uri="{FF2B5EF4-FFF2-40B4-BE49-F238E27FC236}">
                <a16:creationId xmlns:a16="http://schemas.microsoft.com/office/drawing/2014/main" id="{FB0F18A1-3661-465F-BB38-BA4B6ED81BB0}"/>
              </a:ext>
            </a:extLst>
          </p:cNvPr>
          <p:cNvSpPr txBox="1"/>
          <p:nvPr/>
        </p:nvSpPr>
        <p:spPr bwMode="auto">
          <a:xfrm>
            <a:off x="2515728" y="4285787"/>
            <a:ext cx="2057400" cy="492443"/>
          </a:xfrm>
          <a:prstGeom prst="rect">
            <a:avLst/>
          </a:prstGeom>
          <a:noFill/>
        </p:spPr>
        <p:txBody>
          <a:bodyPr lIns="0" tIns="0" rIns="0" bIns="0">
            <a:spAutoFit/>
          </a:bodyPr>
          <a:lstStyle/>
          <a:p>
            <a:pPr defTabSz="1375467">
              <a:defRPr/>
            </a:pPr>
            <a:r>
              <a:rPr lang="en-US" sz="1600" b="1" dirty="0">
                <a:solidFill>
                  <a:schemeClr val="accent4"/>
                </a:solidFill>
              </a:rPr>
              <a:t>VIBGYOR SMART Interface (Sorting)</a:t>
            </a:r>
          </a:p>
        </p:txBody>
      </p:sp>
      <p:sp>
        <p:nvSpPr>
          <p:cNvPr id="90" name="TextBox 89">
            <a:extLst>
              <a:ext uri="{FF2B5EF4-FFF2-40B4-BE49-F238E27FC236}">
                <a16:creationId xmlns:a16="http://schemas.microsoft.com/office/drawing/2014/main" id="{2935CE86-8526-48A8-8280-91662D702483}"/>
              </a:ext>
            </a:extLst>
          </p:cNvPr>
          <p:cNvSpPr txBox="1"/>
          <p:nvPr/>
        </p:nvSpPr>
        <p:spPr bwMode="auto">
          <a:xfrm>
            <a:off x="7785100" y="1782238"/>
            <a:ext cx="2057400" cy="246221"/>
          </a:xfrm>
          <a:prstGeom prst="rect">
            <a:avLst/>
          </a:prstGeom>
          <a:noFill/>
        </p:spPr>
        <p:txBody>
          <a:bodyPr lIns="0" tIns="0" rIns="0" bIns="0">
            <a:spAutoFit/>
          </a:bodyPr>
          <a:lstStyle/>
          <a:p>
            <a:pPr algn="r" defTabSz="1375467">
              <a:defRPr/>
            </a:pPr>
            <a:r>
              <a:rPr lang="en-US" sz="1600" b="1" dirty="0">
                <a:solidFill>
                  <a:schemeClr val="accent5"/>
                </a:solidFill>
              </a:rPr>
              <a:t>STATISTICS</a:t>
            </a:r>
          </a:p>
        </p:txBody>
      </p:sp>
      <p:sp>
        <p:nvSpPr>
          <p:cNvPr id="96" name="TextBox 95">
            <a:extLst>
              <a:ext uri="{FF2B5EF4-FFF2-40B4-BE49-F238E27FC236}">
                <a16:creationId xmlns:a16="http://schemas.microsoft.com/office/drawing/2014/main" id="{2A0BBE31-A81B-489E-A95E-4CCDA0A5FE46}"/>
              </a:ext>
            </a:extLst>
          </p:cNvPr>
          <p:cNvSpPr txBox="1"/>
          <p:nvPr/>
        </p:nvSpPr>
        <p:spPr bwMode="auto">
          <a:xfrm>
            <a:off x="7816851" y="2772828"/>
            <a:ext cx="2057400" cy="246220"/>
          </a:xfrm>
          <a:prstGeom prst="rect">
            <a:avLst/>
          </a:prstGeom>
          <a:noFill/>
        </p:spPr>
        <p:txBody>
          <a:bodyPr lIns="0" tIns="0" rIns="0" bIns="0">
            <a:spAutoFit/>
          </a:bodyPr>
          <a:lstStyle/>
          <a:p>
            <a:pPr algn="r" defTabSz="1375467">
              <a:defRPr/>
            </a:pPr>
            <a:r>
              <a:rPr lang="en-US" sz="1600" b="1" dirty="0">
                <a:solidFill>
                  <a:schemeClr val="accent6"/>
                </a:solidFill>
              </a:rPr>
              <a:t>CAMERA</a:t>
            </a:r>
          </a:p>
        </p:txBody>
      </p:sp>
      <p:sp>
        <p:nvSpPr>
          <p:cNvPr id="108" name="TextBox 107">
            <a:extLst>
              <a:ext uri="{FF2B5EF4-FFF2-40B4-BE49-F238E27FC236}">
                <a16:creationId xmlns:a16="http://schemas.microsoft.com/office/drawing/2014/main" id="{A040217C-83D1-4A02-B23D-493D14A2C650}"/>
              </a:ext>
            </a:extLst>
          </p:cNvPr>
          <p:cNvSpPr txBox="1"/>
          <p:nvPr/>
        </p:nvSpPr>
        <p:spPr bwMode="auto">
          <a:xfrm>
            <a:off x="7816851" y="4751919"/>
            <a:ext cx="2057400" cy="246221"/>
          </a:xfrm>
          <a:prstGeom prst="rect">
            <a:avLst/>
          </a:prstGeom>
          <a:noFill/>
        </p:spPr>
        <p:txBody>
          <a:bodyPr lIns="0" tIns="0" rIns="0" bIns="0">
            <a:spAutoFit/>
          </a:bodyPr>
          <a:lstStyle/>
          <a:p>
            <a:pPr algn="r" defTabSz="1375467">
              <a:defRPr/>
            </a:pPr>
            <a:r>
              <a:rPr lang="en-US" sz="1600" b="1" dirty="0">
                <a:solidFill>
                  <a:schemeClr val="accent3">
                    <a:lumMod val="75000"/>
                  </a:schemeClr>
                </a:solidFill>
              </a:rPr>
              <a:t>CONTACTS</a:t>
            </a:r>
          </a:p>
        </p:txBody>
      </p:sp>
      <p:grpSp>
        <p:nvGrpSpPr>
          <p:cNvPr id="12" name="Group 29">
            <a:extLst>
              <a:ext uri="{FF2B5EF4-FFF2-40B4-BE49-F238E27FC236}">
                <a16:creationId xmlns:a16="http://schemas.microsoft.com/office/drawing/2014/main" id="{970FE32B-E616-44BD-AE87-8A3588C3E345}"/>
              </a:ext>
            </a:extLst>
          </p:cNvPr>
          <p:cNvGrpSpPr>
            <a:grpSpLocks/>
          </p:cNvGrpSpPr>
          <p:nvPr/>
        </p:nvGrpSpPr>
        <p:grpSpPr bwMode="auto">
          <a:xfrm>
            <a:off x="5111751" y="1731434"/>
            <a:ext cx="1968500" cy="4155017"/>
            <a:chOff x="3189614" y="1562392"/>
            <a:chExt cx="1474916" cy="3116662"/>
          </a:xfrm>
        </p:grpSpPr>
        <p:sp>
          <p:nvSpPr>
            <p:cNvPr id="154" name="Freeform 153">
              <a:extLst>
                <a:ext uri="{FF2B5EF4-FFF2-40B4-BE49-F238E27FC236}">
                  <a16:creationId xmlns:a16="http://schemas.microsoft.com/office/drawing/2014/main" id="{48B19F0A-607E-490D-97EF-66F792CDC497}"/>
                </a:ext>
              </a:extLst>
            </p:cNvPr>
            <p:cNvSpPr/>
            <p:nvPr/>
          </p:nvSpPr>
          <p:spPr>
            <a:xfrm>
              <a:off x="3205473" y="1579857"/>
              <a:ext cx="1459057" cy="3099197"/>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grpSp>
          <p:nvGrpSpPr>
            <p:cNvPr id="458792" name="Group 20">
              <a:extLst>
                <a:ext uri="{FF2B5EF4-FFF2-40B4-BE49-F238E27FC236}">
                  <a16:creationId xmlns:a16="http://schemas.microsoft.com/office/drawing/2014/main" id="{BF68C3E2-0509-4499-9EA0-407F4D3400C5}"/>
                </a:ext>
              </a:extLst>
            </p:cNvPr>
            <p:cNvGrpSpPr>
              <a:grpSpLocks/>
            </p:cNvGrpSpPr>
            <p:nvPr/>
          </p:nvGrpSpPr>
          <p:grpSpPr bwMode="auto">
            <a:xfrm>
              <a:off x="3189614" y="1991493"/>
              <a:ext cx="23662" cy="645898"/>
              <a:chOff x="3392428" y="1951545"/>
              <a:chExt cx="27432" cy="735419"/>
            </a:xfrm>
          </p:grpSpPr>
          <p:sp>
            <p:nvSpPr>
              <p:cNvPr id="161" name="Rectangle 160">
                <a:extLst>
                  <a:ext uri="{FF2B5EF4-FFF2-40B4-BE49-F238E27FC236}">
                    <a16:creationId xmlns:a16="http://schemas.microsoft.com/office/drawing/2014/main" id="{114EE95C-61C6-49B2-9F5F-AA19F90E503C}"/>
                  </a:ext>
                </a:extLst>
              </p:cNvPr>
              <p:cNvSpPr/>
              <p:nvPr/>
            </p:nvSpPr>
            <p:spPr>
              <a:xfrm>
                <a:off x="3392428" y="1951066"/>
                <a:ext cx="18386" cy="17354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162" name="Rectangle 161">
                <a:extLst>
                  <a:ext uri="{FF2B5EF4-FFF2-40B4-BE49-F238E27FC236}">
                    <a16:creationId xmlns:a16="http://schemas.microsoft.com/office/drawing/2014/main" id="{5C0A6765-2174-4681-AFAA-93498EA648C7}"/>
                  </a:ext>
                </a:extLst>
              </p:cNvPr>
              <p:cNvSpPr/>
              <p:nvPr/>
            </p:nvSpPr>
            <p:spPr>
              <a:xfrm>
                <a:off x="3401621" y="2289117"/>
                <a:ext cx="18386" cy="11931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163" name="Rectangle 162">
                <a:extLst>
                  <a:ext uri="{FF2B5EF4-FFF2-40B4-BE49-F238E27FC236}">
                    <a16:creationId xmlns:a16="http://schemas.microsoft.com/office/drawing/2014/main" id="{44673ACC-A648-4723-9E59-5E6A1AC16DD1}"/>
                  </a:ext>
                </a:extLst>
              </p:cNvPr>
              <p:cNvSpPr/>
              <p:nvPr/>
            </p:nvSpPr>
            <p:spPr>
              <a:xfrm>
                <a:off x="3401621" y="2567512"/>
                <a:ext cx="18386" cy="11931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grpSp>
        <p:sp>
          <p:nvSpPr>
            <p:cNvPr id="156" name="Freeform 155">
              <a:extLst>
                <a:ext uri="{FF2B5EF4-FFF2-40B4-BE49-F238E27FC236}">
                  <a16:creationId xmlns:a16="http://schemas.microsoft.com/office/drawing/2014/main" id="{BBB26572-7C27-4E0B-A5F0-52B3F68B8BFB}"/>
                </a:ext>
              </a:extLst>
            </p:cNvPr>
            <p:cNvSpPr/>
            <p:nvPr/>
          </p:nvSpPr>
          <p:spPr>
            <a:xfrm>
              <a:off x="3806541" y="4332935"/>
              <a:ext cx="256921" cy="260383"/>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sp>
          <p:nvSpPr>
            <p:cNvPr id="157" name="Freeform 156">
              <a:extLst>
                <a:ext uri="{FF2B5EF4-FFF2-40B4-BE49-F238E27FC236}">
                  <a16:creationId xmlns:a16="http://schemas.microsoft.com/office/drawing/2014/main" id="{425D2F70-C364-4E06-9D41-740621A003AD}"/>
                </a:ext>
              </a:extLst>
            </p:cNvPr>
            <p:cNvSpPr/>
            <p:nvPr/>
          </p:nvSpPr>
          <p:spPr>
            <a:xfrm>
              <a:off x="3306973" y="1997423"/>
              <a:ext cx="1256057" cy="2276766"/>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sp>
          <p:nvSpPr>
            <p:cNvPr id="158" name="Freeform 157">
              <a:extLst>
                <a:ext uri="{FF2B5EF4-FFF2-40B4-BE49-F238E27FC236}">
                  <a16:creationId xmlns:a16="http://schemas.microsoft.com/office/drawing/2014/main" id="{0F0FA448-0408-4D62-AB68-73B6CBC1D296}"/>
                </a:ext>
              </a:extLst>
            </p:cNvPr>
            <p:cNvSpPr/>
            <p:nvPr/>
          </p:nvSpPr>
          <p:spPr>
            <a:xfrm>
              <a:off x="3797025" y="1824364"/>
              <a:ext cx="275952" cy="3175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sp>
          <p:nvSpPr>
            <p:cNvPr id="159" name="Freeform 158">
              <a:extLst>
                <a:ext uri="{FF2B5EF4-FFF2-40B4-BE49-F238E27FC236}">
                  <a16:creationId xmlns:a16="http://schemas.microsoft.com/office/drawing/2014/main" id="{772789D8-074C-45E3-8BCB-C6C74DF7CEAA}"/>
                </a:ext>
              </a:extLst>
            </p:cNvPr>
            <p:cNvSpPr/>
            <p:nvPr/>
          </p:nvSpPr>
          <p:spPr>
            <a:xfrm>
              <a:off x="3911212" y="1703698"/>
              <a:ext cx="47578" cy="47631"/>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sp>
          <p:nvSpPr>
            <p:cNvPr id="160" name="Freeform 159">
              <a:extLst>
                <a:ext uri="{FF2B5EF4-FFF2-40B4-BE49-F238E27FC236}">
                  <a16:creationId xmlns:a16="http://schemas.microsoft.com/office/drawing/2014/main" id="{46FF74B7-CB6D-4336-BBDA-94B27F89A0D1}"/>
                </a:ext>
              </a:extLst>
            </p:cNvPr>
            <p:cNvSpPr/>
            <p:nvPr/>
          </p:nvSpPr>
          <p:spPr>
            <a:xfrm>
              <a:off x="4293422" y="1562392"/>
              <a:ext cx="198241" cy="39693"/>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67">
                <a:defRPr/>
              </a:pPr>
              <a:endParaRPr lang="en-US" sz="2400" dirty="0"/>
            </a:p>
          </p:txBody>
        </p:sp>
      </p:grpSp>
      <p:pic>
        <p:nvPicPr>
          <p:cNvPr id="52" name="Picture 51" descr="shadow.png">
            <a:extLst>
              <a:ext uri="{FF2B5EF4-FFF2-40B4-BE49-F238E27FC236}">
                <a16:creationId xmlns:a16="http://schemas.microsoft.com/office/drawing/2014/main" id="{F1EEA630-10F0-4DE8-8055-424001101FA4}"/>
              </a:ext>
            </a:extLst>
          </p:cNvPr>
          <p:cNvPicPr>
            <a:picLocks noChangeAspect="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548718" y="6040967"/>
            <a:ext cx="309456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76">
            <a:extLst>
              <a:ext uri="{FF2B5EF4-FFF2-40B4-BE49-F238E27FC236}">
                <a16:creationId xmlns:a16="http://schemas.microsoft.com/office/drawing/2014/main" id="{990E2E9C-49FB-4D43-A4EF-6CF3FA71C700}"/>
              </a:ext>
            </a:extLst>
          </p:cNvPr>
          <p:cNvGrpSpPr>
            <a:grpSpLocks/>
          </p:cNvGrpSpPr>
          <p:nvPr/>
        </p:nvGrpSpPr>
        <p:grpSpPr bwMode="auto">
          <a:xfrm>
            <a:off x="1617134" y="3163904"/>
            <a:ext cx="624417" cy="607484"/>
            <a:chOff x="6299532" y="3384456"/>
            <a:chExt cx="469021" cy="455593"/>
          </a:xfrm>
        </p:grpSpPr>
        <p:sp>
          <p:nvSpPr>
            <p:cNvPr id="80" name="Oval 79">
              <a:extLst>
                <a:ext uri="{FF2B5EF4-FFF2-40B4-BE49-F238E27FC236}">
                  <a16:creationId xmlns:a16="http://schemas.microsoft.com/office/drawing/2014/main" id="{5079C4E3-F901-4881-A545-F9805AD1E491}"/>
                </a:ext>
              </a:extLst>
            </p:cNvPr>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8790" name="Freeform 36">
              <a:extLst>
                <a:ext uri="{FF2B5EF4-FFF2-40B4-BE49-F238E27FC236}">
                  <a16:creationId xmlns:a16="http://schemas.microsoft.com/office/drawing/2014/main" id="{D37A6730-8975-43C2-8E32-A566126F95BA}"/>
                </a:ext>
              </a:extLst>
            </p:cNvPr>
            <p:cNvSpPr>
              <a:spLocks noEditPoints="1"/>
            </p:cNvSpPr>
            <p:nvPr/>
          </p:nvSpPr>
          <p:spPr bwMode="auto">
            <a:xfrm>
              <a:off x="6435895" y="3505670"/>
              <a:ext cx="196295" cy="213164"/>
            </a:xfrm>
            <a:custGeom>
              <a:avLst/>
              <a:gdLst>
                <a:gd name="T0" fmla="*/ 182987 w 59"/>
                <a:gd name="T1" fmla="*/ 213164 h 64"/>
                <a:gd name="T2" fmla="*/ 0 w 59"/>
                <a:gd name="T3" fmla="*/ 196511 h 64"/>
                <a:gd name="T4" fmla="*/ 13308 w 59"/>
                <a:gd name="T5" fmla="*/ 29976 h 64"/>
                <a:gd name="T6" fmla="*/ 29943 w 59"/>
                <a:gd name="T7" fmla="*/ 16653 h 64"/>
                <a:gd name="T8" fmla="*/ 56560 w 59"/>
                <a:gd name="T9" fmla="*/ 0 h 64"/>
                <a:gd name="T10" fmla="*/ 76522 w 59"/>
                <a:gd name="T11" fmla="*/ 29976 h 64"/>
                <a:gd name="T12" fmla="*/ 119773 w 59"/>
                <a:gd name="T13" fmla="*/ 16653 h 64"/>
                <a:gd name="T14" fmla="*/ 146389 w 59"/>
                <a:gd name="T15" fmla="*/ 0 h 64"/>
                <a:gd name="T16" fmla="*/ 166352 w 59"/>
                <a:gd name="T17" fmla="*/ 29976 h 64"/>
                <a:gd name="T18" fmla="*/ 196295 w 59"/>
                <a:gd name="T19" fmla="*/ 43299 h 64"/>
                <a:gd name="T20" fmla="*/ 49906 w 59"/>
                <a:gd name="T21" fmla="*/ 109913 h 64"/>
                <a:gd name="T22" fmla="*/ 13308 w 59"/>
                <a:gd name="T23" fmla="*/ 76606 h 64"/>
                <a:gd name="T24" fmla="*/ 49906 w 59"/>
                <a:gd name="T25" fmla="*/ 109913 h 64"/>
                <a:gd name="T26" fmla="*/ 49906 w 59"/>
                <a:gd name="T27" fmla="*/ 116574 h 64"/>
                <a:gd name="T28" fmla="*/ 13308 w 59"/>
                <a:gd name="T29" fmla="*/ 156542 h 64"/>
                <a:gd name="T30" fmla="*/ 49906 w 59"/>
                <a:gd name="T31" fmla="*/ 196511 h 64"/>
                <a:gd name="T32" fmla="*/ 13308 w 59"/>
                <a:gd name="T33" fmla="*/ 163204 h 64"/>
                <a:gd name="T34" fmla="*/ 49906 w 59"/>
                <a:gd name="T35" fmla="*/ 196511 h 64"/>
                <a:gd name="T36" fmla="*/ 56560 w 59"/>
                <a:gd name="T37" fmla="*/ 13323 h 64"/>
                <a:gd name="T38" fmla="*/ 43251 w 59"/>
                <a:gd name="T39" fmla="*/ 16653 h 64"/>
                <a:gd name="T40" fmla="*/ 49906 w 59"/>
                <a:gd name="T41" fmla="*/ 56622 h 64"/>
                <a:gd name="T42" fmla="*/ 59887 w 59"/>
                <a:gd name="T43" fmla="*/ 53291 h 64"/>
                <a:gd name="T44" fmla="*/ 93157 w 59"/>
                <a:gd name="T45" fmla="*/ 109913 h 64"/>
                <a:gd name="T46" fmla="*/ 56560 w 59"/>
                <a:gd name="T47" fmla="*/ 76606 h 64"/>
                <a:gd name="T48" fmla="*/ 93157 w 59"/>
                <a:gd name="T49" fmla="*/ 109913 h 64"/>
                <a:gd name="T50" fmla="*/ 93157 w 59"/>
                <a:gd name="T51" fmla="*/ 116574 h 64"/>
                <a:gd name="T52" fmla="*/ 56560 w 59"/>
                <a:gd name="T53" fmla="*/ 156542 h 64"/>
                <a:gd name="T54" fmla="*/ 93157 w 59"/>
                <a:gd name="T55" fmla="*/ 196511 h 64"/>
                <a:gd name="T56" fmla="*/ 56560 w 59"/>
                <a:gd name="T57" fmla="*/ 163204 h 64"/>
                <a:gd name="T58" fmla="*/ 93157 w 59"/>
                <a:gd name="T59" fmla="*/ 196511 h 64"/>
                <a:gd name="T60" fmla="*/ 139735 w 59"/>
                <a:gd name="T61" fmla="*/ 76606 h 64"/>
                <a:gd name="T62" fmla="*/ 103138 w 59"/>
                <a:gd name="T63" fmla="*/ 109913 h 64"/>
                <a:gd name="T64" fmla="*/ 139735 w 59"/>
                <a:gd name="T65" fmla="*/ 156542 h 64"/>
                <a:gd name="T66" fmla="*/ 103138 w 59"/>
                <a:gd name="T67" fmla="*/ 116574 h 64"/>
                <a:gd name="T68" fmla="*/ 139735 w 59"/>
                <a:gd name="T69" fmla="*/ 156542 h 64"/>
                <a:gd name="T70" fmla="*/ 139735 w 59"/>
                <a:gd name="T71" fmla="*/ 163204 h 64"/>
                <a:gd name="T72" fmla="*/ 103138 w 59"/>
                <a:gd name="T73" fmla="*/ 196511 h 64"/>
                <a:gd name="T74" fmla="*/ 149717 w 59"/>
                <a:gd name="T75" fmla="*/ 16653 h 64"/>
                <a:gd name="T76" fmla="*/ 139735 w 59"/>
                <a:gd name="T77" fmla="*/ 13323 h 64"/>
                <a:gd name="T78" fmla="*/ 136408 w 59"/>
                <a:gd name="T79" fmla="*/ 53291 h 64"/>
                <a:gd name="T80" fmla="*/ 146389 w 59"/>
                <a:gd name="T81" fmla="*/ 56622 h 64"/>
                <a:gd name="T82" fmla="*/ 149717 w 59"/>
                <a:gd name="T83" fmla="*/ 16653 h 64"/>
                <a:gd name="T84" fmla="*/ 182987 w 59"/>
                <a:gd name="T85" fmla="*/ 76606 h 64"/>
                <a:gd name="T86" fmla="*/ 146389 w 59"/>
                <a:gd name="T87" fmla="*/ 109913 h 64"/>
                <a:gd name="T88" fmla="*/ 182987 w 59"/>
                <a:gd name="T89" fmla="*/ 156542 h 64"/>
                <a:gd name="T90" fmla="*/ 146389 w 59"/>
                <a:gd name="T91" fmla="*/ 116574 h 64"/>
                <a:gd name="T92" fmla="*/ 182987 w 59"/>
                <a:gd name="T93" fmla="*/ 156542 h 64"/>
                <a:gd name="T94" fmla="*/ 182987 w 59"/>
                <a:gd name="T95" fmla="*/ 163204 h 64"/>
                <a:gd name="T96" fmla="*/ 146389 w 59"/>
                <a:gd name="T97" fmla="*/ 196511 h 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9"/>
                <a:gd name="T148" fmla="*/ 0 h 64"/>
                <a:gd name="T149" fmla="*/ 59 w 59"/>
                <a:gd name="T150" fmla="*/ 64 h 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15" name="Group 87">
            <a:extLst>
              <a:ext uri="{FF2B5EF4-FFF2-40B4-BE49-F238E27FC236}">
                <a16:creationId xmlns:a16="http://schemas.microsoft.com/office/drawing/2014/main" id="{4B0092B7-2B39-4997-8C19-F1DFD78016D4}"/>
              </a:ext>
            </a:extLst>
          </p:cNvPr>
          <p:cNvGrpSpPr>
            <a:grpSpLocks/>
          </p:cNvGrpSpPr>
          <p:nvPr/>
        </p:nvGrpSpPr>
        <p:grpSpPr bwMode="auto">
          <a:xfrm>
            <a:off x="1569586" y="4278119"/>
            <a:ext cx="624417" cy="607483"/>
            <a:chOff x="630683" y="4190009"/>
            <a:chExt cx="469021" cy="455593"/>
          </a:xfrm>
        </p:grpSpPr>
        <p:sp>
          <p:nvSpPr>
            <p:cNvPr id="89" name="Oval 88">
              <a:extLst>
                <a:ext uri="{FF2B5EF4-FFF2-40B4-BE49-F238E27FC236}">
                  <a16:creationId xmlns:a16="http://schemas.microsoft.com/office/drawing/2014/main" id="{CFF66B0D-5EF1-4B11-9D6E-0810AFD0F709}"/>
                </a:ext>
              </a:extLst>
            </p:cNvPr>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8788" name="Freeform 103">
              <a:extLst>
                <a:ext uri="{FF2B5EF4-FFF2-40B4-BE49-F238E27FC236}">
                  <a16:creationId xmlns:a16="http://schemas.microsoft.com/office/drawing/2014/main" id="{B355CF4A-7B3D-40DC-B7BA-1585A83A479B}"/>
                </a:ext>
              </a:extLst>
            </p:cNvPr>
            <p:cNvSpPr>
              <a:spLocks noEditPoints="1"/>
            </p:cNvSpPr>
            <p:nvPr/>
          </p:nvSpPr>
          <p:spPr bwMode="auto">
            <a:xfrm>
              <a:off x="765181" y="4270535"/>
              <a:ext cx="200025" cy="294541"/>
            </a:xfrm>
            <a:custGeom>
              <a:avLst/>
              <a:gdLst>
                <a:gd name="T0" fmla="*/ 176213 w 42"/>
                <a:gd name="T1" fmla="*/ 137769 h 62"/>
                <a:gd name="T2" fmla="*/ 147638 w 42"/>
                <a:gd name="T3" fmla="*/ 194777 h 62"/>
                <a:gd name="T4" fmla="*/ 157163 w 42"/>
                <a:gd name="T5" fmla="*/ 209029 h 62"/>
                <a:gd name="T6" fmla="*/ 152400 w 42"/>
                <a:gd name="T7" fmla="*/ 223281 h 62"/>
                <a:gd name="T8" fmla="*/ 157163 w 42"/>
                <a:gd name="T9" fmla="*/ 232782 h 62"/>
                <a:gd name="T10" fmla="*/ 147638 w 42"/>
                <a:gd name="T11" fmla="*/ 251785 h 62"/>
                <a:gd name="T12" fmla="*/ 147638 w 42"/>
                <a:gd name="T13" fmla="*/ 256536 h 62"/>
                <a:gd name="T14" fmla="*/ 128588 w 42"/>
                <a:gd name="T15" fmla="*/ 275538 h 62"/>
                <a:gd name="T16" fmla="*/ 100013 w 42"/>
                <a:gd name="T17" fmla="*/ 294541 h 62"/>
                <a:gd name="T18" fmla="*/ 71438 w 42"/>
                <a:gd name="T19" fmla="*/ 275538 h 62"/>
                <a:gd name="T20" fmla="*/ 52388 w 42"/>
                <a:gd name="T21" fmla="*/ 256536 h 62"/>
                <a:gd name="T22" fmla="*/ 52388 w 42"/>
                <a:gd name="T23" fmla="*/ 251785 h 62"/>
                <a:gd name="T24" fmla="*/ 42863 w 42"/>
                <a:gd name="T25" fmla="*/ 232782 h 62"/>
                <a:gd name="T26" fmla="*/ 47625 w 42"/>
                <a:gd name="T27" fmla="*/ 223281 h 62"/>
                <a:gd name="T28" fmla="*/ 42863 w 42"/>
                <a:gd name="T29" fmla="*/ 209029 h 62"/>
                <a:gd name="T30" fmla="*/ 52388 w 42"/>
                <a:gd name="T31" fmla="*/ 194777 h 62"/>
                <a:gd name="T32" fmla="*/ 23813 w 42"/>
                <a:gd name="T33" fmla="*/ 137769 h 62"/>
                <a:gd name="T34" fmla="*/ 0 w 42"/>
                <a:gd name="T35" fmla="*/ 85512 h 62"/>
                <a:gd name="T36" fmla="*/ 100013 w 42"/>
                <a:gd name="T37" fmla="*/ 0 h 62"/>
                <a:gd name="T38" fmla="*/ 200025 w 42"/>
                <a:gd name="T39" fmla="*/ 85512 h 62"/>
                <a:gd name="T40" fmla="*/ 176213 w 42"/>
                <a:gd name="T41" fmla="*/ 137769 h 62"/>
                <a:gd name="T42" fmla="*/ 100013 w 42"/>
                <a:gd name="T43" fmla="*/ 28504 h 62"/>
                <a:gd name="T44" fmla="*/ 28575 w 42"/>
                <a:gd name="T45" fmla="*/ 85512 h 62"/>
                <a:gd name="T46" fmla="*/ 38100 w 42"/>
                <a:gd name="T47" fmla="*/ 123517 h 62"/>
                <a:gd name="T48" fmla="*/ 52388 w 42"/>
                <a:gd name="T49" fmla="*/ 133019 h 62"/>
                <a:gd name="T50" fmla="*/ 76200 w 42"/>
                <a:gd name="T51" fmla="*/ 190026 h 62"/>
                <a:gd name="T52" fmla="*/ 123825 w 42"/>
                <a:gd name="T53" fmla="*/ 190026 h 62"/>
                <a:gd name="T54" fmla="*/ 147638 w 42"/>
                <a:gd name="T55" fmla="*/ 133019 h 62"/>
                <a:gd name="T56" fmla="*/ 161925 w 42"/>
                <a:gd name="T57" fmla="*/ 123517 h 62"/>
                <a:gd name="T58" fmla="*/ 171450 w 42"/>
                <a:gd name="T59" fmla="*/ 85512 h 62"/>
                <a:gd name="T60" fmla="*/ 100013 w 42"/>
                <a:gd name="T61" fmla="*/ 28504 h 62"/>
                <a:gd name="T62" fmla="*/ 138113 w 42"/>
                <a:gd name="T63" fmla="*/ 95013 h 62"/>
                <a:gd name="T64" fmla="*/ 128588 w 42"/>
                <a:gd name="T65" fmla="*/ 85512 h 62"/>
                <a:gd name="T66" fmla="*/ 100013 w 42"/>
                <a:gd name="T67" fmla="*/ 71260 h 62"/>
                <a:gd name="T68" fmla="*/ 95250 w 42"/>
                <a:gd name="T69" fmla="*/ 61759 h 62"/>
                <a:gd name="T70" fmla="*/ 100013 w 42"/>
                <a:gd name="T71" fmla="*/ 57008 h 62"/>
                <a:gd name="T72" fmla="*/ 142875 w 42"/>
                <a:gd name="T73" fmla="*/ 85512 h 62"/>
                <a:gd name="T74" fmla="*/ 138113 w 42"/>
                <a:gd name="T75" fmla="*/ 95013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16" name="Group 94">
            <a:extLst>
              <a:ext uri="{FF2B5EF4-FFF2-40B4-BE49-F238E27FC236}">
                <a16:creationId xmlns:a16="http://schemas.microsoft.com/office/drawing/2014/main" id="{5873DC50-9954-4D40-8B7D-CECD7E018AFD}"/>
              </a:ext>
            </a:extLst>
          </p:cNvPr>
          <p:cNvGrpSpPr>
            <a:grpSpLocks/>
          </p:cNvGrpSpPr>
          <p:nvPr/>
        </p:nvGrpSpPr>
        <p:grpSpPr bwMode="auto">
          <a:xfrm>
            <a:off x="10023332" y="3786718"/>
            <a:ext cx="624417" cy="607484"/>
            <a:chOff x="3425803" y="3384456"/>
            <a:chExt cx="469021" cy="455593"/>
          </a:xfrm>
        </p:grpSpPr>
        <p:sp>
          <p:nvSpPr>
            <p:cNvPr id="98" name="Oval 97">
              <a:extLst>
                <a:ext uri="{FF2B5EF4-FFF2-40B4-BE49-F238E27FC236}">
                  <a16:creationId xmlns:a16="http://schemas.microsoft.com/office/drawing/2014/main" id="{14509D36-13B0-4C9E-A194-0C2EA72919EC}"/>
                </a:ext>
              </a:extLst>
            </p:cNvPr>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8786" name="Freeform 5">
              <a:extLst>
                <a:ext uri="{FF2B5EF4-FFF2-40B4-BE49-F238E27FC236}">
                  <a16:creationId xmlns:a16="http://schemas.microsoft.com/office/drawing/2014/main" id="{AEAF1289-18F6-4C1E-95DA-C92E05002FE2}"/>
                </a:ext>
              </a:extLst>
            </p:cNvPr>
            <p:cNvSpPr>
              <a:spLocks noEditPoints="1"/>
            </p:cNvSpPr>
            <p:nvPr/>
          </p:nvSpPr>
          <p:spPr bwMode="auto">
            <a:xfrm>
              <a:off x="3520613" y="3471340"/>
              <a:ext cx="279400" cy="279400"/>
            </a:xfrm>
            <a:custGeom>
              <a:avLst/>
              <a:gdLst>
                <a:gd name="T0" fmla="*/ 0 w 384"/>
                <a:gd name="T1" fmla="*/ 139700 h 384"/>
                <a:gd name="T2" fmla="*/ 185539 w 384"/>
                <a:gd name="T3" fmla="*/ 98227 h 384"/>
                <a:gd name="T4" fmla="*/ 201546 w 384"/>
                <a:gd name="T5" fmla="*/ 88768 h 384"/>
                <a:gd name="T6" fmla="*/ 220464 w 384"/>
                <a:gd name="T7" fmla="*/ 84402 h 384"/>
                <a:gd name="T8" fmla="*/ 215371 w 384"/>
                <a:gd name="T9" fmla="*/ 76398 h 384"/>
                <a:gd name="T10" fmla="*/ 202274 w 384"/>
                <a:gd name="T11" fmla="*/ 64757 h 384"/>
                <a:gd name="T12" fmla="*/ 192815 w 384"/>
                <a:gd name="T13" fmla="*/ 65484 h 384"/>
                <a:gd name="T14" fmla="*/ 186267 w 384"/>
                <a:gd name="T15" fmla="*/ 59664 h 384"/>
                <a:gd name="T16" fmla="*/ 168077 w 384"/>
                <a:gd name="T17" fmla="*/ 53115 h 384"/>
                <a:gd name="T18" fmla="*/ 170259 w 384"/>
                <a:gd name="T19" fmla="*/ 71305 h 384"/>
                <a:gd name="T20" fmla="*/ 162983 w 384"/>
                <a:gd name="T21" fmla="*/ 85857 h 384"/>
                <a:gd name="T22" fmla="*/ 149159 w 384"/>
                <a:gd name="T23" fmla="*/ 74943 h 384"/>
                <a:gd name="T24" fmla="*/ 127331 w 384"/>
                <a:gd name="T25" fmla="*/ 64757 h 384"/>
                <a:gd name="T26" fmla="*/ 133152 w 384"/>
                <a:gd name="T27" fmla="*/ 49477 h 384"/>
                <a:gd name="T28" fmla="*/ 154252 w 384"/>
                <a:gd name="T29" fmla="*/ 42201 h 384"/>
                <a:gd name="T30" fmla="*/ 150614 w 384"/>
                <a:gd name="T31" fmla="*/ 34197 h 384"/>
                <a:gd name="T32" fmla="*/ 136790 w 384"/>
                <a:gd name="T33" fmla="*/ 36380 h 384"/>
                <a:gd name="T34" fmla="*/ 122238 w 384"/>
                <a:gd name="T35" fmla="*/ 26921 h 384"/>
                <a:gd name="T36" fmla="*/ 124420 w 384"/>
                <a:gd name="T37" fmla="*/ 37835 h 384"/>
                <a:gd name="T38" fmla="*/ 114234 w 384"/>
                <a:gd name="T39" fmla="*/ 37835 h 384"/>
                <a:gd name="T40" fmla="*/ 102592 w 384"/>
                <a:gd name="T41" fmla="*/ 29104 h 384"/>
                <a:gd name="T42" fmla="*/ 91678 w 384"/>
                <a:gd name="T43" fmla="*/ 34197 h 384"/>
                <a:gd name="T44" fmla="*/ 104047 w 384"/>
                <a:gd name="T45" fmla="*/ 37108 h 384"/>
                <a:gd name="T46" fmla="*/ 95316 w 384"/>
                <a:gd name="T47" fmla="*/ 42201 h 384"/>
                <a:gd name="T48" fmla="*/ 40746 w 384"/>
                <a:gd name="T49" fmla="*/ 77854 h 384"/>
                <a:gd name="T50" fmla="*/ 47294 w 384"/>
                <a:gd name="T51" fmla="*/ 85857 h 384"/>
                <a:gd name="T52" fmla="*/ 57481 w 384"/>
                <a:gd name="T53" fmla="*/ 98227 h 384"/>
                <a:gd name="T54" fmla="*/ 53843 w 384"/>
                <a:gd name="T55" fmla="*/ 114961 h 384"/>
                <a:gd name="T56" fmla="*/ 64029 w 384"/>
                <a:gd name="T57" fmla="*/ 134607 h 384"/>
                <a:gd name="T58" fmla="*/ 78581 w 384"/>
                <a:gd name="T59" fmla="*/ 155707 h 384"/>
                <a:gd name="T60" fmla="*/ 85857 w 384"/>
                <a:gd name="T61" fmla="*/ 165166 h 384"/>
                <a:gd name="T62" fmla="*/ 76398 w 384"/>
                <a:gd name="T63" fmla="*/ 143338 h 384"/>
                <a:gd name="T64" fmla="*/ 90951 w 384"/>
                <a:gd name="T65" fmla="*/ 163711 h 384"/>
                <a:gd name="T66" fmla="*/ 109141 w 384"/>
                <a:gd name="T67" fmla="*/ 185539 h 384"/>
                <a:gd name="T68" fmla="*/ 133879 w 384"/>
                <a:gd name="T69" fmla="*/ 195726 h 384"/>
                <a:gd name="T70" fmla="*/ 154980 w 384"/>
                <a:gd name="T71" fmla="*/ 211005 h 384"/>
                <a:gd name="T72" fmla="*/ 162983 w 384"/>
                <a:gd name="T73" fmla="*/ 209550 h 384"/>
                <a:gd name="T74" fmla="*/ 154252 w 384"/>
                <a:gd name="T75" fmla="*/ 194998 h 384"/>
                <a:gd name="T76" fmla="*/ 143338 w 384"/>
                <a:gd name="T77" fmla="*/ 190632 h 384"/>
                <a:gd name="T78" fmla="*/ 141155 w 384"/>
                <a:gd name="T79" fmla="*/ 173897 h 384"/>
                <a:gd name="T80" fmla="*/ 124420 w 384"/>
                <a:gd name="T81" fmla="*/ 181901 h 384"/>
                <a:gd name="T82" fmla="*/ 122238 w 384"/>
                <a:gd name="T83" fmla="*/ 152797 h 384"/>
                <a:gd name="T84" fmla="*/ 133879 w 384"/>
                <a:gd name="T85" fmla="*/ 149886 h 384"/>
                <a:gd name="T86" fmla="*/ 142610 w 384"/>
                <a:gd name="T87" fmla="*/ 146976 h 384"/>
                <a:gd name="T88" fmla="*/ 155707 w 384"/>
                <a:gd name="T89" fmla="*/ 153524 h 384"/>
                <a:gd name="T90" fmla="*/ 160801 w 384"/>
                <a:gd name="T91" fmla="*/ 149159 h 384"/>
                <a:gd name="T92" fmla="*/ 170259 w 384"/>
                <a:gd name="T93" fmla="*/ 130241 h 384"/>
                <a:gd name="T94" fmla="*/ 169532 w 384"/>
                <a:gd name="T95" fmla="*/ 124420 h 384"/>
                <a:gd name="T96" fmla="*/ 183356 w 384"/>
                <a:gd name="T97" fmla="*/ 114234 h 384"/>
                <a:gd name="T98" fmla="*/ 193543 w 384"/>
                <a:gd name="T99" fmla="*/ 104047 h 384"/>
                <a:gd name="T100" fmla="*/ 198636 w 384"/>
                <a:gd name="T101" fmla="*/ 95316 h 384"/>
                <a:gd name="T102" fmla="*/ 185539 w 384"/>
                <a:gd name="T103" fmla="*/ 98227 h 384"/>
                <a:gd name="T104" fmla="*/ 214643 w 384"/>
                <a:gd name="T105" fmla="*/ 216826 h 384"/>
                <a:gd name="T106" fmla="*/ 197908 w 384"/>
                <a:gd name="T107" fmla="*/ 209550 h 384"/>
                <a:gd name="T108" fmla="*/ 182629 w 384"/>
                <a:gd name="T109" fmla="*/ 209550 h 384"/>
                <a:gd name="T110" fmla="*/ 171715 w 384"/>
                <a:gd name="T111" fmla="*/ 208095 h 384"/>
                <a:gd name="T112" fmla="*/ 167349 w 384"/>
                <a:gd name="T113" fmla="*/ 223374 h 384"/>
                <a:gd name="T114" fmla="*/ 162256 w 384"/>
                <a:gd name="T115" fmla="*/ 243747 h 384"/>
                <a:gd name="T116" fmla="*/ 224102 w 384"/>
                <a:gd name="T117" fmla="*/ 219736 h 3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84"/>
                <a:gd name="T178" fmla="*/ 0 h 384"/>
                <a:gd name="T179" fmla="*/ 384 w 384"/>
                <a:gd name="T180" fmla="*/ 384 h 38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17" name="Group 100">
            <a:extLst>
              <a:ext uri="{FF2B5EF4-FFF2-40B4-BE49-F238E27FC236}">
                <a16:creationId xmlns:a16="http://schemas.microsoft.com/office/drawing/2014/main" id="{00B428AC-4E4A-474B-9043-12B122E31282}"/>
              </a:ext>
            </a:extLst>
          </p:cNvPr>
          <p:cNvGrpSpPr>
            <a:grpSpLocks/>
          </p:cNvGrpSpPr>
          <p:nvPr/>
        </p:nvGrpSpPr>
        <p:grpSpPr bwMode="auto">
          <a:xfrm>
            <a:off x="1617134" y="1820334"/>
            <a:ext cx="624417" cy="607484"/>
            <a:chOff x="630683" y="3383511"/>
            <a:chExt cx="469021" cy="455593"/>
          </a:xfrm>
        </p:grpSpPr>
        <p:sp>
          <p:nvSpPr>
            <p:cNvPr id="104" name="Oval 103">
              <a:extLst>
                <a:ext uri="{FF2B5EF4-FFF2-40B4-BE49-F238E27FC236}">
                  <a16:creationId xmlns:a16="http://schemas.microsoft.com/office/drawing/2014/main" id="{1003555A-4F50-4DCF-AFD9-A2F308D8103A}"/>
                </a:ext>
              </a:extLst>
            </p:cNvPr>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8784" name="Freeform 117">
              <a:extLst>
                <a:ext uri="{FF2B5EF4-FFF2-40B4-BE49-F238E27FC236}">
                  <a16:creationId xmlns:a16="http://schemas.microsoft.com/office/drawing/2014/main" id="{7A3943EE-1497-47B2-961D-BB20709F9407}"/>
                </a:ext>
              </a:extLst>
            </p:cNvPr>
            <p:cNvSpPr>
              <a:spLocks/>
            </p:cNvSpPr>
            <p:nvPr/>
          </p:nvSpPr>
          <p:spPr bwMode="auto">
            <a:xfrm>
              <a:off x="730012" y="3476126"/>
              <a:ext cx="270363" cy="270363"/>
            </a:xfrm>
            <a:custGeom>
              <a:avLst/>
              <a:gdLst>
                <a:gd name="T0" fmla="*/ 265620 w 57"/>
                <a:gd name="T1" fmla="*/ 241904 h 57"/>
                <a:gd name="T2" fmla="*/ 241904 w 57"/>
                <a:gd name="T3" fmla="*/ 260877 h 57"/>
                <a:gd name="T4" fmla="*/ 203958 w 57"/>
                <a:gd name="T5" fmla="*/ 270363 h 57"/>
                <a:gd name="T6" fmla="*/ 156526 w 57"/>
                <a:gd name="T7" fmla="*/ 256133 h 57"/>
                <a:gd name="T8" fmla="*/ 123323 w 57"/>
                <a:gd name="T9" fmla="*/ 241904 h 57"/>
                <a:gd name="T10" fmla="*/ 33202 w 57"/>
                <a:gd name="T11" fmla="*/ 151783 h 57"/>
                <a:gd name="T12" fmla="*/ 14230 w 57"/>
                <a:gd name="T13" fmla="*/ 118580 h 57"/>
                <a:gd name="T14" fmla="*/ 0 w 57"/>
                <a:gd name="T15" fmla="*/ 66405 h 57"/>
                <a:gd name="T16" fmla="*/ 14230 w 57"/>
                <a:gd name="T17" fmla="*/ 33202 h 57"/>
                <a:gd name="T18" fmla="*/ 33202 w 57"/>
                <a:gd name="T19" fmla="*/ 9486 h 57"/>
                <a:gd name="T20" fmla="*/ 56919 w 57"/>
                <a:gd name="T21" fmla="*/ 0 h 57"/>
                <a:gd name="T22" fmla="*/ 61662 w 57"/>
                <a:gd name="T23" fmla="*/ 4743 h 57"/>
                <a:gd name="T24" fmla="*/ 71148 w 57"/>
                <a:gd name="T25" fmla="*/ 18973 h 57"/>
                <a:gd name="T26" fmla="*/ 90121 w 57"/>
                <a:gd name="T27" fmla="*/ 47432 h 57"/>
                <a:gd name="T28" fmla="*/ 99607 w 57"/>
                <a:gd name="T29" fmla="*/ 66405 h 57"/>
                <a:gd name="T30" fmla="*/ 66405 w 57"/>
                <a:gd name="T31" fmla="*/ 104351 h 57"/>
                <a:gd name="T32" fmla="*/ 71148 w 57"/>
                <a:gd name="T33" fmla="*/ 123323 h 57"/>
                <a:gd name="T34" fmla="*/ 151783 w 57"/>
                <a:gd name="T35" fmla="*/ 199215 h 57"/>
                <a:gd name="T36" fmla="*/ 166012 w 57"/>
                <a:gd name="T37" fmla="*/ 208701 h 57"/>
                <a:gd name="T38" fmla="*/ 203958 w 57"/>
                <a:gd name="T39" fmla="*/ 170756 h 57"/>
                <a:gd name="T40" fmla="*/ 222931 w 57"/>
                <a:gd name="T41" fmla="*/ 180242 h 57"/>
                <a:gd name="T42" fmla="*/ 256133 w 57"/>
                <a:gd name="T43" fmla="*/ 199215 h 57"/>
                <a:gd name="T44" fmla="*/ 270363 w 57"/>
                <a:gd name="T45" fmla="*/ 208701 h 57"/>
                <a:gd name="T46" fmla="*/ 270363 w 57"/>
                <a:gd name="T47" fmla="*/ 213444 h 57"/>
                <a:gd name="T48" fmla="*/ 265620 w 57"/>
                <a:gd name="T49" fmla="*/ 241904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57"/>
                <a:gd name="T77" fmla="*/ 57 w 57"/>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18" name="Group 106">
            <a:extLst>
              <a:ext uri="{FF2B5EF4-FFF2-40B4-BE49-F238E27FC236}">
                <a16:creationId xmlns:a16="http://schemas.microsoft.com/office/drawing/2014/main" id="{76901BFD-F8E9-4FD1-8810-5218A14449F8}"/>
              </a:ext>
            </a:extLst>
          </p:cNvPr>
          <p:cNvGrpSpPr>
            <a:grpSpLocks/>
          </p:cNvGrpSpPr>
          <p:nvPr/>
        </p:nvGrpSpPr>
        <p:grpSpPr bwMode="auto">
          <a:xfrm>
            <a:off x="9986434" y="1858434"/>
            <a:ext cx="624417" cy="607484"/>
            <a:chOff x="3428938" y="4190009"/>
            <a:chExt cx="469021" cy="455593"/>
          </a:xfrm>
        </p:grpSpPr>
        <p:sp>
          <p:nvSpPr>
            <p:cNvPr id="110" name="Oval 109">
              <a:extLst>
                <a:ext uri="{FF2B5EF4-FFF2-40B4-BE49-F238E27FC236}">
                  <a16:creationId xmlns:a16="http://schemas.microsoft.com/office/drawing/2014/main" id="{1B7B61A1-01E7-4E65-8994-272DF37651FC}"/>
                </a:ext>
              </a:extLst>
            </p:cNvPr>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8782" name="Freeform 83">
              <a:extLst>
                <a:ext uri="{FF2B5EF4-FFF2-40B4-BE49-F238E27FC236}">
                  <a16:creationId xmlns:a16="http://schemas.microsoft.com/office/drawing/2014/main" id="{90676117-293A-4E43-B3D8-7B45C4D4C35C}"/>
                </a:ext>
              </a:extLst>
            </p:cNvPr>
            <p:cNvSpPr>
              <a:spLocks noEditPoints="1"/>
            </p:cNvSpPr>
            <p:nvPr/>
          </p:nvSpPr>
          <p:spPr bwMode="auto">
            <a:xfrm>
              <a:off x="3571129" y="4279327"/>
              <a:ext cx="184638" cy="276957"/>
            </a:xfrm>
            <a:custGeom>
              <a:avLst/>
              <a:gdLst>
                <a:gd name="T0" fmla="*/ 179904 w 39"/>
                <a:gd name="T1" fmla="*/ 124153 h 58"/>
                <a:gd name="T2" fmla="*/ 113623 w 39"/>
                <a:gd name="T3" fmla="*/ 262632 h 58"/>
                <a:gd name="T4" fmla="*/ 94686 w 39"/>
                <a:gd name="T5" fmla="*/ 276957 h 58"/>
                <a:gd name="T6" fmla="*/ 75749 w 39"/>
                <a:gd name="T7" fmla="*/ 262632 h 58"/>
                <a:gd name="T8" fmla="*/ 9469 w 39"/>
                <a:gd name="T9" fmla="*/ 124153 h 58"/>
                <a:gd name="T10" fmla="*/ 0 w 39"/>
                <a:gd name="T11" fmla="*/ 90727 h 58"/>
                <a:gd name="T12" fmla="*/ 94686 w 39"/>
                <a:gd name="T13" fmla="*/ 0 h 58"/>
                <a:gd name="T14" fmla="*/ 184638 w 39"/>
                <a:gd name="T15" fmla="*/ 90727 h 58"/>
                <a:gd name="T16" fmla="*/ 179904 w 39"/>
                <a:gd name="T17" fmla="*/ 124153 h 58"/>
                <a:gd name="T18" fmla="*/ 94686 w 39"/>
                <a:gd name="T19" fmla="*/ 42976 h 58"/>
                <a:gd name="T20" fmla="*/ 47343 w 39"/>
                <a:gd name="T21" fmla="*/ 90727 h 58"/>
                <a:gd name="T22" fmla="*/ 94686 w 39"/>
                <a:gd name="T23" fmla="*/ 138479 h 58"/>
                <a:gd name="T24" fmla="*/ 142029 w 39"/>
                <a:gd name="T25" fmla="*/ 90727 h 58"/>
                <a:gd name="T26" fmla="*/ 94686 w 39"/>
                <a:gd name="T27" fmla="*/ 42976 h 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58"/>
                <a:gd name="T44" fmla="*/ 39 w 39"/>
                <a:gd name="T45" fmla="*/ 58 h 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19" name="Group 115">
            <a:extLst>
              <a:ext uri="{FF2B5EF4-FFF2-40B4-BE49-F238E27FC236}">
                <a16:creationId xmlns:a16="http://schemas.microsoft.com/office/drawing/2014/main" id="{E1F3FC9F-D8DF-4485-BAF1-8BDA88B92D31}"/>
              </a:ext>
            </a:extLst>
          </p:cNvPr>
          <p:cNvGrpSpPr>
            <a:grpSpLocks/>
          </p:cNvGrpSpPr>
          <p:nvPr/>
        </p:nvGrpSpPr>
        <p:grpSpPr bwMode="auto">
          <a:xfrm>
            <a:off x="9986434" y="2849034"/>
            <a:ext cx="624417" cy="607484"/>
            <a:chOff x="6299532" y="4190009"/>
            <a:chExt cx="469021" cy="455593"/>
          </a:xfrm>
        </p:grpSpPr>
        <p:sp>
          <p:nvSpPr>
            <p:cNvPr id="117" name="Oval 116">
              <a:extLst>
                <a:ext uri="{FF2B5EF4-FFF2-40B4-BE49-F238E27FC236}">
                  <a16:creationId xmlns:a16="http://schemas.microsoft.com/office/drawing/2014/main" id="{00626EF6-0666-4165-ABBF-D5723D0503C5}"/>
                </a:ext>
              </a:extLst>
            </p:cNvPr>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8780" name="Freeform 63">
              <a:extLst>
                <a:ext uri="{FF2B5EF4-FFF2-40B4-BE49-F238E27FC236}">
                  <a16:creationId xmlns:a16="http://schemas.microsoft.com/office/drawing/2014/main" id="{79019682-9F9C-4BD0-BE9C-784FE13B3E21}"/>
                </a:ext>
              </a:extLst>
            </p:cNvPr>
            <p:cNvSpPr>
              <a:spLocks noEditPoints="1"/>
            </p:cNvSpPr>
            <p:nvPr/>
          </p:nvSpPr>
          <p:spPr bwMode="auto">
            <a:xfrm>
              <a:off x="6386874" y="4310694"/>
              <a:ext cx="294337" cy="214222"/>
            </a:xfrm>
            <a:custGeom>
              <a:avLst/>
              <a:gdLst>
                <a:gd name="T0" fmla="*/ 233960 w 78"/>
                <a:gd name="T1" fmla="*/ 214222 h 57"/>
                <a:gd name="T2" fmla="*/ 67924 w 78"/>
                <a:gd name="T3" fmla="*/ 214222 h 57"/>
                <a:gd name="T4" fmla="*/ 0 w 78"/>
                <a:gd name="T5" fmla="*/ 146573 h 57"/>
                <a:gd name="T6" fmla="*/ 41509 w 78"/>
                <a:gd name="T7" fmla="*/ 86440 h 57"/>
                <a:gd name="T8" fmla="*/ 41509 w 78"/>
                <a:gd name="T9" fmla="*/ 78924 h 57"/>
                <a:gd name="T10" fmla="*/ 116980 w 78"/>
                <a:gd name="T11" fmla="*/ 0 h 57"/>
                <a:gd name="T12" fmla="*/ 188678 w 78"/>
                <a:gd name="T13" fmla="*/ 48858 h 57"/>
                <a:gd name="T14" fmla="*/ 215092 w 78"/>
                <a:gd name="T15" fmla="*/ 41341 h 57"/>
                <a:gd name="T16" fmla="*/ 252828 w 78"/>
                <a:gd name="T17" fmla="*/ 78924 h 57"/>
                <a:gd name="T18" fmla="*/ 249054 w 78"/>
                <a:gd name="T19" fmla="*/ 101474 h 57"/>
                <a:gd name="T20" fmla="*/ 294337 w 78"/>
                <a:gd name="T21" fmla="*/ 157848 h 57"/>
                <a:gd name="T22" fmla="*/ 233960 w 78"/>
                <a:gd name="T23" fmla="*/ 214222 h 57"/>
                <a:gd name="T24" fmla="*/ 192451 w 78"/>
                <a:gd name="T25" fmla="*/ 116507 h 57"/>
                <a:gd name="T26" fmla="*/ 158489 w 78"/>
                <a:gd name="T27" fmla="*/ 116507 h 57"/>
                <a:gd name="T28" fmla="*/ 158489 w 78"/>
                <a:gd name="T29" fmla="*/ 63891 h 57"/>
                <a:gd name="T30" fmla="*/ 150942 w 78"/>
                <a:gd name="T31" fmla="*/ 60132 h 57"/>
                <a:gd name="T32" fmla="*/ 124527 w 78"/>
                <a:gd name="T33" fmla="*/ 60132 h 57"/>
                <a:gd name="T34" fmla="*/ 116980 w 78"/>
                <a:gd name="T35" fmla="*/ 63891 h 57"/>
                <a:gd name="T36" fmla="*/ 116980 w 78"/>
                <a:gd name="T37" fmla="*/ 116507 h 57"/>
                <a:gd name="T38" fmla="*/ 83018 w 78"/>
                <a:gd name="T39" fmla="*/ 116507 h 57"/>
                <a:gd name="T40" fmla="*/ 79245 w 78"/>
                <a:gd name="T41" fmla="*/ 124023 h 57"/>
                <a:gd name="T42" fmla="*/ 79245 w 78"/>
                <a:gd name="T43" fmla="*/ 127782 h 57"/>
                <a:gd name="T44" fmla="*/ 135848 w 78"/>
                <a:gd name="T45" fmla="*/ 180397 h 57"/>
                <a:gd name="T46" fmla="*/ 135848 w 78"/>
                <a:gd name="T47" fmla="*/ 180397 h 57"/>
                <a:gd name="T48" fmla="*/ 139621 w 78"/>
                <a:gd name="T49" fmla="*/ 180397 h 57"/>
                <a:gd name="T50" fmla="*/ 192451 w 78"/>
                <a:gd name="T51" fmla="*/ 127782 h 57"/>
                <a:gd name="T52" fmla="*/ 196225 w 78"/>
                <a:gd name="T53" fmla="*/ 124023 h 57"/>
                <a:gd name="T54" fmla="*/ 192451 w 78"/>
                <a:gd name="T55" fmla="*/ 116507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8"/>
                <a:gd name="T85" fmla="*/ 0 h 57"/>
                <a:gd name="T86" fmla="*/ 78 w 78"/>
                <a:gd name="T87" fmla="*/ 57 h 5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grpSp>
        <p:nvGrpSpPr>
          <p:cNvPr id="20" name="Group 119">
            <a:extLst>
              <a:ext uri="{FF2B5EF4-FFF2-40B4-BE49-F238E27FC236}">
                <a16:creationId xmlns:a16="http://schemas.microsoft.com/office/drawing/2014/main" id="{CDF45AEC-30A1-4E4E-BC49-07320EA786ED}"/>
              </a:ext>
            </a:extLst>
          </p:cNvPr>
          <p:cNvGrpSpPr>
            <a:grpSpLocks/>
          </p:cNvGrpSpPr>
          <p:nvPr/>
        </p:nvGrpSpPr>
        <p:grpSpPr bwMode="auto">
          <a:xfrm>
            <a:off x="9986434" y="4828117"/>
            <a:ext cx="624417" cy="607483"/>
            <a:chOff x="7501792" y="3621100"/>
            <a:chExt cx="469021" cy="455593"/>
          </a:xfrm>
        </p:grpSpPr>
        <p:sp>
          <p:nvSpPr>
            <p:cNvPr id="111" name="Oval 110">
              <a:extLst>
                <a:ext uri="{FF2B5EF4-FFF2-40B4-BE49-F238E27FC236}">
                  <a16:creationId xmlns:a16="http://schemas.microsoft.com/office/drawing/2014/main" id="{F7579668-A290-4F20-A859-8DD493F2CACE}"/>
                </a:ext>
              </a:extLst>
            </p:cNvPr>
            <p:cNvSpPr>
              <a:spLocks noChangeAspect="1"/>
            </p:cNvSpPr>
            <p:nvPr/>
          </p:nvSpPr>
          <p:spPr>
            <a:xfrm>
              <a:off x="7501792" y="3621100"/>
              <a:ext cx="469021" cy="455593"/>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altLang="zh-TW" sz="2400">
                <a:solidFill>
                  <a:srgbClr val="FFFFFF"/>
                </a:solidFill>
                <a:ea typeface="新細明體" panose="02020500000000000000" pitchFamily="18" charset="-120"/>
              </a:endParaRPr>
            </a:p>
          </p:txBody>
        </p:sp>
        <p:sp>
          <p:nvSpPr>
            <p:cNvPr id="458778" name="Freeform 135">
              <a:extLst>
                <a:ext uri="{FF2B5EF4-FFF2-40B4-BE49-F238E27FC236}">
                  <a16:creationId xmlns:a16="http://schemas.microsoft.com/office/drawing/2014/main" id="{28B4D541-1D68-411B-AF74-D856BF375A22}"/>
                </a:ext>
              </a:extLst>
            </p:cNvPr>
            <p:cNvSpPr>
              <a:spLocks noEditPoints="1"/>
            </p:cNvSpPr>
            <p:nvPr/>
          </p:nvSpPr>
          <p:spPr bwMode="auto">
            <a:xfrm>
              <a:off x="7610890" y="3731421"/>
              <a:ext cx="250825" cy="234950"/>
            </a:xfrm>
            <a:custGeom>
              <a:avLst/>
              <a:gdLst>
                <a:gd name="T0" fmla="*/ 44667 w 73"/>
                <a:gd name="T1" fmla="*/ 134751 h 68"/>
                <a:gd name="T2" fmla="*/ 27488 w 73"/>
                <a:gd name="T3" fmla="*/ 134751 h 68"/>
                <a:gd name="T4" fmla="*/ 0 w 73"/>
                <a:gd name="T5" fmla="*/ 114020 h 68"/>
                <a:gd name="T6" fmla="*/ 17180 w 73"/>
                <a:gd name="T7" fmla="*/ 65648 h 68"/>
                <a:gd name="T8" fmla="*/ 51539 w 73"/>
                <a:gd name="T9" fmla="*/ 76013 h 68"/>
                <a:gd name="T10" fmla="*/ 68719 w 73"/>
                <a:gd name="T11" fmla="*/ 72558 h 68"/>
                <a:gd name="T12" fmla="*/ 68719 w 73"/>
                <a:gd name="T13" fmla="*/ 82924 h 68"/>
                <a:gd name="T14" fmla="*/ 79027 w 73"/>
                <a:gd name="T15" fmla="*/ 117475 h 68"/>
                <a:gd name="T16" fmla="*/ 44667 w 73"/>
                <a:gd name="T17" fmla="*/ 134751 h 68"/>
                <a:gd name="T18" fmla="*/ 51539 w 73"/>
                <a:gd name="T19" fmla="*/ 65648 h 68"/>
                <a:gd name="T20" fmla="*/ 17180 w 73"/>
                <a:gd name="T21" fmla="*/ 31096 h 68"/>
                <a:gd name="T22" fmla="*/ 51539 w 73"/>
                <a:gd name="T23" fmla="*/ 0 h 68"/>
                <a:gd name="T24" fmla="*/ 85899 w 73"/>
                <a:gd name="T25" fmla="*/ 31096 h 68"/>
                <a:gd name="T26" fmla="*/ 51539 w 73"/>
                <a:gd name="T27" fmla="*/ 65648 h 68"/>
                <a:gd name="T28" fmla="*/ 182106 w 73"/>
                <a:gd name="T29" fmla="*/ 234950 h 68"/>
                <a:gd name="T30" fmla="*/ 68719 w 73"/>
                <a:gd name="T31" fmla="*/ 234950 h 68"/>
                <a:gd name="T32" fmla="*/ 34360 w 73"/>
                <a:gd name="T33" fmla="*/ 200399 h 68"/>
                <a:gd name="T34" fmla="*/ 79027 w 73"/>
                <a:gd name="T35" fmla="*/ 124385 h 68"/>
                <a:gd name="T36" fmla="*/ 127130 w 73"/>
                <a:gd name="T37" fmla="*/ 141661 h 68"/>
                <a:gd name="T38" fmla="*/ 171798 w 73"/>
                <a:gd name="T39" fmla="*/ 124385 h 68"/>
                <a:gd name="T40" fmla="*/ 219901 w 73"/>
                <a:gd name="T41" fmla="*/ 200399 h 68"/>
                <a:gd name="T42" fmla="*/ 182106 w 73"/>
                <a:gd name="T43" fmla="*/ 234950 h 68"/>
                <a:gd name="T44" fmla="*/ 127130 w 73"/>
                <a:gd name="T45" fmla="*/ 134751 h 68"/>
                <a:gd name="T46" fmla="*/ 75591 w 73"/>
                <a:gd name="T47" fmla="*/ 82924 h 68"/>
                <a:gd name="T48" fmla="*/ 127130 w 73"/>
                <a:gd name="T49" fmla="*/ 31096 h 68"/>
                <a:gd name="T50" fmla="*/ 175234 w 73"/>
                <a:gd name="T51" fmla="*/ 82924 h 68"/>
                <a:gd name="T52" fmla="*/ 127130 w 73"/>
                <a:gd name="T53" fmla="*/ 134751 h 68"/>
                <a:gd name="T54" fmla="*/ 202722 w 73"/>
                <a:gd name="T55" fmla="*/ 65648 h 68"/>
                <a:gd name="T56" fmla="*/ 168362 w 73"/>
                <a:gd name="T57" fmla="*/ 31096 h 68"/>
                <a:gd name="T58" fmla="*/ 202722 w 73"/>
                <a:gd name="T59" fmla="*/ 0 h 68"/>
                <a:gd name="T60" fmla="*/ 233645 w 73"/>
                <a:gd name="T61" fmla="*/ 31096 h 68"/>
                <a:gd name="T62" fmla="*/ 202722 w 73"/>
                <a:gd name="T63" fmla="*/ 65648 h 68"/>
                <a:gd name="T64" fmla="*/ 226773 w 73"/>
                <a:gd name="T65" fmla="*/ 134751 h 68"/>
                <a:gd name="T66" fmla="*/ 209593 w 73"/>
                <a:gd name="T67" fmla="*/ 134751 h 68"/>
                <a:gd name="T68" fmla="*/ 175234 w 73"/>
                <a:gd name="T69" fmla="*/ 117475 h 68"/>
                <a:gd name="T70" fmla="*/ 185542 w 73"/>
                <a:gd name="T71" fmla="*/ 82924 h 68"/>
                <a:gd name="T72" fmla="*/ 185542 w 73"/>
                <a:gd name="T73" fmla="*/ 72558 h 68"/>
                <a:gd name="T74" fmla="*/ 202722 w 73"/>
                <a:gd name="T75" fmla="*/ 76013 h 68"/>
                <a:gd name="T76" fmla="*/ 237081 w 73"/>
                <a:gd name="T77" fmla="*/ 65648 h 68"/>
                <a:gd name="T78" fmla="*/ 250825 w 73"/>
                <a:gd name="T79" fmla="*/ 114020 h 68"/>
                <a:gd name="T80" fmla="*/ 226773 w 73"/>
                <a:gd name="T81" fmla="*/ 134751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
                <a:gd name="T124" fmla="*/ 0 h 68"/>
                <a:gd name="T125" fmla="*/ 73 w 73"/>
                <a:gd name="T126" fmla="*/ 68 h 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sz="2400"/>
            </a:p>
          </p:txBody>
        </p:sp>
      </p:grpSp>
      <p:sp>
        <p:nvSpPr>
          <p:cNvPr id="67" name="TextBox 66">
            <a:extLst>
              <a:ext uri="{FF2B5EF4-FFF2-40B4-BE49-F238E27FC236}">
                <a16:creationId xmlns:a16="http://schemas.microsoft.com/office/drawing/2014/main" id="{2A0BBE31-A81B-489E-A95E-4CCDA0A5FE46}"/>
              </a:ext>
            </a:extLst>
          </p:cNvPr>
          <p:cNvSpPr txBox="1"/>
          <p:nvPr/>
        </p:nvSpPr>
        <p:spPr bwMode="auto">
          <a:xfrm>
            <a:off x="7785100" y="3820584"/>
            <a:ext cx="2057400" cy="492443"/>
          </a:xfrm>
          <a:prstGeom prst="rect">
            <a:avLst/>
          </a:prstGeom>
          <a:noFill/>
        </p:spPr>
        <p:txBody>
          <a:bodyPr lIns="0" tIns="0" rIns="0" bIns="0">
            <a:spAutoFit/>
          </a:bodyPr>
          <a:lstStyle/>
          <a:p>
            <a:pPr algn="r" defTabSz="1375467">
              <a:defRPr/>
            </a:pPr>
            <a:r>
              <a:rPr lang="en-US" sz="1600" b="1" dirty="0">
                <a:solidFill>
                  <a:schemeClr val="accent2"/>
                </a:solidFill>
              </a:rPr>
              <a:t>Recyclable plastic location</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base">
                                        <p:cTn id="12" dur="500" fill="hold"/>
                                        <p:tgtEl>
                                          <p:spTgt spid="52"/>
                                        </p:tgtEl>
                                        <p:attrNameLst>
                                          <p:attrName>ppt_x</p:attrName>
                                        </p:attrNameLst>
                                      </p:cBhvr>
                                      <p:tavLst>
                                        <p:tav tm="0">
                                          <p:val>
                                            <p:strVal val="#ppt_x"/>
                                          </p:val>
                                        </p:tav>
                                        <p:tav tm="100000">
                                          <p:val>
                                            <p:strVal val="#ppt_x"/>
                                          </p:val>
                                        </p:tav>
                                      </p:tavLst>
                                    </p:anim>
                                    <p:anim calcmode="lin" valueType="num">
                                      <p:cBhvr additive="base">
                                        <p:cTn id="13" dur="500" fill="hold"/>
                                        <p:tgtEl>
                                          <p:spTgt spid="5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53"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nodeType="afterGroup">
                            <p:stCondLst>
                              <p:cond delay="1500"/>
                            </p:stCondLst>
                            <p:childTnLst>
                              <p:par>
                                <p:cTn id="21" presetID="53"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nodeType="afterGroup">
                            <p:stCondLst>
                              <p:cond delay="2000"/>
                            </p:stCondLst>
                            <p:childTnLst>
                              <p:par>
                                <p:cTn id="27" presetID="53"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par>
                          <p:cTn id="32" fill="hold" nodeType="afterGroup">
                            <p:stCondLst>
                              <p:cond delay="2500"/>
                            </p:stCondLst>
                            <p:childTnLst>
                              <p:par>
                                <p:cTn id="33" presetID="53"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par>
                          <p:cTn id="38" fill="hold" nodeType="afterGroup">
                            <p:stCondLst>
                              <p:cond delay="3000"/>
                            </p:stCondLst>
                            <p:childTnLst>
                              <p:par>
                                <p:cTn id="39" presetID="53" presetClass="entr" presetSubtype="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par>
                          <p:cTn id="44" fill="hold" nodeType="afterGroup">
                            <p:stCondLst>
                              <p:cond delay="3500"/>
                            </p:stCondLst>
                            <p:childTnLst>
                              <p:par>
                                <p:cTn id="45" presetID="53"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par>
                          <p:cTn id="50" fill="hold" nodeType="afterGroup">
                            <p:stCondLst>
                              <p:cond delay="4000"/>
                            </p:stCondLst>
                            <p:childTnLst>
                              <p:par>
                                <p:cTn id="51" presetID="53" presetClass="entr" presetSubtype="0"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63" y="527433"/>
            <a:ext cx="9588038" cy="938787"/>
          </a:xfrm>
        </p:spPr>
        <p:txBody>
          <a:bodyPr>
            <a:noAutofit/>
          </a:bodyPr>
          <a:lstStyle/>
          <a:p>
            <a:r>
              <a:rPr lang="en-GB" sz="4800" b="1" dirty="0">
                <a:solidFill>
                  <a:srgbClr val="002060"/>
                </a:solidFill>
                <a:effectLst>
                  <a:outerShdw blurRad="38100" dist="38100" dir="2700000" algn="tl">
                    <a:srgbClr val="000000">
                      <a:alpha val="43137"/>
                    </a:srgbClr>
                  </a:outerShdw>
                </a:effectLst>
              </a:rPr>
              <a:t>Do all waste generated by Humans can be used by other creatures?</a:t>
            </a:r>
          </a:p>
        </p:txBody>
      </p:sp>
      <p:pic>
        <p:nvPicPr>
          <p:cNvPr id="2050" name="Picture 2" descr="Image result for coconut carrying octopu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063" y="1796054"/>
            <a:ext cx="5049844" cy="37873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6063" y="5172239"/>
            <a:ext cx="5049844" cy="461665"/>
          </a:xfrm>
          <a:prstGeom prst="rect">
            <a:avLst/>
          </a:prstGeom>
          <a:solidFill>
            <a:srgbClr val="FFFF00"/>
          </a:solidFill>
        </p:spPr>
        <p:txBody>
          <a:bodyPr wrap="none" rtlCol="0">
            <a:spAutoFit/>
          </a:bodyPr>
          <a:lstStyle/>
          <a:p>
            <a:r>
              <a:rPr lang="en-GB" sz="2400" b="1" dirty="0">
                <a:solidFill>
                  <a:srgbClr val="FF0000"/>
                </a:solidFill>
              </a:rPr>
              <a:t>Octopus make use of coconut shell !!! </a:t>
            </a:r>
          </a:p>
        </p:txBody>
      </p:sp>
      <p:pic>
        <p:nvPicPr>
          <p:cNvPr id="2052" name="Picture 4" descr="Image result for plastic and fi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268" y="1796054"/>
            <a:ext cx="6312305" cy="37873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35595" y="1745838"/>
            <a:ext cx="4458978" cy="461665"/>
          </a:xfrm>
          <a:prstGeom prst="rect">
            <a:avLst/>
          </a:prstGeom>
          <a:solidFill>
            <a:srgbClr val="FFFF00"/>
          </a:solidFill>
        </p:spPr>
        <p:txBody>
          <a:bodyPr wrap="none" rtlCol="0">
            <a:spAutoFit/>
          </a:bodyPr>
          <a:lstStyle/>
          <a:p>
            <a:r>
              <a:rPr lang="en-GB" sz="2400" b="1" dirty="0">
                <a:solidFill>
                  <a:srgbClr val="FF0000"/>
                </a:solidFill>
              </a:rPr>
              <a:t>Attempt to make use of plastic !!!</a:t>
            </a:r>
          </a:p>
        </p:txBody>
      </p:sp>
      <p:pic>
        <p:nvPicPr>
          <p:cNvPr id="10" name="Picture 2" descr="https://labliverpool.co.uk/wp-content/uploads/2019/02/partnership-logos-color-300x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564" y="6142672"/>
            <a:ext cx="2857500" cy="3524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7D7AA637-BC97-437C-AC8F-E8D2C85C9123}"/>
              </a:ext>
            </a:extLst>
          </p:cNvPr>
          <p:cNvSpPr/>
          <p:nvPr/>
        </p:nvSpPr>
        <p:spPr>
          <a:xfrm>
            <a:off x="180727" y="5812118"/>
            <a:ext cx="2526851" cy="769441"/>
          </a:xfrm>
          <a:prstGeom prst="rect">
            <a:avLst/>
          </a:prstGeom>
        </p:spPr>
        <p:txBody>
          <a:bodyPr wrap="square">
            <a:spAutoFit/>
          </a:bodyPr>
          <a:lstStyle/>
          <a:p>
            <a:r>
              <a:rPr lang="en-GB" sz="4400" b="1" dirty="0">
                <a:solidFill>
                  <a:srgbClr val="7030A0"/>
                </a:solidFill>
                <a:effectLst>
                  <a:outerShdw blurRad="38100" dist="38100" dir="2700000" algn="tl">
                    <a:srgbClr val="000000">
                      <a:alpha val="43137"/>
                    </a:srgbClr>
                  </a:outerShdw>
                </a:effectLst>
              </a:rPr>
              <a:t>V</a:t>
            </a:r>
            <a:r>
              <a:rPr lang="en-GB" sz="4400" b="1" dirty="0">
                <a:solidFill>
                  <a:srgbClr val="002060"/>
                </a:solidFill>
                <a:effectLst>
                  <a:outerShdw blurRad="38100" dist="38100" dir="2700000" algn="tl">
                    <a:srgbClr val="000000">
                      <a:alpha val="43137"/>
                    </a:srgbClr>
                  </a:outerShdw>
                </a:effectLst>
              </a:rPr>
              <a:t>I</a:t>
            </a:r>
            <a:r>
              <a:rPr lang="en-GB" sz="4400" b="1" dirty="0">
                <a:solidFill>
                  <a:srgbClr val="0070C0"/>
                </a:solidFill>
                <a:effectLst>
                  <a:outerShdw blurRad="38100" dist="38100" dir="2700000" algn="tl">
                    <a:srgbClr val="000000">
                      <a:alpha val="43137"/>
                    </a:srgbClr>
                  </a:outerShdw>
                </a:effectLst>
              </a:rPr>
              <a:t>B</a:t>
            </a:r>
            <a:r>
              <a:rPr lang="en-GB" sz="4400" b="1" dirty="0">
                <a:solidFill>
                  <a:srgbClr val="92D050"/>
                </a:solidFill>
                <a:effectLst>
                  <a:outerShdw blurRad="38100" dist="38100" dir="2700000" algn="tl">
                    <a:srgbClr val="000000">
                      <a:alpha val="43137"/>
                    </a:srgbClr>
                  </a:outerShdw>
                </a:effectLst>
              </a:rPr>
              <a:t>G</a:t>
            </a:r>
            <a:r>
              <a:rPr lang="en-GB" sz="4400" b="1" dirty="0">
                <a:solidFill>
                  <a:srgbClr val="FFFF00"/>
                </a:solidFill>
                <a:effectLst>
                  <a:outerShdw blurRad="38100" dist="38100" dir="2700000" algn="tl">
                    <a:srgbClr val="000000">
                      <a:alpha val="43137"/>
                    </a:srgbClr>
                  </a:outerShdw>
                </a:effectLst>
              </a:rPr>
              <a:t>Y</a:t>
            </a:r>
            <a:r>
              <a:rPr lang="en-GB" sz="4400" b="1" dirty="0">
                <a:solidFill>
                  <a:srgbClr val="FFC000"/>
                </a:solidFill>
                <a:effectLst>
                  <a:outerShdw blurRad="38100" dist="38100" dir="2700000" algn="tl">
                    <a:srgbClr val="000000">
                      <a:alpha val="43137"/>
                    </a:srgbClr>
                  </a:outerShdw>
                </a:effectLst>
              </a:rPr>
              <a:t>O</a:t>
            </a:r>
            <a:r>
              <a:rPr lang="en-GB" sz="4400" b="1" dirty="0">
                <a:solidFill>
                  <a:srgbClr val="C00000"/>
                </a:solidFill>
                <a:effectLst>
                  <a:outerShdw blurRad="38100" dist="38100" dir="2700000" algn="tl">
                    <a:srgbClr val="000000">
                      <a:alpha val="43137"/>
                    </a:srgbClr>
                  </a:outerShdw>
                </a:effectLst>
              </a:rPr>
              <a:t>R</a:t>
            </a:r>
            <a:endParaRPr lang="en-GB" sz="4400" dirty="0"/>
          </a:p>
        </p:txBody>
      </p:sp>
    </p:spTree>
    <p:extLst>
      <p:ext uri="{BB962C8B-B14F-4D97-AF65-F5344CB8AC3E}">
        <p14:creationId xmlns:p14="http://schemas.microsoft.com/office/powerpoint/2010/main" val="558723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392925" y="481791"/>
            <a:ext cx="11268255" cy="14577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0070C0"/>
                </a:solidFill>
                <a:effectLst>
                  <a:outerShdw blurRad="38100" dist="38100" dir="2700000" algn="tl">
                    <a:srgbClr val="000000">
                      <a:alpha val="43137"/>
                    </a:srgbClr>
                  </a:outerShdw>
                </a:effectLst>
              </a:rPr>
              <a:t>Are we as Humans aware of types of plastic ? </a:t>
            </a:r>
          </a:p>
        </p:txBody>
      </p:sp>
      <p:sp>
        <p:nvSpPr>
          <p:cNvPr id="13" name="Rectangle 9">
            <a:extLst>
              <a:ext uri="{FF2B5EF4-FFF2-40B4-BE49-F238E27FC236}">
                <a16:creationId xmlns:a16="http://schemas.microsoft.com/office/drawing/2014/main" id="{16DEE84C-2501-418B-928E-21235968B0BF}"/>
              </a:ext>
            </a:extLst>
          </p:cNvPr>
          <p:cNvSpPr/>
          <p:nvPr/>
        </p:nvSpPr>
        <p:spPr>
          <a:xfrm>
            <a:off x="392925" y="5757951"/>
            <a:ext cx="2526851" cy="769441"/>
          </a:xfrm>
          <a:prstGeom prst="rect">
            <a:avLst/>
          </a:prstGeom>
        </p:spPr>
        <p:txBody>
          <a:bodyPr wrap="square">
            <a:spAutoFit/>
          </a:bodyPr>
          <a:lstStyle/>
          <a:p>
            <a:r>
              <a:rPr lang="en-GB" sz="4400" b="1" dirty="0">
                <a:solidFill>
                  <a:srgbClr val="7030A0"/>
                </a:solidFill>
                <a:effectLst>
                  <a:outerShdw blurRad="38100" dist="38100" dir="2700000" algn="tl">
                    <a:srgbClr val="000000">
                      <a:alpha val="43137"/>
                    </a:srgbClr>
                  </a:outerShdw>
                </a:effectLst>
              </a:rPr>
              <a:t>V</a:t>
            </a:r>
            <a:r>
              <a:rPr lang="en-GB" sz="4400" b="1" dirty="0">
                <a:solidFill>
                  <a:srgbClr val="002060"/>
                </a:solidFill>
                <a:effectLst>
                  <a:outerShdw blurRad="38100" dist="38100" dir="2700000" algn="tl">
                    <a:srgbClr val="000000">
                      <a:alpha val="43137"/>
                    </a:srgbClr>
                  </a:outerShdw>
                </a:effectLst>
              </a:rPr>
              <a:t>I</a:t>
            </a:r>
            <a:r>
              <a:rPr lang="en-GB" sz="4400" b="1" dirty="0">
                <a:solidFill>
                  <a:srgbClr val="0070C0"/>
                </a:solidFill>
                <a:effectLst>
                  <a:outerShdw blurRad="38100" dist="38100" dir="2700000" algn="tl">
                    <a:srgbClr val="000000">
                      <a:alpha val="43137"/>
                    </a:srgbClr>
                  </a:outerShdw>
                </a:effectLst>
              </a:rPr>
              <a:t>B</a:t>
            </a:r>
            <a:r>
              <a:rPr lang="en-GB" sz="4400" b="1" dirty="0">
                <a:solidFill>
                  <a:srgbClr val="92D050"/>
                </a:solidFill>
                <a:effectLst>
                  <a:outerShdw blurRad="38100" dist="38100" dir="2700000" algn="tl">
                    <a:srgbClr val="000000">
                      <a:alpha val="43137"/>
                    </a:srgbClr>
                  </a:outerShdw>
                </a:effectLst>
              </a:rPr>
              <a:t>G</a:t>
            </a:r>
            <a:r>
              <a:rPr lang="en-GB" sz="4400" b="1" dirty="0">
                <a:solidFill>
                  <a:srgbClr val="FFFF00"/>
                </a:solidFill>
                <a:effectLst>
                  <a:outerShdw blurRad="38100" dist="38100" dir="2700000" algn="tl">
                    <a:srgbClr val="000000">
                      <a:alpha val="43137"/>
                    </a:srgbClr>
                  </a:outerShdw>
                </a:effectLst>
              </a:rPr>
              <a:t>Y</a:t>
            </a:r>
            <a:r>
              <a:rPr lang="en-GB" sz="4400" b="1" dirty="0">
                <a:solidFill>
                  <a:srgbClr val="FFC000"/>
                </a:solidFill>
                <a:effectLst>
                  <a:outerShdw blurRad="38100" dist="38100" dir="2700000" algn="tl">
                    <a:srgbClr val="000000">
                      <a:alpha val="43137"/>
                    </a:srgbClr>
                  </a:outerShdw>
                </a:effectLst>
              </a:rPr>
              <a:t>O</a:t>
            </a:r>
            <a:r>
              <a:rPr lang="en-GB" sz="4400" b="1" dirty="0">
                <a:solidFill>
                  <a:srgbClr val="C00000"/>
                </a:solidFill>
                <a:effectLst>
                  <a:outerShdw blurRad="38100" dist="38100" dir="2700000" algn="tl">
                    <a:srgbClr val="000000">
                      <a:alpha val="43137"/>
                    </a:srgbClr>
                  </a:outerShdw>
                </a:effectLst>
              </a:rPr>
              <a:t>R</a:t>
            </a:r>
            <a:endParaRPr lang="en-GB" sz="4400" dirty="0"/>
          </a:p>
        </p:txBody>
      </p:sp>
      <p:grpSp>
        <p:nvGrpSpPr>
          <p:cNvPr id="3" name="群組 2">
            <a:extLst>
              <a:ext uri="{FF2B5EF4-FFF2-40B4-BE49-F238E27FC236}">
                <a16:creationId xmlns:a16="http://schemas.microsoft.com/office/drawing/2014/main" id="{B20FA4E0-D3FB-42B9-B21D-837DA0C49E1C}"/>
              </a:ext>
            </a:extLst>
          </p:cNvPr>
          <p:cNvGrpSpPr/>
          <p:nvPr/>
        </p:nvGrpSpPr>
        <p:grpSpPr>
          <a:xfrm>
            <a:off x="326791" y="2465047"/>
            <a:ext cx="11538417" cy="2909745"/>
            <a:chOff x="541015" y="2171409"/>
            <a:chExt cx="10884833" cy="265493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6528" y="2203143"/>
              <a:ext cx="2179320" cy="217932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5530" y="2203143"/>
              <a:ext cx="2179320" cy="217932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6029" y="2246919"/>
              <a:ext cx="2179319" cy="21793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015" y="2171409"/>
              <a:ext cx="2179320" cy="2179320"/>
            </a:xfrm>
            <a:prstGeom prst="rect">
              <a:avLst/>
            </a:prstGeom>
          </p:spPr>
        </p:pic>
        <p:sp>
          <p:nvSpPr>
            <p:cNvPr id="9" name="TextBox 8"/>
            <p:cNvSpPr txBox="1"/>
            <p:nvPr/>
          </p:nvSpPr>
          <p:spPr>
            <a:xfrm>
              <a:off x="1086877" y="4426238"/>
              <a:ext cx="1416774" cy="365072"/>
            </a:xfrm>
            <a:prstGeom prst="rect">
              <a:avLst/>
            </a:prstGeom>
            <a:solidFill>
              <a:schemeClr val="bg1"/>
            </a:solidFill>
          </p:spPr>
          <p:txBody>
            <a:bodyPr wrap="square" rtlCol="0">
              <a:spAutoFit/>
            </a:bodyPr>
            <a:lstStyle/>
            <a:p>
              <a:r>
                <a:rPr lang="en-GB" sz="2000" b="1" dirty="0">
                  <a:solidFill>
                    <a:schemeClr val="tx1">
                      <a:lumMod val="75000"/>
                      <a:lumOff val="25000"/>
                    </a:schemeClr>
                  </a:solidFill>
                </a:rPr>
                <a:t>Category 1</a:t>
              </a:r>
            </a:p>
          </p:txBody>
        </p:sp>
        <p:sp>
          <p:nvSpPr>
            <p:cNvPr id="11" name="TextBox 10"/>
            <p:cNvSpPr txBox="1"/>
            <p:nvPr/>
          </p:nvSpPr>
          <p:spPr>
            <a:xfrm>
              <a:off x="3808008" y="4426238"/>
              <a:ext cx="1325839" cy="400110"/>
            </a:xfrm>
            <a:prstGeom prst="rect">
              <a:avLst/>
            </a:prstGeom>
            <a:solidFill>
              <a:schemeClr val="bg1"/>
            </a:solidFill>
          </p:spPr>
          <p:txBody>
            <a:bodyPr wrap="square" rtlCol="0">
              <a:spAutoFit/>
            </a:bodyPr>
            <a:lstStyle/>
            <a:p>
              <a:r>
                <a:rPr lang="en-GB" sz="2000" b="1" dirty="0">
                  <a:solidFill>
                    <a:schemeClr val="tx1">
                      <a:lumMod val="75000"/>
                      <a:lumOff val="25000"/>
                    </a:schemeClr>
                  </a:solidFill>
                </a:rPr>
                <a:t>Category </a:t>
              </a:r>
              <a:r>
                <a:rPr lang="en-GB" sz="2000" b="1" dirty="0">
                  <a:solidFill>
                    <a:srgbClr val="FF0000"/>
                  </a:solidFill>
                </a:rPr>
                <a:t>?</a:t>
              </a:r>
            </a:p>
          </p:txBody>
        </p:sp>
        <p:sp>
          <p:nvSpPr>
            <p:cNvPr id="16" name="TextBox 15"/>
            <p:cNvSpPr txBox="1"/>
            <p:nvPr/>
          </p:nvSpPr>
          <p:spPr>
            <a:xfrm>
              <a:off x="6779691" y="4426238"/>
              <a:ext cx="1521229" cy="400110"/>
            </a:xfrm>
            <a:prstGeom prst="rect">
              <a:avLst/>
            </a:prstGeom>
            <a:solidFill>
              <a:schemeClr val="bg1"/>
            </a:solidFill>
          </p:spPr>
          <p:txBody>
            <a:bodyPr wrap="square" rtlCol="0">
              <a:spAutoFit/>
            </a:bodyPr>
            <a:lstStyle/>
            <a:p>
              <a:r>
                <a:rPr lang="en-GB" sz="2000" b="1" dirty="0">
                  <a:solidFill>
                    <a:schemeClr val="tx1">
                      <a:lumMod val="75000"/>
                      <a:lumOff val="25000"/>
                    </a:schemeClr>
                  </a:solidFill>
                </a:rPr>
                <a:t>Category</a:t>
              </a:r>
              <a:r>
                <a:rPr lang="en-GB" sz="1600" b="1" dirty="0"/>
                <a:t> </a:t>
              </a:r>
              <a:r>
                <a:rPr lang="en-GB" sz="2000" b="1" dirty="0">
                  <a:solidFill>
                    <a:srgbClr val="FF0000"/>
                  </a:solidFill>
                </a:rPr>
                <a:t>?</a:t>
              </a:r>
              <a:r>
                <a:rPr lang="en-GB" sz="2000" b="1" dirty="0">
                  <a:solidFill>
                    <a:srgbClr val="C00000"/>
                  </a:solidFill>
                </a:rPr>
                <a:t>?</a:t>
              </a:r>
            </a:p>
          </p:txBody>
        </p:sp>
        <p:sp>
          <p:nvSpPr>
            <p:cNvPr id="17" name="TextBox 16"/>
            <p:cNvSpPr txBox="1"/>
            <p:nvPr/>
          </p:nvSpPr>
          <p:spPr>
            <a:xfrm>
              <a:off x="9492862" y="4426238"/>
              <a:ext cx="1678127" cy="400110"/>
            </a:xfrm>
            <a:prstGeom prst="rect">
              <a:avLst/>
            </a:prstGeom>
            <a:solidFill>
              <a:schemeClr val="bg1"/>
            </a:solidFill>
          </p:spPr>
          <p:txBody>
            <a:bodyPr wrap="square" rtlCol="0">
              <a:spAutoFit/>
            </a:bodyPr>
            <a:lstStyle/>
            <a:p>
              <a:r>
                <a:rPr lang="en-GB" sz="2000" b="1" dirty="0">
                  <a:solidFill>
                    <a:schemeClr val="tx1">
                      <a:lumMod val="75000"/>
                      <a:lumOff val="25000"/>
                    </a:schemeClr>
                  </a:solidFill>
                </a:rPr>
                <a:t>Category </a:t>
              </a:r>
              <a:r>
                <a:rPr lang="en-GB" sz="2000" b="1" dirty="0">
                  <a:solidFill>
                    <a:srgbClr val="C00000"/>
                  </a:solidFill>
                </a:rPr>
                <a:t>???</a:t>
              </a:r>
            </a:p>
          </p:txBody>
        </p:sp>
      </p:grpSp>
      <p:sp>
        <p:nvSpPr>
          <p:cNvPr id="12" name="等腰三角形 11">
            <a:extLst>
              <a:ext uri="{FF2B5EF4-FFF2-40B4-BE49-F238E27FC236}">
                <a16:creationId xmlns:a16="http://schemas.microsoft.com/office/drawing/2014/main" id="{7C12CD32-2D59-4CD7-B509-49437D2A36E7}"/>
              </a:ext>
            </a:extLst>
          </p:cNvPr>
          <p:cNvSpPr/>
          <p:nvPr/>
        </p:nvSpPr>
        <p:spPr>
          <a:xfrm rot="903856">
            <a:off x="1582834" y="3245100"/>
            <a:ext cx="750923" cy="665018"/>
          </a:xfrm>
          <a:prstGeom prst="triangle">
            <a:avLst>
              <a:gd name="adj" fmla="val 47233"/>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dirty="0"/>
          </a:p>
        </p:txBody>
      </p:sp>
      <p:pic>
        <p:nvPicPr>
          <p:cNvPr id="23" name="Picture 2" descr="https://labliverpool.co.uk/wp-content/uploads/2019/02/partnership-logos-color-300x37.png">
            <a:extLst>
              <a:ext uri="{FF2B5EF4-FFF2-40B4-BE49-F238E27FC236}">
                <a16:creationId xmlns:a16="http://schemas.microsoft.com/office/drawing/2014/main" id="{9CBFAAFC-FC4D-4BEE-A1F2-598236DE42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8564" y="6142672"/>
            <a:ext cx="2857500" cy="35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81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plastic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968" y="606069"/>
            <a:ext cx="6656193" cy="5954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03462" y="588250"/>
            <a:ext cx="2938054" cy="4911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solidFill>
                  <a:schemeClr val="accent2"/>
                </a:solidFill>
              </a:rPr>
              <a:t>Types of Plastic</a:t>
            </a:r>
            <a:endParaRPr lang="en-GB" sz="1100" b="1" dirty="0">
              <a:solidFill>
                <a:schemeClr val="accent2"/>
              </a:solidFill>
            </a:endParaRPr>
          </a:p>
        </p:txBody>
      </p:sp>
      <p:sp>
        <p:nvSpPr>
          <p:cNvPr id="4" name="TextBox 3"/>
          <p:cNvSpPr txBox="1"/>
          <p:nvPr/>
        </p:nvSpPr>
        <p:spPr>
          <a:xfrm>
            <a:off x="9508374" y="3117273"/>
            <a:ext cx="2103120" cy="369332"/>
          </a:xfrm>
          <a:prstGeom prst="rect">
            <a:avLst/>
          </a:prstGeom>
          <a:noFill/>
        </p:spPr>
        <p:txBody>
          <a:bodyPr wrap="square" rtlCol="0">
            <a:spAutoFit/>
          </a:bodyPr>
          <a:lstStyle/>
          <a:p>
            <a:r>
              <a:rPr lang="en-GB" dirty="0">
                <a:solidFill>
                  <a:srgbClr val="7030A0"/>
                </a:solidFill>
              </a:rPr>
              <a:t> </a:t>
            </a:r>
          </a:p>
        </p:txBody>
      </p:sp>
      <p:pic>
        <p:nvPicPr>
          <p:cNvPr id="21" name="Picture 20" descr="https://labliverpool.co.uk/wp-content/uploads/2019/02/partnership-logos-color-300x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818" y="6434769"/>
            <a:ext cx="2857500" cy="35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49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7" descr="一張含有 螢幕擷取畫面 的圖片&#10;&#10;描述是以非常高的可信度產生">
            <a:extLst>
              <a:ext uri="{FF2B5EF4-FFF2-40B4-BE49-F238E27FC236}">
                <a16:creationId xmlns:a16="http://schemas.microsoft.com/office/drawing/2014/main" id="{D8277F74-07E8-4398-AA03-BDE91228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813" y="480060"/>
            <a:ext cx="8521759" cy="5794797"/>
          </a:xfrm>
          <a:prstGeom prst="rect">
            <a:avLst/>
          </a:prstGeom>
        </p:spPr>
      </p:pic>
    </p:spTree>
    <p:extLst>
      <p:ext uri="{BB962C8B-B14F-4D97-AF65-F5344CB8AC3E}">
        <p14:creationId xmlns:p14="http://schemas.microsoft.com/office/powerpoint/2010/main" val="228845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468" y="97155"/>
            <a:ext cx="6087070" cy="32883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solidFill>
                  <a:srgbClr val="7030A0"/>
                </a:solidFill>
              </a:rPr>
              <a:t>Recycling strategies of plastic in Liverpool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004" y="261571"/>
            <a:ext cx="5270021" cy="400621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05" y="438669"/>
            <a:ext cx="4386349" cy="334234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541" y="3666714"/>
            <a:ext cx="3935902" cy="248494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2396" y="3174598"/>
            <a:ext cx="3451257" cy="3057692"/>
          </a:xfrm>
          <a:prstGeom prst="rect">
            <a:avLst/>
          </a:prstGeom>
        </p:spPr>
      </p:pic>
      <p:pic>
        <p:nvPicPr>
          <p:cNvPr id="7" name="Picture 2" descr="https://labliverpool.co.uk/wp-content/uploads/2019/02/partnership-logos-color-300x3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8564" y="6249064"/>
            <a:ext cx="2857500" cy="35242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661988" y="2838450"/>
            <a:ext cx="1100137" cy="438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526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87234" y="432723"/>
            <a:ext cx="8944706" cy="5575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chemeClr val="accent6"/>
                </a:solidFill>
              </a:rPr>
              <a:t>Aware of plastic </a:t>
            </a:r>
            <a:r>
              <a:rPr lang="en-GB" sz="4800" b="1" dirty="0">
                <a:solidFill>
                  <a:schemeClr val="tx1">
                    <a:lumMod val="75000"/>
                    <a:lumOff val="25000"/>
                  </a:schemeClr>
                </a:solidFill>
              </a:rPr>
              <a:t>or </a:t>
            </a:r>
            <a:r>
              <a:rPr lang="en-GB" sz="4800" b="1" dirty="0">
                <a:solidFill>
                  <a:srgbClr val="C00000"/>
                </a:solidFill>
              </a:rPr>
              <a:t>CALORIES!?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587" y="1345421"/>
            <a:ext cx="3550162" cy="4167155"/>
          </a:xfrm>
          <a:prstGeom prst="rect">
            <a:avLst/>
          </a:prstGeom>
        </p:spPr>
      </p:pic>
      <p:pic>
        <p:nvPicPr>
          <p:cNvPr id="3076" name="Picture 4" descr="Image result for cherry tomato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260" y="1345421"/>
            <a:ext cx="4167155" cy="41671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labliverpool.co.uk/wp-content/uploads/2019/02/partnership-logos-color-300x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564" y="6249064"/>
            <a:ext cx="2857500" cy="3524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a:extLst>
              <a:ext uri="{FF2B5EF4-FFF2-40B4-BE49-F238E27FC236}">
                <a16:creationId xmlns:a16="http://schemas.microsoft.com/office/drawing/2014/main" id="{A1C7B82B-E32D-4A80-9087-EBEC0772DE56}"/>
              </a:ext>
            </a:extLst>
          </p:cNvPr>
          <p:cNvSpPr/>
          <p:nvPr/>
        </p:nvSpPr>
        <p:spPr>
          <a:xfrm>
            <a:off x="196356" y="5951910"/>
            <a:ext cx="2526851" cy="769441"/>
          </a:xfrm>
          <a:prstGeom prst="rect">
            <a:avLst/>
          </a:prstGeom>
        </p:spPr>
        <p:txBody>
          <a:bodyPr wrap="square">
            <a:spAutoFit/>
          </a:bodyPr>
          <a:lstStyle/>
          <a:p>
            <a:r>
              <a:rPr lang="en-GB" sz="4400" b="1" dirty="0">
                <a:solidFill>
                  <a:srgbClr val="7030A0"/>
                </a:solidFill>
                <a:effectLst>
                  <a:outerShdw blurRad="38100" dist="38100" dir="2700000" algn="tl">
                    <a:srgbClr val="000000">
                      <a:alpha val="43137"/>
                    </a:srgbClr>
                  </a:outerShdw>
                </a:effectLst>
              </a:rPr>
              <a:t>V</a:t>
            </a:r>
            <a:r>
              <a:rPr lang="en-GB" sz="4400" b="1" dirty="0">
                <a:solidFill>
                  <a:srgbClr val="002060"/>
                </a:solidFill>
                <a:effectLst>
                  <a:outerShdw blurRad="38100" dist="38100" dir="2700000" algn="tl">
                    <a:srgbClr val="000000">
                      <a:alpha val="43137"/>
                    </a:srgbClr>
                  </a:outerShdw>
                </a:effectLst>
              </a:rPr>
              <a:t>I</a:t>
            </a:r>
            <a:r>
              <a:rPr lang="en-GB" sz="4400" b="1" dirty="0">
                <a:solidFill>
                  <a:srgbClr val="0070C0"/>
                </a:solidFill>
                <a:effectLst>
                  <a:outerShdw blurRad="38100" dist="38100" dir="2700000" algn="tl">
                    <a:srgbClr val="000000">
                      <a:alpha val="43137"/>
                    </a:srgbClr>
                  </a:outerShdw>
                </a:effectLst>
              </a:rPr>
              <a:t>B</a:t>
            </a:r>
            <a:r>
              <a:rPr lang="en-GB" sz="4400" b="1" dirty="0">
                <a:solidFill>
                  <a:srgbClr val="92D050"/>
                </a:solidFill>
                <a:effectLst>
                  <a:outerShdw blurRad="38100" dist="38100" dir="2700000" algn="tl">
                    <a:srgbClr val="000000">
                      <a:alpha val="43137"/>
                    </a:srgbClr>
                  </a:outerShdw>
                </a:effectLst>
              </a:rPr>
              <a:t>G</a:t>
            </a:r>
            <a:r>
              <a:rPr lang="en-GB" sz="4400" b="1" dirty="0">
                <a:solidFill>
                  <a:srgbClr val="FFFF00"/>
                </a:solidFill>
                <a:effectLst>
                  <a:outerShdw blurRad="38100" dist="38100" dir="2700000" algn="tl">
                    <a:srgbClr val="000000">
                      <a:alpha val="43137"/>
                    </a:srgbClr>
                  </a:outerShdw>
                </a:effectLst>
              </a:rPr>
              <a:t>Y</a:t>
            </a:r>
            <a:r>
              <a:rPr lang="en-GB" sz="4400" b="1" dirty="0">
                <a:solidFill>
                  <a:srgbClr val="FFC000"/>
                </a:solidFill>
                <a:effectLst>
                  <a:outerShdw blurRad="38100" dist="38100" dir="2700000" algn="tl">
                    <a:srgbClr val="000000">
                      <a:alpha val="43137"/>
                    </a:srgbClr>
                  </a:outerShdw>
                </a:effectLst>
              </a:rPr>
              <a:t>O</a:t>
            </a:r>
            <a:r>
              <a:rPr lang="en-GB" sz="4400" b="1" dirty="0">
                <a:solidFill>
                  <a:srgbClr val="C00000"/>
                </a:solidFill>
                <a:effectLst>
                  <a:outerShdw blurRad="38100" dist="38100" dir="2700000" algn="tl">
                    <a:srgbClr val="000000">
                      <a:alpha val="43137"/>
                    </a:srgbClr>
                  </a:outerShdw>
                </a:effectLst>
              </a:rPr>
              <a:t>R</a:t>
            </a:r>
            <a:endParaRPr lang="en-GB" sz="4400" dirty="0"/>
          </a:p>
        </p:txBody>
      </p:sp>
      <p:cxnSp>
        <p:nvCxnSpPr>
          <p:cNvPr id="9" name="直線接點 8">
            <a:extLst>
              <a:ext uri="{FF2B5EF4-FFF2-40B4-BE49-F238E27FC236}">
                <a16:creationId xmlns:a16="http://schemas.microsoft.com/office/drawing/2014/main" id="{EAA3CA1E-0C6A-4E28-B7A0-CB3D02571A99}"/>
              </a:ext>
            </a:extLst>
          </p:cNvPr>
          <p:cNvCxnSpPr>
            <a:cxnSpLocks/>
          </p:cNvCxnSpPr>
          <p:nvPr/>
        </p:nvCxnSpPr>
        <p:spPr>
          <a:xfrm>
            <a:off x="1665260" y="5799270"/>
            <a:ext cx="8244489"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49124" y="5568437"/>
            <a:ext cx="6816380" cy="461665"/>
          </a:xfrm>
          <a:prstGeom prst="rect">
            <a:avLst/>
          </a:prstGeom>
          <a:solidFill>
            <a:schemeClr val="bg1"/>
          </a:solidFill>
        </p:spPr>
        <p:txBody>
          <a:bodyPr wrap="square" rtlCol="0">
            <a:spAutoFit/>
          </a:bodyPr>
          <a:lstStyle/>
          <a:p>
            <a:r>
              <a:rPr lang="en-GB" sz="2400" b="1" dirty="0">
                <a:solidFill>
                  <a:schemeClr val="tx1">
                    <a:lumMod val="75000"/>
                    <a:lumOff val="25000"/>
                  </a:schemeClr>
                </a:solidFill>
              </a:rPr>
              <a:t>Cherry tomatoes and corresponding calories in NHS</a:t>
            </a:r>
          </a:p>
        </p:txBody>
      </p:sp>
    </p:spTree>
    <p:extLst>
      <p:ext uri="{BB962C8B-B14F-4D97-AF65-F5344CB8AC3E}">
        <p14:creationId xmlns:p14="http://schemas.microsoft.com/office/powerpoint/2010/main" val="51690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6200000">
            <a:off x="4600188" y="-1935117"/>
            <a:ext cx="2963119" cy="7765113"/>
          </a:xfrm>
        </p:spPr>
        <p:txBody>
          <a:bodyPr>
            <a:noAutofit/>
          </a:bodyPr>
          <a:lstStyle/>
          <a:p>
            <a:pPr algn="l"/>
            <a:r>
              <a:rPr lang="en-GB" sz="8000" dirty="0">
                <a:solidFill>
                  <a:srgbClr val="7030A0"/>
                </a:solidFill>
              </a:rPr>
              <a:t>iolite</a:t>
            </a:r>
            <a:br>
              <a:rPr lang="en-GB" sz="8000" dirty="0">
                <a:solidFill>
                  <a:srgbClr val="7030A0"/>
                </a:solidFill>
              </a:rPr>
            </a:br>
            <a:r>
              <a:rPr lang="en-GB" sz="8000" dirty="0" err="1">
                <a:solidFill>
                  <a:srgbClr val="002060"/>
                </a:solidFill>
              </a:rPr>
              <a:t>ndigo</a:t>
            </a:r>
            <a:br>
              <a:rPr lang="en-GB" sz="8000" dirty="0">
                <a:solidFill>
                  <a:srgbClr val="002060"/>
                </a:solidFill>
              </a:rPr>
            </a:br>
            <a:r>
              <a:rPr lang="en-GB" sz="8000" dirty="0">
                <a:solidFill>
                  <a:srgbClr val="0070C0"/>
                </a:solidFill>
              </a:rPr>
              <a:t>lue</a:t>
            </a:r>
            <a:br>
              <a:rPr lang="en-GB" sz="8000" dirty="0">
                <a:solidFill>
                  <a:srgbClr val="0070C0"/>
                </a:solidFill>
              </a:rPr>
            </a:br>
            <a:r>
              <a:rPr lang="en-GB" sz="8000" dirty="0">
                <a:solidFill>
                  <a:srgbClr val="92D050"/>
                </a:solidFill>
              </a:rPr>
              <a:t>reen</a:t>
            </a:r>
            <a:br>
              <a:rPr lang="en-GB" sz="8000" dirty="0">
                <a:solidFill>
                  <a:srgbClr val="92D050"/>
                </a:solidFill>
              </a:rPr>
            </a:br>
            <a:r>
              <a:rPr lang="en-GB" sz="8000" dirty="0">
                <a:solidFill>
                  <a:srgbClr val="FFFF00"/>
                </a:solidFill>
              </a:rPr>
              <a:t>ellow</a:t>
            </a:r>
            <a:br>
              <a:rPr lang="en-GB" sz="8000" dirty="0">
                <a:solidFill>
                  <a:srgbClr val="FFFF00"/>
                </a:solidFill>
              </a:rPr>
            </a:br>
            <a:r>
              <a:rPr lang="en-GB" sz="8000" dirty="0">
                <a:solidFill>
                  <a:srgbClr val="FFC000"/>
                </a:solidFill>
              </a:rPr>
              <a:t>range</a:t>
            </a:r>
            <a:br>
              <a:rPr lang="en-GB" sz="8000" dirty="0">
                <a:solidFill>
                  <a:srgbClr val="FFC000"/>
                </a:solidFill>
              </a:rPr>
            </a:br>
            <a:r>
              <a:rPr lang="en-GB" sz="8000" dirty="0">
                <a:solidFill>
                  <a:srgbClr val="C00000"/>
                </a:solidFill>
              </a:rPr>
              <a:t>ed</a:t>
            </a:r>
            <a:endParaRPr lang="en-GB" sz="8000" dirty="0">
              <a:solidFill>
                <a:srgbClr val="92D050"/>
              </a:solidFill>
            </a:endParaRPr>
          </a:p>
        </p:txBody>
      </p:sp>
      <p:pic>
        <p:nvPicPr>
          <p:cNvPr id="3" name="Picture 2" descr="https://labliverpool.co.uk/wp-content/uploads/2019/02/partnership-logos-color-300x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997" y="6039695"/>
            <a:ext cx="2857500" cy="3524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a:extLst>
              <a:ext uri="{FF2B5EF4-FFF2-40B4-BE49-F238E27FC236}">
                <a16:creationId xmlns:a16="http://schemas.microsoft.com/office/drawing/2014/main" id="{60526D5C-4481-4ADB-A2E8-2B996A92A35E}"/>
              </a:ext>
            </a:extLst>
          </p:cNvPr>
          <p:cNvSpPr/>
          <p:nvPr/>
        </p:nvSpPr>
        <p:spPr>
          <a:xfrm>
            <a:off x="2227696" y="3082218"/>
            <a:ext cx="8796759" cy="1323439"/>
          </a:xfrm>
          <a:prstGeom prst="rect">
            <a:avLst/>
          </a:prstGeom>
          <a:effectLst>
            <a:reflection blurRad="6350" stA="50000" endA="300" endPos="90000" dir="5400000" sy="-100000" algn="bl" rotWithShape="0"/>
          </a:effectLst>
        </p:spPr>
        <p:txBody>
          <a:bodyPr wrap="square">
            <a:spAutoFit/>
          </a:bodyPr>
          <a:lstStyle/>
          <a:p>
            <a:r>
              <a:rPr lang="en-GB" sz="8000" b="1" u="sng" dirty="0">
                <a:solidFill>
                  <a:srgbClr val="7030A0"/>
                </a:solidFill>
                <a:effectLst>
                  <a:outerShdw blurRad="38100" dist="38100" dir="2700000" algn="tl">
                    <a:srgbClr val="000000">
                      <a:alpha val="43137"/>
                    </a:srgbClr>
                  </a:outerShdw>
                </a:effectLst>
                <a:latin typeface="Arial Narrow" panose="020B0606020202030204" pitchFamily="34" charset="0"/>
              </a:rPr>
              <a:t>V   </a:t>
            </a:r>
            <a:r>
              <a:rPr lang="en-GB" sz="8000" b="1" u="sng" dirty="0">
                <a:solidFill>
                  <a:srgbClr val="002060"/>
                </a:solidFill>
                <a:effectLst>
                  <a:outerShdw blurRad="38100" dist="38100" dir="2700000" algn="tl">
                    <a:srgbClr val="000000">
                      <a:alpha val="43137"/>
                    </a:srgbClr>
                  </a:outerShdw>
                </a:effectLst>
                <a:latin typeface="Arial Narrow" panose="020B0606020202030204" pitchFamily="34" charset="0"/>
              </a:rPr>
              <a:t>I   </a:t>
            </a:r>
            <a:r>
              <a:rPr lang="en-GB" sz="8000" b="1" u="sng" dirty="0">
                <a:solidFill>
                  <a:srgbClr val="0070C0"/>
                </a:solidFill>
                <a:effectLst>
                  <a:outerShdw blurRad="38100" dist="38100" dir="2700000" algn="tl">
                    <a:srgbClr val="000000">
                      <a:alpha val="43137"/>
                    </a:srgbClr>
                  </a:outerShdw>
                </a:effectLst>
                <a:latin typeface="Arial Narrow" panose="020B0606020202030204" pitchFamily="34" charset="0"/>
              </a:rPr>
              <a:t>B   </a:t>
            </a:r>
            <a:r>
              <a:rPr lang="en-GB" sz="8000" b="1" u="sng" dirty="0">
                <a:solidFill>
                  <a:srgbClr val="92D050"/>
                </a:solidFill>
                <a:effectLst>
                  <a:outerShdw blurRad="38100" dist="38100" dir="2700000" algn="tl">
                    <a:srgbClr val="000000">
                      <a:alpha val="43137"/>
                    </a:srgbClr>
                  </a:outerShdw>
                </a:effectLst>
                <a:latin typeface="Arial Narrow" panose="020B0606020202030204" pitchFamily="34" charset="0"/>
              </a:rPr>
              <a:t>G  </a:t>
            </a:r>
            <a:r>
              <a:rPr lang="en-GB" sz="8000" b="1" u="sng" dirty="0">
                <a:solidFill>
                  <a:srgbClr val="FFFF00"/>
                </a:solidFill>
                <a:effectLst>
                  <a:outerShdw blurRad="38100" dist="38100" dir="2700000" algn="tl">
                    <a:srgbClr val="000000">
                      <a:alpha val="43137"/>
                    </a:srgbClr>
                  </a:outerShdw>
                </a:effectLst>
                <a:latin typeface="Arial Narrow" panose="020B0606020202030204" pitchFamily="34" charset="0"/>
              </a:rPr>
              <a:t>Y   </a:t>
            </a:r>
            <a:r>
              <a:rPr lang="en-GB" sz="8000" b="1" u="sng" dirty="0">
                <a:solidFill>
                  <a:srgbClr val="FFC000"/>
                </a:solidFill>
                <a:effectLst>
                  <a:outerShdw blurRad="38100" dist="38100" dir="2700000" algn="tl">
                    <a:srgbClr val="000000">
                      <a:alpha val="43137"/>
                    </a:srgbClr>
                  </a:outerShdw>
                </a:effectLst>
                <a:latin typeface="Arial Narrow" panose="020B0606020202030204" pitchFamily="34" charset="0"/>
              </a:rPr>
              <a:t>O  </a:t>
            </a:r>
            <a:r>
              <a:rPr lang="en-GB" sz="8000" b="1" u="sng" dirty="0">
                <a:solidFill>
                  <a:srgbClr val="C00000"/>
                </a:solidFill>
                <a:effectLst>
                  <a:outerShdw blurRad="38100" dist="38100" dir="2700000" algn="tl">
                    <a:srgbClr val="000000">
                      <a:alpha val="43137"/>
                    </a:srgbClr>
                  </a:outerShdw>
                </a:effectLst>
                <a:latin typeface="Arial Narrow" panose="020B0606020202030204" pitchFamily="34" charset="0"/>
              </a:rPr>
              <a:t>R   </a:t>
            </a:r>
            <a:endParaRPr lang="en-GB" sz="8000" u="sng" dirty="0">
              <a:latin typeface="Arial Narrow" panose="020B0606020202030204" pitchFamily="34" charset="0"/>
            </a:endParaRPr>
          </a:p>
        </p:txBody>
      </p:sp>
    </p:spTree>
    <p:extLst>
      <p:ext uri="{BB962C8B-B14F-4D97-AF65-F5344CB8AC3E}">
        <p14:creationId xmlns:p14="http://schemas.microsoft.com/office/powerpoint/2010/main" val="369283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781</Words>
  <Application>Microsoft Office PowerPoint</Application>
  <PresentationFormat>Widescreen</PresentationFormat>
  <Paragraphs>146</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VIBGYOR</vt:lpstr>
      <vt:lpstr>PowerPoint Presentation</vt:lpstr>
      <vt:lpstr>Do all waste generated by Humans can be used by other creatures?</vt:lpstr>
      <vt:lpstr>PowerPoint Presentation</vt:lpstr>
      <vt:lpstr>PowerPoint Presentation</vt:lpstr>
      <vt:lpstr>PowerPoint Presentation</vt:lpstr>
      <vt:lpstr>PowerPoint Presentation</vt:lpstr>
      <vt:lpstr>PowerPoint Presentation</vt:lpstr>
      <vt:lpstr>iolite ndigo lue reen ellow range ed</vt:lpstr>
      <vt:lpstr>PowerPoint Presentation</vt:lpstr>
      <vt:lpstr>PowerPoint Presentation</vt:lpstr>
      <vt:lpstr>PowerPoint Presentation</vt:lpstr>
      <vt:lpstr>Timeline &amp; Cost</vt:lpstr>
      <vt:lpstr>PowerPoint Presentation</vt:lpstr>
      <vt:lpstr>PowerPoint Presentation</vt:lpstr>
      <vt:lpstr>PowerPoint Presentation</vt:lpstr>
      <vt:lpstr>PowerPoint Presentation</vt:lpstr>
      <vt:lpstr>PowerPoint Presentation</vt:lpstr>
      <vt:lpstr>PowerPoint Presentation</vt:lpstr>
      <vt:lpstr>VIBGYOR Interface</vt:lpstr>
      <vt:lpstr>VIBGYOR Gram book Interface</vt:lpstr>
      <vt:lpstr>VIBGYOR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VIBGYOR</dc:title>
  <dc:creator>YANG, Janet CN [RS]</dc:creator>
  <cp:lastModifiedBy>Koduri V V N R M Manohar Prasad</cp:lastModifiedBy>
  <cp:revision>27</cp:revision>
  <dcterms:created xsi:type="dcterms:W3CDTF">2019-05-28T11:40:43Z</dcterms:created>
  <dcterms:modified xsi:type="dcterms:W3CDTF">2020-02-08T11:50:34Z</dcterms:modified>
</cp:coreProperties>
</file>