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2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85ADD3-EBE7-4643-8CEE-9797B39BC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B0D2C16-BC31-4912-B935-A852BF9E4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AD01AC-4AB8-41CE-9F8E-95039842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C2BF5F-1361-4884-92D9-8681706C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AD32E0-1AC9-495C-801B-1B4247DA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176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8BCC06-F882-4D4A-B42A-6584C1F4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527C956-B4E7-46A2-B612-9557A8E45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AC34E78-3C7B-412E-B38A-B4B6BACF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74BB2-3897-407A-BD19-198C1A1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8D0E37-16EB-4FA0-9996-F5E965FA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40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BB5275E-BC23-4472-A577-602D699CC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8E47EF-4E6C-4BCE-8BE7-7681CCEE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18D3A3-053C-4737-94C0-C31B447F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061579-05C2-49A0-9F62-29189404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3B529B-688B-4A77-94A6-B16E79F5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98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F2081F-B408-460E-AEF2-DE9F1D55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B99CBE-3C2E-4D8D-B968-B849179B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845586-EA4F-419B-97A5-12F20E8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1B7ED9-5543-4557-91E0-DD41E3C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4AF7B6-8826-47BC-8292-0E5614A4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14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9EECFD-4D4C-4C73-AB25-03006264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5EC535-03DC-43E3-889C-B2D91A3C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735E64-296E-4AA4-B324-EB2A60CC4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17E053-DFE3-465C-9D2D-7B206B30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6F9E45-64C5-4997-8669-92B55F2C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83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A06742-63F7-45F1-B5DE-134AD139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3913F-B738-4D61-AA63-C871BBF9A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5FDF6B-339B-4946-B8E3-4162D43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0E82A0-35B1-4A96-9B82-850CE3B6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5CA507E-02EA-45F1-9E10-35B2672A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8ABBFE5-BC24-4058-9A24-962D8DED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56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CDAEAF-9C79-45EF-B820-CD1CD6C7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CCB57DD-9423-4DDB-B05E-640350BB8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A680643-5C41-408F-AAD9-0CDE2D08C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D0C263-6A3D-454C-B1AE-7AAFEAE15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655F519-C6B3-421A-8C03-04B7EDBE1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71AB87D-E604-4C4E-B244-00F8A23B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2A067A6-F895-4085-A29C-026E3C76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623C6B-6A61-4C96-8DB3-F00A0FC9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4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5CA109-9CB9-4AAD-8E18-AE311D27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8F5EED6-BBA1-4AAE-AEB3-9963AE91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3B79AF1-9A01-4E91-9225-F2162D91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7ADBD85-DFA3-48A9-AF70-11BDB9F7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74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07D34E5-4166-4604-9CD9-1ED914F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95CB69-7790-4028-A4A4-90928336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1C006AA-074B-47D8-BD40-2E01C2B0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97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BF8C78-FA70-49F9-801B-B9A6AE90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53BCCB-AF96-438B-887B-57C48EAC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9B92DB5-CF77-4FC7-ABA5-02F4F5C8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F9BCA6-C477-425E-8FBD-1B273356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B9DD708-99EC-4A50-81CF-BF514CF2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4771ED0-D964-46E7-9741-46BA3EF4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60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D87AC3-7B90-415A-87F4-0BD3D840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0667F40-C46F-4A8C-BE89-EA00810F8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64940EE-3EF9-448F-8CB3-6B08F3FE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D0DC18-D318-4510-811D-5F0AB5EF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58865BB-2C3D-4E42-9CF5-D2252D7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08CE3D-99D8-4C43-B207-D81EC25B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03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665088A-F3D4-4A4C-BC72-8F6AED56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717AC4-4F75-4DED-B87F-A3A38FF1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F4851F-BB19-4F8F-BB58-BC1E5EC6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2F8E-30AC-43F6-BDE7-2A872B3342C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AF1E86B-DC3B-4DCC-8E97-5F9646114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064BD7-9A47-4163-BE53-8F960BCF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0C705-39B2-4665-8BA0-BA4D383145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9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42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14475A-C07C-472A-B13C-502C59BC0CAB}"/>
              </a:ext>
            </a:extLst>
          </p:cNvPr>
          <p:cNvSpPr/>
          <p:nvPr/>
        </p:nvSpPr>
        <p:spPr>
          <a:xfrm>
            <a:off x="1390997" y="668487"/>
            <a:ext cx="97258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258C-8378-4ADD-AA4D-2B44EFEC8414}"/>
              </a:ext>
            </a:extLst>
          </p:cNvPr>
          <p:cNvSpPr txBox="1"/>
          <p:nvPr/>
        </p:nvSpPr>
        <p:spPr>
          <a:xfrm>
            <a:off x="5228705" y="0"/>
            <a:ext cx="189945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1- דף הבית ראשי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6FEA-3927-47CE-870C-91CD2967BBFF}"/>
              </a:ext>
            </a:extLst>
          </p:cNvPr>
          <p:cNvSpPr txBox="1"/>
          <p:nvPr/>
        </p:nvSpPr>
        <p:spPr>
          <a:xfrm>
            <a:off x="-38792" y="668487"/>
            <a:ext cx="14297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NAVBAR -&gt;</a:t>
            </a:r>
            <a:endParaRPr lang="he-IL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864D2-CAE7-49AD-9D37-7257D9918C81}"/>
              </a:ext>
            </a:extLst>
          </p:cNvPr>
          <p:cNvSpPr txBox="1"/>
          <p:nvPr/>
        </p:nvSpPr>
        <p:spPr>
          <a:xfrm>
            <a:off x="10731731" y="99753"/>
            <a:ext cx="1321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להתתחברות</a:t>
            </a:r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838CB-1B63-480E-8AF0-2183414A9F7F}"/>
              </a:ext>
            </a:extLst>
          </p:cNvPr>
          <p:cNvSpPr txBox="1"/>
          <p:nvPr/>
        </p:nvSpPr>
        <p:spPr>
          <a:xfrm>
            <a:off x="1479665" y="668487"/>
            <a:ext cx="9526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 עזרה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60596-99F6-4159-A876-504C1135F845}"/>
              </a:ext>
            </a:extLst>
          </p:cNvPr>
          <p:cNvSpPr txBox="1"/>
          <p:nvPr/>
        </p:nvSpPr>
        <p:spPr>
          <a:xfrm>
            <a:off x="6283037" y="2262159"/>
            <a:ext cx="48338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אם משהו לא מחובר ולוחץ על בקש עזרה אז זה מעביר אותו אוטומטית לדף של התחברות </a:t>
            </a:r>
          </a:p>
        </p:txBody>
      </p:sp>
    </p:spTree>
    <p:extLst>
      <p:ext uri="{BB962C8B-B14F-4D97-AF65-F5344CB8AC3E}">
        <p14:creationId xmlns:p14="http://schemas.microsoft.com/office/powerpoint/2010/main" val="222094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829DFE-7AE9-473A-AE5F-E2E560E065D7}"/>
              </a:ext>
            </a:extLst>
          </p:cNvPr>
          <p:cNvSpPr txBox="1"/>
          <p:nvPr/>
        </p:nvSpPr>
        <p:spPr>
          <a:xfrm>
            <a:off x="2876204" y="48091"/>
            <a:ext cx="51040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מדף ראשי (1)- להתחברות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B1610-9BCB-46F9-A773-D74190AE1BD5}"/>
              </a:ext>
            </a:extLst>
          </p:cNvPr>
          <p:cNvSpPr txBox="1"/>
          <p:nvPr/>
        </p:nvSpPr>
        <p:spPr>
          <a:xfrm>
            <a:off x="673334" y="4854631"/>
            <a:ext cx="449718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אין לך חשבון? </a:t>
            </a:r>
            <a:r>
              <a:rPr lang="he-IL" dirty="0">
                <a:solidFill>
                  <a:srgbClr val="FF0000"/>
                </a:solidFill>
              </a:rPr>
              <a:t>הרשמות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D35D98C-0CA3-4BB8-A2D6-E1B59B6B4149}"/>
              </a:ext>
            </a:extLst>
          </p:cNvPr>
          <p:cNvSpPr/>
          <p:nvPr/>
        </p:nvSpPr>
        <p:spPr>
          <a:xfrm>
            <a:off x="2876206" y="4929446"/>
            <a:ext cx="955964" cy="241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1F9C797-1B23-4B36-8AA7-BE1649282767}"/>
              </a:ext>
            </a:extLst>
          </p:cNvPr>
          <p:cNvSpPr/>
          <p:nvPr/>
        </p:nvSpPr>
        <p:spPr>
          <a:xfrm>
            <a:off x="1828803" y="4854630"/>
            <a:ext cx="3940233" cy="52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319A1E62-D510-49E1-9FA2-89EF1A9F4C96}"/>
              </a:ext>
            </a:extLst>
          </p:cNvPr>
          <p:cNvSpPr/>
          <p:nvPr/>
        </p:nvSpPr>
        <p:spPr>
          <a:xfrm>
            <a:off x="1762301" y="1496289"/>
            <a:ext cx="3940233" cy="310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E708D36-2B58-4D0C-8B96-81A1F360AA53}"/>
              </a:ext>
            </a:extLst>
          </p:cNvPr>
          <p:cNvSpPr/>
          <p:nvPr/>
        </p:nvSpPr>
        <p:spPr>
          <a:xfrm>
            <a:off x="2094808" y="2285999"/>
            <a:ext cx="2152997" cy="324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28937AD-9905-47A2-B9C1-F9F99D343A85}"/>
              </a:ext>
            </a:extLst>
          </p:cNvPr>
          <p:cNvSpPr/>
          <p:nvPr/>
        </p:nvSpPr>
        <p:spPr>
          <a:xfrm>
            <a:off x="2069870" y="3187930"/>
            <a:ext cx="2177935" cy="423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449E8-06E7-48CE-BFD6-1B9EC9D22125}"/>
              </a:ext>
            </a:extLst>
          </p:cNvPr>
          <p:cNvSpPr txBox="1"/>
          <p:nvPr/>
        </p:nvSpPr>
        <p:spPr>
          <a:xfrm>
            <a:off x="3832170" y="2285998"/>
            <a:ext cx="157110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שם משתמש: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90F0F-8957-4740-AB47-B7CFCC2A79BB}"/>
              </a:ext>
            </a:extLst>
          </p:cNvPr>
          <p:cNvSpPr txBox="1"/>
          <p:nvPr/>
        </p:nvSpPr>
        <p:spPr>
          <a:xfrm>
            <a:off x="3732417" y="3280847"/>
            <a:ext cx="157110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סיסמא: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D87E9D60-56E8-4BA5-B749-D22CD63400FF}"/>
              </a:ext>
            </a:extLst>
          </p:cNvPr>
          <p:cNvSpPr/>
          <p:nvPr/>
        </p:nvSpPr>
        <p:spPr>
          <a:xfrm>
            <a:off x="3291843" y="3898667"/>
            <a:ext cx="1047403" cy="377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688DC-3177-492A-8FAD-E9A48BCF5530}"/>
              </a:ext>
            </a:extLst>
          </p:cNvPr>
          <p:cNvSpPr txBox="1"/>
          <p:nvPr/>
        </p:nvSpPr>
        <p:spPr>
          <a:xfrm>
            <a:off x="3275217" y="3938891"/>
            <a:ext cx="104740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שלח בקשה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6C10459-D490-4630-8F1D-4C262040FA13}"/>
              </a:ext>
            </a:extLst>
          </p:cNvPr>
          <p:cNvSpPr/>
          <p:nvPr/>
        </p:nvSpPr>
        <p:spPr>
          <a:xfrm>
            <a:off x="7140633" y="1496289"/>
            <a:ext cx="4378033" cy="4231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393EA-3BC1-4D3E-B92A-AB9B0581177A}"/>
              </a:ext>
            </a:extLst>
          </p:cNvPr>
          <p:cNvSpPr txBox="1"/>
          <p:nvPr/>
        </p:nvSpPr>
        <p:spPr>
          <a:xfrm>
            <a:off x="8462356" y="2626822"/>
            <a:ext cx="1967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תמונה</a:t>
            </a:r>
          </a:p>
        </p:txBody>
      </p:sp>
    </p:spTree>
    <p:extLst>
      <p:ext uri="{BB962C8B-B14F-4D97-AF65-F5344CB8AC3E}">
        <p14:creationId xmlns:p14="http://schemas.microsoft.com/office/powerpoint/2010/main" val="291898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14475A-C07C-472A-B13C-502C59BC0CAB}"/>
              </a:ext>
            </a:extLst>
          </p:cNvPr>
          <p:cNvSpPr/>
          <p:nvPr/>
        </p:nvSpPr>
        <p:spPr>
          <a:xfrm>
            <a:off x="1390997" y="593776"/>
            <a:ext cx="97258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258C-8378-4ADD-AA4D-2B44EFEC8414}"/>
              </a:ext>
            </a:extLst>
          </p:cNvPr>
          <p:cNvSpPr txBox="1"/>
          <p:nvPr/>
        </p:nvSpPr>
        <p:spPr>
          <a:xfrm>
            <a:off x="4231179" y="99753"/>
            <a:ext cx="307155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דף הבית אישי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6FEA-3927-47CE-870C-91CD2967BBFF}"/>
              </a:ext>
            </a:extLst>
          </p:cNvPr>
          <p:cNvSpPr txBox="1"/>
          <p:nvPr/>
        </p:nvSpPr>
        <p:spPr>
          <a:xfrm>
            <a:off x="-38792" y="668487"/>
            <a:ext cx="14297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NAVBAR -&gt;</a:t>
            </a:r>
            <a:endParaRPr lang="he-I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C9D02-BEE0-49A4-9507-D8436353CD99}"/>
              </a:ext>
            </a:extLst>
          </p:cNvPr>
          <p:cNvSpPr txBox="1"/>
          <p:nvPr/>
        </p:nvSpPr>
        <p:spPr>
          <a:xfrm>
            <a:off x="9795163" y="637709"/>
            <a:ext cx="1321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 עזרה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864D2-CAE7-49AD-9D37-7257D9918C81}"/>
              </a:ext>
            </a:extLst>
          </p:cNvPr>
          <p:cNvSpPr txBox="1"/>
          <p:nvPr/>
        </p:nvSpPr>
        <p:spPr>
          <a:xfrm>
            <a:off x="10731731" y="99753"/>
            <a:ext cx="1321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err="1"/>
              <a:t>להתתחברות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307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3014475A-C07C-472A-B13C-502C59BC0CAB}"/>
              </a:ext>
            </a:extLst>
          </p:cNvPr>
          <p:cNvSpPr/>
          <p:nvPr/>
        </p:nvSpPr>
        <p:spPr>
          <a:xfrm>
            <a:off x="1390997" y="593776"/>
            <a:ext cx="972589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258C-8378-4ADD-AA4D-2B44EFEC8414}"/>
              </a:ext>
            </a:extLst>
          </p:cNvPr>
          <p:cNvSpPr txBox="1"/>
          <p:nvPr/>
        </p:nvSpPr>
        <p:spPr>
          <a:xfrm>
            <a:off x="4247805" y="0"/>
            <a:ext cx="53700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סטטוס- מהתחברות לדף \או מדף בית אישי לבקשת עזרה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66FEA-3927-47CE-870C-91CD2967BBFF}"/>
              </a:ext>
            </a:extLst>
          </p:cNvPr>
          <p:cNvSpPr txBox="1"/>
          <p:nvPr/>
        </p:nvSpPr>
        <p:spPr>
          <a:xfrm>
            <a:off x="-38792" y="668487"/>
            <a:ext cx="14297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NAVBAR -&gt;</a:t>
            </a:r>
            <a:endParaRPr lang="he-I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C9D02-BEE0-49A4-9507-D8436353CD99}"/>
              </a:ext>
            </a:extLst>
          </p:cNvPr>
          <p:cNvSpPr txBox="1"/>
          <p:nvPr/>
        </p:nvSpPr>
        <p:spPr>
          <a:xfrm>
            <a:off x="9795163" y="637709"/>
            <a:ext cx="1321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 עזרה 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975DDD4-B046-4512-B64D-10D9F94C97B4}"/>
              </a:ext>
            </a:extLst>
          </p:cNvPr>
          <p:cNvSpPr/>
          <p:nvPr/>
        </p:nvSpPr>
        <p:spPr>
          <a:xfrm>
            <a:off x="2643446" y="1421477"/>
            <a:ext cx="7151717" cy="4710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3BDCC273-63CB-4FDA-B371-6BE874803CBF}"/>
              </a:ext>
            </a:extLst>
          </p:cNvPr>
          <p:cNvCxnSpPr/>
          <p:nvPr/>
        </p:nvCxnSpPr>
        <p:spPr>
          <a:xfrm>
            <a:off x="9795163" y="1275420"/>
            <a:ext cx="163484" cy="154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BB742360-A699-466F-B1DC-519A3D1F5E37}"/>
              </a:ext>
            </a:extLst>
          </p:cNvPr>
          <p:cNvCxnSpPr/>
          <p:nvPr/>
        </p:nvCxnSpPr>
        <p:spPr>
          <a:xfrm flipH="1">
            <a:off x="9795163" y="1275420"/>
            <a:ext cx="171797" cy="14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0869C8-D936-49DE-A7D7-A828AEE47D06}"/>
              </a:ext>
            </a:extLst>
          </p:cNvPr>
          <p:cNvSpPr txBox="1"/>
          <p:nvPr/>
        </p:nvSpPr>
        <p:spPr>
          <a:xfrm>
            <a:off x="3183776" y="1662545"/>
            <a:ext cx="5951912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למלא את כל השדות של הבקשה</a:t>
            </a:r>
          </a:p>
          <a:p>
            <a:r>
              <a:rPr lang="he-IL" dirty="0"/>
              <a:t>__________________________</a:t>
            </a:r>
          </a:p>
          <a:p>
            <a:r>
              <a:rPr lang="he-IL" dirty="0"/>
              <a:t>__________________________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שלח</a:t>
            </a:r>
          </a:p>
          <a:p>
            <a:endParaRPr lang="he-IL" dirty="0"/>
          </a:p>
          <a:p>
            <a:r>
              <a:rPr lang="he-IL" dirty="0"/>
              <a:t> 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318F543C-4660-4262-BB02-5E88D6EB5102}"/>
              </a:ext>
            </a:extLst>
          </p:cNvPr>
          <p:cNvSpPr/>
          <p:nvPr/>
        </p:nvSpPr>
        <p:spPr>
          <a:xfrm>
            <a:off x="5760720" y="2685011"/>
            <a:ext cx="3200400" cy="1330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7FB8D83-5AAA-4044-B313-40BB41EECD5A}"/>
              </a:ext>
            </a:extLst>
          </p:cNvPr>
          <p:cNvSpPr/>
          <p:nvPr/>
        </p:nvSpPr>
        <p:spPr>
          <a:xfrm>
            <a:off x="8553796" y="4447309"/>
            <a:ext cx="498764" cy="299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0FD27-4A51-4124-8265-A2CC1CF14832}"/>
              </a:ext>
            </a:extLst>
          </p:cNvPr>
          <p:cNvSpPr txBox="1"/>
          <p:nvPr/>
        </p:nvSpPr>
        <p:spPr>
          <a:xfrm>
            <a:off x="482138" y="1662545"/>
            <a:ext cx="167917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תיעוד דף:</a:t>
            </a:r>
          </a:p>
          <a:p>
            <a:r>
              <a:rPr lang="he-IL" dirty="0"/>
              <a:t>כשלוחצים ע</a:t>
            </a:r>
            <a:r>
              <a:rPr lang="en-US" dirty="0"/>
              <a:t>k </a:t>
            </a:r>
            <a:r>
              <a:rPr lang="he-IL" dirty="0"/>
              <a:t>בקשת עזרה יעלה דף שצריך למלא את כל השדות הנדרשים</a:t>
            </a:r>
          </a:p>
          <a:p>
            <a:r>
              <a:rPr lang="he-IL" dirty="0"/>
              <a:t>ודף הבית יהיה </a:t>
            </a:r>
            <a:r>
              <a:rPr lang="he-IL" dirty="0" err="1"/>
              <a:t>כייבכול</a:t>
            </a:r>
            <a:r>
              <a:rPr lang="he-IL" dirty="0"/>
              <a:t> חסום עד שלא שולחים את </a:t>
            </a:r>
            <a:r>
              <a:rPr lang="he-IL" dirty="0" err="1"/>
              <a:t>הבקש</a:t>
            </a:r>
            <a:r>
              <a:rPr lang="he-IL" dirty="0"/>
              <a:t> או שלוחצים על איקס (שבסוף מתחרטים לשלוח בקשה )</a:t>
            </a:r>
          </a:p>
        </p:txBody>
      </p:sp>
    </p:spTree>
    <p:extLst>
      <p:ext uri="{BB962C8B-B14F-4D97-AF65-F5344CB8AC3E}">
        <p14:creationId xmlns:p14="http://schemas.microsoft.com/office/powerpoint/2010/main" val="191868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644BB4-3233-4213-9738-15B207BF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C01CF4-E442-4C6D-855D-6992A7D5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5440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115</Words>
  <Application>Microsoft Office PowerPoint</Application>
  <PresentationFormat>מסך רחב</PresentationFormat>
  <Paragraphs>37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תכנות תלמידות</dc:creator>
  <cp:lastModifiedBy>תכנות תלמידות</cp:lastModifiedBy>
  <cp:revision>6</cp:revision>
  <dcterms:created xsi:type="dcterms:W3CDTF">2025-04-25T07:40:55Z</dcterms:created>
  <dcterms:modified xsi:type="dcterms:W3CDTF">2025-04-25T08:38:28Z</dcterms:modified>
</cp:coreProperties>
</file>