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22860000" cy="152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52" d="100"/>
          <a:sy n="52" d="100"/>
        </p:scale>
        <p:origin x="168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493880"/>
            <a:ext cx="19431000" cy="5305225"/>
          </a:xfrm>
        </p:spPr>
        <p:txBody>
          <a:bodyPr anchor="b"/>
          <a:lstStyle>
            <a:lvl1pPr algn="ctr">
              <a:defRPr sz="133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8003695"/>
            <a:ext cx="17145000" cy="3679088"/>
          </a:xfrm>
        </p:spPr>
        <p:txBody>
          <a:bodyPr/>
          <a:lstStyle>
            <a:lvl1pPr marL="0" indent="0" algn="ctr">
              <a:buNone/>
              <a:defRPr sz="5333"/>
            </a:lvl1pPr>
            <a:lvl2pPr marL="1015898" indent="0" algn="ctr">
              <a:buNone/>
              <a:defRPr sz="4444"/>
            </a:lvl2pPr>
            <a:lvl3pPr marL="2031797" indent="0" algn="ctr">
              <a:buNone/>
              <a:defRPr sz="4000"/>
            </a:lvl3pPr>
            <a:lvl4pPr marL="3047695" indent="0" algn="ctr">
              <a:buNone/>
              <a:defRPr sz="3555"/>
            </a:lvl4pPr>
            <a:lvl5pPr marL="4063594" indent="0" algn="ctr">
              <a:buNone/>
              <a:defRPr sz="3555"/>
            </a:lvl5pPr>
            <a:lvl6pPr marL="5079492" indent="0" algn="ctr">
              <a:buNone/>
              <a:defRPr sz="3555"/>
            </a:lvl6pPr>
            <a:lvl7pPr marL="6095390" indent="0" algn="ctr">
              <a:buNone/>
              <a:defRPr sz="3555"/>
            </a:lvl7pPr>
            <a:lvl8pPr marL="7111289" indent="0" algn="ctr">
              <a:buNone/>
              <a:defRPr sz="3555"/>
            </a:lvl8pPr>
            <a:lvl9pPr marL="8127187" indent="0" algn="ctr">
              <a:buNone/>
              <a:defRPr sz="355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994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77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811304"/>
            <a:ext cx="4929188" cy="12913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811304"/>
            <a:ext cx="14501813" cy="12913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3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539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3799026"/>
            <a:ext cx="19716750" cy="6338755"/>
          </a:xfrm>
        </p:spPr>
        <p:txBody>
          <a:bodyPr anchor="b"/>
          <a:lstStyle>
            <a:lvl1pPr>
              <a:defRPr sz="133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0197748"/>
            <a:ext cx="19716750" cy="3333402"/>
          </a:xfrm>
        </p:spPr>
        <p:txBody>
          <a:bodyPr/>
          <a:lstStyle>
            <a:lvl1pPr marL="0" indent="0">
              <a:buNone/>
              <a:defRPr sz="5333">
                <a:solidFill>
                  <a:schemeClr val="tx1"/>
                </a:solidFill>
              </a:defRPr>
            </a:lvl1pPr>
            <a:lvl2pPr marL="1015898" indent="0">
              <a:buNone/>
              <a:defRPr sz="4444">
                <a:solidFill>
                  <a:schemeClr val="tx1">
                    <a:tint val="75000"/>
                  </a:schemeClr>
                </a:solidFill>
              </a:defRPr>
            </a:lvl2pPr>
            <a:lvl3pPr marL="20317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047695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4pPr>
            <a:lvl5pPr marL="406359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5pPr>
            <a:lvl6pPr marL="5079492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6pPr>
            <a:lvl7pPr marL="609539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7pPr>
            <a:lvl8pPr marL="711128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8pPr>
            <a:lvl9pPr marL="8127187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71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056522"/>
            <a:ext cx="9715500" cy="96686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056522"/>
            <a:ext cx="9715500" cy="96686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843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811308"/>
            <a:ext cx="19716750" cy="29453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3735529"/>
            <a:ext cx="9670850" cy="1830725"/>
          </a:xfrm>
        </p:spPr>
        <p:txBody>
          <a:bodyPr anchor="b"/>
          <a:lstStyle>
            <a:lvl1pPr marL="0" indent="0">
              <a:buNone/>
              <a:defRPr sz="5333" b="1"/>
            </a:lvl1pPr>
            <a:lvl2pPr marL="1015898" indent="0">
              <a:buNone/>
              <a:defRPr sz="4444" b="1"/>
            </a:lvl2pPr>
            <a:lvl3pPr marL="2031797" indent="0">
              <a:buNone/>
              <a:defRPr sz="4000" b="1"/>
            </a:lvl3pPr>
            <a:lvl4pPr marL="3047695" indent="0">
              <a:buNone/>
              <a:defRPr sz="3555" b="1"/>
            </a:lvl4pPr>
            <a:lvl5pPr marL="4063594" indent="0">
              <a:buNone/>
              <a:defRPr sz="3555" b="1"/>
            </a:lvl5pPr>
            <a:lvl6pPr marL="5079492" indent="0">
              <a:buNone/>
              <a:defRPr sz="3555" b="1"/>
            </a:lvl6pPr>
            <a:lvl7pPr marL="6095390" indent="0">
              <a:buNone/>
              <a:defRPr sz="3555" b="1"/>
            </a:lvl7pPr>
            <a:lvl8pPr marL="7111289" indent="0">
              <a:buNone/>
              <a:defRPr sz="3555" b="1"/>
            </a:lvl8pPr>
            <a:lvl9pPr marL="8127187" indent="0">
              <a:buNone/>
              <a:defRPr sz="355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5566253"/>
            <a:ext cx="9670850" cy="81871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3735529"/>
            <a:ext cx="9718478" cy="1830725"/>
          </a:xfrm>
        </p:spPr>
        <p:txBody>
          <a:bodyPr anchor="b"/>
          <a:lstStyle>
            <a:lvl1pPr marL="0" indent="0">
              <a:buNone/>
              <a:defRPr sz="5333" b="1"/>
            </a:lvl1pPr>
            <a:lvl2pPr marL="1015898" indent="0">
              <a:buNone/>
              <a:defRPr sz="4444" b="1"/>
            </a:lvl2pPr>
            <a:lvl3pPr marL="2031797" indent="0">
              <a:buNone/>
              <a:defRPr sz="4000" b="1"/>
            </a:lvl3pPr>
            <a:lvl4pPr marL="3047695" indent="0">
              <a:buNone/>
              <a:defRPr sz="3555" b="1"/>
            </a:lvl4pPr>
            <a:lvl5pPr marL="4063594" indent="0">
              <a:buNone/>
              <a:defRPr sz="3555" b="1"/>
            </a:lvl5pPr>
            <a:lvl6pPr marL="5079492" indent="0">
              <a:buNone/>
              <a:defRPr sz="3555" b="1"/>
            </a:lvl6pPr>
            <a:lvl7pPr marL="6095390" indent="0">
              <a:buNone/>
              <a:defRPr sz="3555" b="1"/>
            </a:lvl7pPr>
            <a:lvl8pPr marL="7111289" indent="0">
              <a:buNone/>
              <a:defRPr sz="3555" b="1"/>
            </a:lvl8pPr>
            <a:lvl9pPr marL="8127187" indent="0">
              <a:buNone/>
              <a:defRPr sz="355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5566253"/>
            <a:ext cx="9718478" cy="81871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569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6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80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015894"/>
            <a:ext cx="7372945" cy="3555630"/>
          </a:xfrm>
        </p:spPr>
        <p:txBody>
          <a:bodyPr anchor="b"/>
          <a:lstStyle>
            <a:lvl1pPr>
              <a:defRPr sz="71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194053"/>
            <a:ext cx="11572875" cy="10829150"/>
          </a:xfrm>
        </p:spPr>
        <p:txBody>
          <a:bodyPr/>
          <a:lstStyle>
            <a:lvl1pPr>
              <a:defRPr sz="7110"/>
            </a:lvl1pPr>
            <a:lvl2pPr>
              <a:defRPr sz="6222"/>
            </a:lvl2pPr>
            <a:lvl3pPr>
              <a:defRPr sz="5333"/>
            </a:lvl3pPr>
            <a:lvl4pPr>
              <a:defRPr sz="4444"/>
            </a:lvl4pPr>
            <a:lvl5pPr>
              <a:defRPr sz="4444"/>
            </a:lvl5pPr>
            <a:lvl6pPr>
              <a:defRPr sz="4444"/>
            </a:lvl6pPr>
            <a:lvl7pPr>
              <a:defRPr sz="4444"/>
            </a:lvl7pPr>
            <a:lvl8pPr>
              <a:defRPr sz="4444"/>
            </a:lvl8pPr>
            <a:lvl9pPr>
              <a:defRPr sz="4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4571524"/>
            <a:ext cx="7372945" cy="8469314"/>
          </a:xfrm>
        </p:spPr>
        <p:txBody>
          <a:bodyPr/>
          <a:lstStyle>
            <a:lvl1pPr marL="0" indent="0">
              <a:buNone/>
              <a:defRPr sz="3555"/>
            </a:lvl1pPr>
            <a:lvl2pPr marL="1015898" indent="0">
              <a:buNone/>
              <a:defRPr sz="3111"/>
            </a:lvl2pPr>
            <a:lvl3pPr marL="2031797" indent="0">
              <a:buNone/>
              <a:defRPr sz="2666"/>
            </a:lvl3pPr>
            <a:lvl4pPr marL="3047695" indent="0">
              <a:buNone/>
              <a:defRPr sz="2222"/>
            </a:lvl4pPr>
            <a:lvl5pPr marL="4063594" indent="0">
              <a:buNone/>
              <a:defRPr sz="2222"/>
            </a:lvl5pPr>
            <a:lvl6pPr marL="5079492" indent="0">
              <a:buNone/>
              <a:defRPr sz="2222"/>
            </a:lvl6pPr>
            <a:lvl7pPr marL="6095390" indent="0">
              <a:buNone/>
              <a:defRPr sz="2222"/>
            </a:lvl7pPr>
            <a:lvl8pPr marL="7111289" indent="0">
              <a:buNone/>
              <a:defRPr sz="2222"/>
            </a:lvl8pPr>
            <a:lvl9pPr marL="8127187" indent="0">
              <a:buNone/>
              <a:defRPr sz="22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015894"/>
            <a:ext cx="7372945" cy="3555630"/>
          </a:xfrm>
        </p:spPr>
        <p:txBody>
          <a:bodyPr anchor="b"/>
          <a:lstStyle>
            <a:lvl1pPr>
              <a:defRPr sz="71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194053"/>
            <a:ext cx="11572875" cy="10829150"/>
          </a:xfrm>
        </p:spPr>
        <p:txBody>
          <a:bodyPr anchor="t"/>
          <a:lstStyle>
            <a:lvl1pPr marL="0" indent="0">
              <a:buNone/>
              <a:defRPr sz="7110"/>
            </a:lvl1pPr>
            <a:lvl2pPr marL="1015898" indent="0">
              <a:buNone/>
              <a:defRPr sz="6222"/>
            </a:lvl2pPr>
            <a:lvl3pPr marL="2031797" indent="0">
              <a:buNone/>
              <a:defRPr sz="5333"/>
            </a:lvl3pPr>
            <a:lvl4pPr marL="3047695" indent="0">
              <a:buNone/>
              <a:defRPr sz="4444"/>
            </a:lvl4pPr>
            <a:lvl5pPr marL="4063594" indent="0">
              <a:buNone/>
              <a:defRPr sz="4444"/>
            </a:lvl5pPr>
            <a:lvl6pPr marL="5079492" indent="0">
              <a:buNone/>
              <a:defRPr sz="4444"/>
            </a:lvl6pPr>
            <a:lvl7pPr marL="6095390" indent="0">
              <a:buNone/>
              <a:defRPr sz="4444"/>
            </a:lvl7pPr>
            <a:lvl8pPr marL="7111289" indent="0">
              <a:buNone/>
              <a:defRPr sz="4444"/>
            </a:lvl8pPr>
            <a:lvl9pPr marL="8127187" indent="0">
              <a:buNone/>
              <a:defRPr sz="44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4571524"/>
            <a:ext cx="7372945" cy="8469314"/>
          </a:xfrm>
        </p:spPr>
        <p:txBody>
          <a:bodyPr/>
          <a:lstStyle>
            <a:lvl1pPr marL="0" indent="0">
              <a:buNone/>
              <a:defRPr sz="3555"/>
            </a:lvl1pPr>
            <a:lvl2pPr marL="1015898" indent="0">
              <a:buNone/>
              <a:defRPr sz="3111"/>
            </a:lvl2pPr>
            <a:lvl3pPr marL="2031797" indent="0">
              <a:buNone/>
              <a:defRPr sz="2666"/>
            </a:lvl3pPr>
            <a:lvl4pPr marL="3047695" indent="0">
              <a:buNone/>
              <a:defRPr sz="2222"/>
            </a:lvl4pPr>
            <a:lvl5pPr marL="4063594" indent="0">
              <a:buNone/>
              <a:defRPr sz="2222"/>
            </a:lvl5pPr>
            <a:lvl6pPr marL="5079492" indent="0">
              <a:buNone/>
              <a:defRPr sz="2222"/>
            </a:lvl6pPr>
            <a:lvl7pPr marL="6095390" indent="0">
              <a:buNone/>
              <a:defRPr sz="2222"/>
            </a:lvl7pPr>
            <a:lvl8pPr marL="7111289" indent="0">
              <a:buNone/>
              <a:defRPr sz="2222"/>
            </a:lvl8pPr>
            <a:lvl9pPr marL="8127187" indent="0">
              <a:buNone/>
              <a:defRPr sz="22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811308"/>
            <a:ext cx="19716750" cy="294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056522"/>
            <a:ext cx="19716750" cy="966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4123755"/>
            <a:ext cx="5143500" cy="81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D5A7-EB1A-7C41-ADD1-D25BDADC2DE8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4123755"/>
            <a:ext cx="7715250" cy="81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4123755"/>
            <a:ext cx="5143500" cy="81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ECD8-FD39-1548-BECF-ED48FBC67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82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31797" rtl="0" eaLnBrk="1" latinLnBrk="1" hangingPunct="1">
        <a:lnSpc>
          <a:spcPct val="90000"/>
        </a:lnSpc>
        <a:spcBef>
          <a:spcPct val="0"/>
        </a:spcBef>
        <a:buNone/>
        <a:defRPr sz="9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949" indent="-507949" algn="l" defTabSz="2031797" rtl="0" eaLnBrk="1" latinLnBrk="1" hangingPunct="1">
        <a:lnSpc>
          <a:spcPct val="90000"/>
        </a:lnSpc>
        <a:spcBef>
          <a:spcPts val="2222"/>
        </a:spcBef>
        <a:buFont typeface="Arial" panose="020B0604020202020204" pitchFamily="34" charset="0"/>
        <a:buChar char="•"/>
        <a:defRPr sz="6222" kern="1200">
          <a:solidFill>
            <a:schemeClr val="tx1"/>
          </a:solidFill>
          <a:latin typeface="+mn-lt"/>
          <a:ea typeface="+mn-ea"/>
          <a:cs typeface="+mn-cs"/>
        </a:defRPr>
      </a:lvl1pPr>
      <a:lvl2pPr marL="1523848" indent="-507949" algn="l" defTabSz="2031797" rtl="0" eaLnBrk="1" latinLnBrk="1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2pPr>
      <a:lvl3pPr marL="2539746" indent="-507949" algn="l" defTabSz="2031797" rtl="0" eaLnBrk="1" latinLnBrk="1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4444" kern="1200">
          <a:solidFill>
            <a:schemeClr val="tx1"/>
          </a:solidFill>
          <a:latin typeface="+mn-lt"/>
          <a:ea typeface="+mn-ea"/>
          <a:cs typeface="+mn-cs"/>
        </a:defRPr>
      </a:lvl3pPr>
      <a:lvl4pPr marL="3555644" indent="-507949" algn="l" defTabSz="2031797" rtl="0" eaLnBrk="1" latinLnBrk="1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571543" indent="-507949" algn="l" defTabSz="2031797" rtl="0" eaLnBrk="1" latinLnBrk="1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587441" indent="-507949" algn="l" defTabSz="2031797" rtl="0" eaLnBrk="1" latinLnBrk="1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603340" indent="-507949" algn="l" defTabSz="2031797" rtl="0" eaLnBrk="1" latinLnBrk="1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238" indent="-507949" algn="l" defTabSz="2031797" rtl="0" eaLnBrk="1" latinLnBrk="1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635136" indent="-507949" algn="l" defTabSz="2031797" rtl="0" eaLnBrk="1" latinLnBrk="1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5898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797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47695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63594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79492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095390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11289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27187" algn="l" defTabSz="2031797" rtl="0" eaLnBrk="1" latinLnBrk="1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, 앉아있는, 오렌지, 도시이(가) 표시된 사진&#10;&#10;자동 생성된 설명">
            <a:extLst>
              <a:ext uri="{FF2B5EF4-FFF2-40B4-BE49-F238E27FC236}">
                <a16:creationId xmlns:a16="http://schemas.microsoft.com/office/drawing/2014/main" id="{535ACF0F-F1E3-2242-8A6B-10B9F03A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4"/>
            <a:ext cx="22860000" cy="15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1A55DA5-8A5A-A647-9C20-40F6B500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0F4D0E-489E-2042-9FC5-C1B0326E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77F33E-BBDE-3B46-8BF9-069E31D69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3D2EF4-E9C4-C14A-8021-93642F115373}"/>
              </a:ext>
            </a:extLst>
          </p:cNvPr>
          <p:cNvSpPr txBox="1"/>
          <p:nvPr/>
        </p:nvSpPr>
        <p:spPr>
          <a:xfrm>
            <a:off x="11900695" y="12368799"/>
            <a:ext cx="2513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2"/>
                </a:solidFill>
              </a:rPr>
              <a:t>Join  workflow</a:t>
            </a:r>
            <a:endParaRPr kumimoji="1" lang="ko-KR" altLang="en-US" sz="3000" b="1" dirty="0">
              <a:solidFill>
                <a:schemeClr val="accent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5C9EB6-0204-C34A-A39A-18692655B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569C16-E14E-D240-857E-E48A20426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888" y="454589"/>
            <a:ext cx="9811418" cy="143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2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689AF2-9C21-2D4A-AE8B-0704B326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0" y="3980329"/>
            <a:ext cx="21231000" cy="88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사진, 거리, 많은이(가) 표시된 사진&#10;&#10;자동 생성된 설명">
            <a:extLst>
              <a:ext uri="{FF2B5EF4-FFF2-40B4-BE49-F238E27FC236}">
                <a16:creationId xmlns:a16="http://schemas.microsoft.com/office/drawing/2014/main" id="{72461569-DB9A-0140-AB95-708414A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29998" cy="24753090"/>
          </a:xfrm>
          <a:prstGeom prst="rect">
            <a:avLst/>
          </a:prstGeom>
        </p:spPr>
      </p:pic>
      <p:pic>
        <p:nvPicPr>
          <p:cNvPr id="5" name="그림 4" descr="스크린샷, 사진, 거리, 많은이(가) 표시된 사진&#10;&#10;자동 생성된 설명">
            <a:extLst>
              <a:ext uri="{FF2B5EF4-FFF2-40B4-BE49-F238E27FC236}">
                <a16:creationId xmlns:a16="http://schemas.microsoft.com/office/drawing/2014/main" id="{32452A8F-3C70-BA42-BB07-4C58A07F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2" y="-9514677"/>
            <a:ext cx="11429998" cy="247530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9EE8DE-1961-094C-A779-CA31176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0" y="1086722"/>
            <a:ext cx="5613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345C580-9A6F-7F45-8443-141357A1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78" y="4591165"/>
            <a:ext cx="15841522" cy="60560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F98E69-BA23-4B48-A210-83A20AA26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0" y="1086722"/>
            <a:ext cx="5613400" cy="1282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CD77EA-B155-844D-AFAF-63A1E46DB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7036497" cy="152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7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F8B776B-C55F-D34E-9C0B-6EC07773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607418"/>
            <a:ext cx="12192000" cy="107315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E8B1070-0555-BF4B-9F15-E56EDBA3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7418"/>
            <a:ext cx="12192000" cy="1073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D81824-114A-3A46-98AB-D4632092F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8665D7-60AD-D444-961D-E882AF974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0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1D81824-114A-3A46-98AB-D4632092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BD5F4AE-87F3-DD4B-BF50-4E0C9868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3298979" cy="152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5916BBB-09EA-1046-B157-7AEFD5A0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398500" cy="15238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55DA5-8A5A-A647-9C20-40F6B500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1A55DA5-8A5A-A647-9C20-40F6B500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0F4D0E-489E-2042-9FC5-C1B0326E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193CFF6E-FF64-C747-AD95-57F498C8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01" y="697410"/>
            <a:ext cx="10912299" cy="13460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1E7081-DA53-8044-BECB-A8A995023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9198" y="3276556"/>
            <a:ext cx="4527402" cy="9724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260E2-70BF-494A-B15D-51F6A6908390}"/>
              </a:ext>
            </a:extLst>
          </p:cNvPr>
          <p:cNvSpPr txBox="1"/>
          <p:nvPr/>
        </p:nvSpPr>
        <p:spPr>
          <a:xfrm>
            <a:off x="7470070" y="12327235"/>
            <a:ext cx="3069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2"/>
                </a:solidFill>
              </a:rPr>
              <a:t>C-finder workflow</a:t>
            </a:r>
            <a:endParaRPr kumimoji="1" lang="ko-KR" altLang="en-US" sz="3000" b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79E88-DBBD-1640-99CB-FA1C4520B11F}"/>
              </a:ext>
            </a:extLst>
          </p:cNvPr>
          <p:cNvSpPr txBox="1"/>
          <p:nvPr/>
        </p:nvSpPr>
        <p:spPr>
          <a:xfrm>
            <a:off x="17446954" y="12327235"/>
            <a:ext cx="44229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2"/>
                </a:solidFill>
              </a:rPr>
              <a:t>Service question workflow</a:t>
            </a:r>
            <a:endParaRPr kumimoji="1" lang="ko-KR" altLang="en-US" sz="3000" b="1" dirty="0">
              <a:solidFill>
                <a:schemeClr val="accent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CBB2E3-05BF-BB4B-931F-7EA26F93E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6600" y="1121475"/>
            <a:ext cx="56134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3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1A55DA5-8A5A-A647-9C20-40F6B500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0F4D0E-489E-2042-9FC5-C1B0326E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77F33E-BBDE-3B46-8BF9-069E31D69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00" y="1108414"/>
            <a:ext cx="5613400" cy="128270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AE44B00B-482E-6A48-830C-4B95DF497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67" y="240506"/>
            <a:ext cx="12093287" cy="149176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3D2EF4-E9C4-C14A-8021-93642F115373}"/>
              </a:ext>
            </a:extLst>
          </p:cNvPr>
          <p:cNvSpPr txBox="1"/>
          <p:nvPr/>
        </p:nvSpPr>
        <p:spPr>
          <a:xfrm>
            <a:off x="11900695" y="12368799"/>
            <a:ext cx="2977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2"/>
                </a:solidFill>
              </a:rPr>
              <a:t>R-quick workflow</a:t>
            </a:r>
            <a:endParaRPr kumimoji="1" lang="ko-KR" altLang="en-US" sz="3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9</Words>
  <Application>Microsoft Macintosh PowerPoint</Application>
  <PresentationFormat>사용자 지정</PresentationFormat>
  <Paragraphs>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minjin kim</dc:creator>
  <cp:lastModifiedBy>minjin kim</cp:lastModifiedBy>
  <cp:revision>17</cp:revision>
  <dcterms:created xsi:type="dcterms:W3CDTF">2019-12-16T08:01:45Z</dcterms:created>
  <dcterms:modified xsi:type="dcterms:W3CDTF">2019-12-17T07:58:28Z</dcterms:modified>
</cp:coreProperties>
</file>