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4" r:id="rId2"/>
  </p:sldMasterIdLst>
  <p:notesMasterIdLst>
    <p:notesMasterId r:id="rId22"/>
  </p:notesMasterIdLst>
  <p:sldIdLst>
    <p:sldId id="278" r:id="rId3"/>
    <p:sldId id="279" r:id="rId4"/>
    <p:sldId id="280" r:id="rId5"/>
    <p:sldId id="273" r:id="rId6"/>
    <p:sldId id="284" r:id="rId7"/>
    <p:sldId id="274" r:id="rId8"/>
    <p:sldId id="275" r:id="rId9"/>
    <p:sldId id="282" r:id="rId10"/>
    <p:sldId id="276" r:id="rId11"/>
    <p:sldId id="263" r:id="rId12"/>
    <p:sldId id="272" r:id="rId13"/>
    <p:sldId id="286" r:id="rId14"/>
    <p:sldId id="269" r:id="rId15"/>
    <p:sldId id="270" r:id="rId16"/>
    <p:sldId id="283" r:id="rId17"/>
    <p:sldId id="290" r:id="rId18"/>
    <p:sldId id="271" r:id="rId19"/>
    <p:sldId id="289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A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B3CE2-2340-4CDA-A087-78273C619678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E5863-AC36-46B6-92B4-CA147E166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7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9429" y="837157"/>
            <a:ext cx="11793141" cy="16927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66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A1EC-F3E9-4E64-8F82-82556DC57E0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7495-F20E-4333-BA68-8D9379F4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6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A1EC-F3E9-4E64-8F82-82556DC57E0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7495-F20E-4333-BA68-8D9379F4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25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A1EC-F3E9-4E64-8F82-82556DC57E0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7495-F20E-4333-BA68-8D9379F4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78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A1EC-F3E9-4E64-8F82-82556DC57E0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7495-F20E-4333-BA68-8D9379F4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2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A1EC-F3E9-4E64-8F82-82556DC57E0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7495-F20E-4333-BA68-8D9379F4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98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A1EC-F3E9-4E64-8F82-82556DC57E0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7495-F20E-4333-BA68-8D9379F4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52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A1EC-F3E9-4E64-8F82-82556DC57E0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7495-F20E-4333-BA68-8D9379F4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7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200" y="2815529"/>
            <a:ext cx="12045601" cy="1190198"/>
          </a:xfrm>
        </p:spPr>
        <p:txBody>
          <a:bodyPr lIns="0" tIns="0" rIns="0" bIns="0"/>
          <a:lstStyle>
            <a:lvl1pPr>
              <a:defRPr sz="7734" b="1" i="1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46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200" y="2815529"/>
            <a:ext cx="12045601" cy="1190198"/>
          </a:xfrm>
        </p:spPr>
        <p:txBody>
          <a:bodyPr lIns="0" tIns="0" rIns="0" bIns="0"/>
          <a:lstStyle>
            <a:lvl1pPr>
              <a:defRPr sz="7734" b="1" i="1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99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13004800" y="0"/>
                </a:moveTo>
                <a:lnTo>
                  <a:pt x="0" y="0"/>
                </a:lnTo>
                <a:lnTo>
                  <a:pt x="0" y="9753600"/>
                </a:lnTo>
                <a:lnTo>
                  <a:pt x="13004800" y="97536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DD4B38"/>
          </a:solidFill>
        </p:spPr>
        <p:txBody>
          <a:bodyPr wrap="square" lIns="0" tIns="0" rIns="0" bIns="0" rtlCol="0"/>
          <a:lstStyle/>
          <a:p>
            <a:endParaRPr sz="1266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200" y="2815529"/>
            <a:ext cx="12045601" cy="1190198"/>
          </a:xfrm>
        </p:spPr>
        <p:txBody>
          <a:bodyPr lIns="0" tIns="0" rIns="0" bIns="0"/>
          <a:lstStyle>
            <a:lvl1pPr>
              <a:defRPr sz="7734" b="1" i="1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31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06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A1EC-F3E9-4E64-8F82-82556DC57E0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7495-F20E-4333-BA68-8D9379F4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6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A1EC-F3E9-4E64-8F82-82556DC57E0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7495-F20E-4333-BA68-8D9379F4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3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A1EC-F3E9-4E64-8F82-82556DC57E0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7495-F20E-4333-BA68-8D9379F4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0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A1EC-F3E9-4E64-8F82-82556DC57E0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7495-F20E-4333-BA68-8D9379F4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1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200" y="2815529"/>
            <a:ext cx="12045601" cy="16927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0" b="1" i="1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86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21457">
        <a:defRPr>
          <a:latin typeface="+mn-lt"/>
          <a:ea typeface="+mn-ea"/>
          <a:cs typeface="+mn-cs"/>
        </a:defRPr>
      </a:lvl2pPr>
      <a:lvl3pPr marL="642915">
        <a:defRPr>
          <a:latin typeface="+mn-lt"/>
          <a:ea typeface="+mn-ea"/>
          <a:cs typeface="+mn-cs"/>
        </a:defRPr>
      </a:lvl3pPr>
      <a:lvl4pPr marL="964372">
        <a:defRPr>
          <a:latin typeface="+mn-lt"/>
          <a:ea typeface="+mn-ea"/>
          <a:cs typeface="+mn-cs"/>
        </a:defRPr>
      </a:lvl4pPr>
      <a:lvl5pPr marL="1285829">
        <a:defRPr>
          <a:latin typeface="+mn-lt"/>
          <a:ea typeface="+mn-ea"/>
          <a:cs typeface="+mn-cs"/>
        </a:defRPr>
      </a:lvl5pPr>
      <a:lvl6pPr marL="1607287">
        <a:defRPr>
          <a:latin typeface="+mn-lt"/>
          <a:ea typeface="+mn-ea"/>
          <a:cs typeface="+mn-cs"/>
        </a:defRPr>
      </a:lvl6pPr>
      <a:lvl7pPr marL="1928744">
        <a:defRPr>
          <a:latin typeface="+mn-lt"/>
          <a:ea typeface="+mn-ea"/>
          <a:cs typeface="+mn-cs"/>
        </a:defRPr>
      </a:lvl7pPr>
      <a:lvl8pPr marL="2250201">
        <a:defRPr>
          <a:latin typeface="+mn-lt"/>
          <a:ea typeface="+mn-ea"/>
          <a:cs typeface="+mn-cs"/>
        </a:defRPr>
      </a:lvl8pPr>
      <a:lvl9pPr marL="257165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21457">
        <a:defRPr>
          <a:latin typeface="+mn-lt"/>
          <a:ea typeface="+mn-ea"/>
          <a:cs typeface="+mn-cs"/>
        </a:defRPr>
      </a:lvl2pPr>
      <a:lvl3pPr marL="642915">
        <a:defRPr>
          <a:latin typeface="+mn-lt"/>
          <a:ea typeface="+mn-ea"/>
          <a:cs typeface="+mn-cs"/>
        </a:defRPr>
      </a:lvl3pPr>
      <a:lvl4pPr marL="964372">
        <a:defRPr>
          <a:latin typeface="+mn-lt"/>
          <a:ea typeface="+mn-ea"/>
          <a:cs typeface="+mn-cs"/>
        </a:defRPr>
      </a:lvl4pPr>
      <a:lvl5pPr marL="1285829">
        <a:defRPr>
          <a:latin typeface="+mn-lt"/>
          <a:ea typeface="+mn-ea"/>
          <a:cs typeface="+mn-cs"/>
        </a:defRPr>
      </a:lvl5pPr>
      <a:lvl6pPr marL="1607287">
        <a:defRPr>
          <a:latin typeface="+mn-lt"/>
          <a:ea typeface="+mn-ea"/>
          <a:cs typeface="+mn-cs"/>
        </a:defRPr>
      </a:lvl6pPr>
      <a:lvl7pPr marL="1928744">
        <a:defRPr>
          <a:latin typeface="+mn-lt"/>
          <a:ea typeface="+mn-ea"/>
          <a:cs typeface="+mn-cs"/>
        </a:defRPr>
      </a:lvl7pPr>
      <a:lvl8pPr marL="2250201">
        <a:defRPr>
          <a:latin typeface="+mn-lt"/>
          <a:ea typeface="+mn-ea"/>
          <a:cs typeface="+mn-cs"/>
        </a:defRPr>
      </a:lvl8pPr>
      <a:lvl9pPr marL="2571659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14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xcess.org/article/2008/07/ogre-git-tutorial/" TargetMode="External"/><Relationship Id="rId2" Type="http://schemas.openxmlformats.org/officeDocument/2006/relationships/hyperlink" Target="https://www.w3docs.com/learn-git/git-config.htm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dcomics.com/comics/archive.php?comicid=153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4828" y="5419041"/>
            <a:ext cx="6526041" cy="842194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lang="en-US" sz="5414" spc="53" dirty="0">
                <a:solidFill>
                  <a:schemeClr val="tx1"/>
                </a:solidFill>
                <a:latin typeface="Tahoma"/>
                <a:cs typeface="Tahoma"/>
              </a:rPr>
              <a:t>   </a:t>
            </a:r>
            <a:r>
              <a:rPr sz="5414" spc="53" dirty="0">
                <a:solidFill>
                  <a:schemeClr val="tx1"/>
                </a:solidFill>
                <a:latin typeface="Tahoma"/>
                <a:cs typeface="Tahoma"/>
              </a:rPr>
              <a:t>for </a:t>
            </a:r>
            <a:r>
              <a:rPr sz="5414" spc="-362" dirty="0">
                <a:solidFill>
                  <a:schemeClr val="tx1"/>
                </a:solidFill>
                <a:latin typeface="Tahoma"/>
                <a:cs typeface="Tahoma"/>
              </a:rPr>
              <a:t>me, </a:t>
            </a:r>
            <a:r>
              <a:rPr sz="5414" spc="53" dirty="0">
                <a:solidFill>
                  <a:schemeClr val="tx1"/>
                </a:solidFill>
                <a:latin typeface="Tahoma"/>
                <a:cs typeface="Tahoma"/>
              </a:rPr>
              <a:t>for</a:t>
            </a:r>
            <a:r>
              <a:rPr sz="5414" spc="-1237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5414" spc="-95" dirty="0">
                <a:solidFill>
                  <a:schemeClr val="tx1"/>
                </a:solidFill>
                <a:latin typeface="Tahoma"/>
                <a:cs typeface="Tahoma"/>
              </a:rPr>
              <a:t>you.</a:t>
            </a:r>
            <a:endParaRPr sz="5414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69576" y="2729416"/>
            <a:ext cx="1180951" cy="1678781"/>
          </a:xfrm>
          <a:custGeom>
            <a:avLst/>
            <a:gdLst/>
            <a:ahLst/>
            <a:cxnLst/>
            <a:rect l="l" t="t" r="r" b="b"/>
            <a:pathLst>
              <a:path w="1679575" h="2387600">
                <a:moveTo>
                  <a:pt x="1034590" y="2374900"/>
                </a:moveTo>
                <a:lnTo>
                  <a:pt x="500137" y="2374900"/>
                </a:lnTo>
                <a:lnTo>
                  <a:pt x="565455" y="2387600"/>
                </a:lnTo>
                <a:lnTo>
                  <a:pt x="976639" y="2387600"/>
                </a:lnTo>
                <a:lnTo>
                  <a:pt x="1034590" y="2374900"/>
                </a:lnTo>
                <a:close/>
              </a:path>
              <a:path w="1679575" h="2387600">
                <a:moveTo>
                  <a:pt x="986269" y="12700"/>
                </a:moveTo>
                <a:lnTo>
                  <a:pt x="596689" y="12700"/>
                </a:lnTo>
                <a:lnTo>
                  <a:pt x="543348" y="25400"/>
                </a:lnTo>
                <a:lnTo>
                  <a:pt x="492756" y="38100"/>
                </a:lnTo>
                <a:lnTo>
                  <a:pt x="444912" y="50800"/>
                </a:lnTo>
                <a:lnTo>
                  <a:pt x="399814" y="63500"/>
                </a:lnTo>
                <a:lnTo>
                  <a:pt x="357461" y="88900"/>
                </a:lnTo>
                <a:lnTo>
                  <a:pt x="317851" y="114300"/>
                </a:lnTo>
                <a:lnTo>
                  <a:pt x="280982" y="127000"/>
                </a:lnTo>
                <a:lnTo>
                  <a:pt x="246854" y="152400"/>
                </a:lnTo>
                <a:lnTo>
                  <a:pt x="215465" y="190500"/>
                </a:lnTo>
                <a:lnTo>
                  <a:pt x="186813" y="215900"/>
                </a:lnTo>
                <a:lnTo>
                  <a:pt x="160897" y="254000"/>
                </a:lnTo>
                <a:lnTo>
                  <a:pt x="137715" y="279400"/>
                </a:lnTo>
                <a:lnTo>
                  <a:pt x="117266" y="317500"/>
                </a:lnTo>
                <a:lnTo>
                  <a:pt x="99548" y="355600"/>
                </a:lnTo>
                <a:lnTo>
                  <a:pt x="84560" y="393700"/>
                </a:lnTo>
                <a:lnTo>
                  <a:pt x="72301" y="431800"/>
                </a:lnTo>
                <a:lnTo>
                  <a:pt x="62769" y="482600"/>
                </a:lnTo>
                <a:lnTo>
                  <a:pt x="55961" y="520700"/>
                </a:lnTo>
                <a:lnTo>
                  <a:pt x="51878" y="571500"/>
                </a:lnTo>
                <a:lnTo>
                  <a:pt x="50518" y="609600"/>
                </a:lnTo>
                <a:lnTo>
                  <a:pt x="52905" y="673100"/>
                </a:lnTo>
                <a:lnTo>
                  <a:pt x="59886" y="723900"/>
                </a:lnTo>
                <a:lnTo>
                  <a:pt x="71186" y="774700"/>
                </a:lnTo>
                <a:lnTo>
                  <a:pt x="86529" y="825500"/>
                </a:lnTo>
                <a:lnTo>
                  <a:pt x="105643" y="863600"/>
                </a:lnTo>
                <a:lnTo>
                  <a:pt x="128253" y="914400"/>
                </a:lnTo>
                <a:lnTo>
                  <a:pt x="154085" y="952500"/>
                </a:lnTo>
                <a:lnTo>
                  <a:pt x="182864" y="977900"/>
                </a:lnTo>
                <a:lnTo>
                  <a:pt x="214316" y="1016000"/>
                </a:lnTo>
                <a:lnTo>
                  <a:pt x="248166" y="1041400"/>
                </a:lnTo>
                <a:lnTo>
                  <a:pt x="284142" y="1066800"/>
                </a:lnTo>
                <a:lnTo>
                  <a:pt x="321967" y="1092200"/>
                </a:lnTo>
                <a:lnTo>
                  <a:pt x="277980" y="1130300"/>
                </a:lnTo>
                <a:lnTo>
                  <a:pt x="236725" y="1168400"/>
                </a:lnTo>
                <a:lnTo>
                  <a:pt x="197899" y="1206500"/>
                </a:lnTo>
                <a:lnTo>
                  <a:pt x="161197" y="1244600"/>
                </a:lnTo>
                <a:lnTo>
                  <a:pt x="126314" y="1282700"/>
                </a:lnTo>
                <a:lnTo>
                  <a:pt x="88000" y="1320800"/>
                </a:lnTo>
                <a:lnTo>
                  <a:pt x="59190" y="1371600"/>
                </a:lnTo>
                <a:lnTo>
                  <a:pt x="41048" y="1422400"/>
                </a:lnTo>
                <a:lnTo>
                  <a:pt x="34742" y="1473200"/>
                </a:lnTo>
                <a:lnTo>
                  <a:pt x="37792" y="1511300"/>
                </a:lnTo>
                <a:lnTo>
                  <a:pt x="47589" y="1549400"/>
                </a:lnTo>
                <a:lnTo>
                  <a:pt x="65101" y="1587500"/>
                </a:lnTo>
                <a:lnTo>
                  <a:pt x="91295" y="1625600"/>
                </a:lnTo>
                <a:lnTo>
                  <a:pt x="127140" y="1651000"/>
                </a:lnTo>
                <a:lnTo>
                  <a:pt x="173603" y="1676400"/>
                </a:lnTo>
                <a:lnTo>
                  <a:pt x="134428" y="1714500"/>
                </a:lnTo>
                <a:lnTo>
                  <a:pt x="99876" y="1752600"/>
                </a:lnTo>
                <a:lnTo>
                  <a:pt x="70130" y="1790700"/>
                </a:lnTo>
                <a:lnTo>
                  <a:pt x="45377" y="1828800"/>
                </a:lnTo>
                <a:lnTo>
                  <a:pt x="25802" y="1866900"/>
                </a:lnTo>
                <a:lnTo>
                  <a:pt x="11591" y="1905000"/>
                </a:lnTo>
                <a:lnTo>
                  <a:pt x="2928" y="1943100"/>
                </a:lnTo>
                <a:lnTo>
                  <a:pt x="0" y="1993900"/>
                </a:lnTo>
                <a:lnTo>
                  <a:pt x="1496" y="2032000"/>
                </a:lnTo>
                <a:lnTo>
                  <a:pt x="6043" y="2070100"/>
                </a:lnTo>
                <a:lnTo>
                  <a:pt x="13728" y="2095500"/>
                </a:lnTo>
                <a:lnTo>
                  <a:pt x="24641" y="2133600"/>
                </a:lnTo>
                <a:lnTo>
                  <a:pt x="56498" y="2184400"/>
                </a:lnTo>
                <a:lnTo>
                  <a:pt x="102316" y="2235200"/>
                </a:lnTo>
                <a:lnTo>
                  <a:pt x="162800" y="2286000"/>
                </a:lnTo>
                <a:lnTo>
                  <a:pt x="198761" y="2298700"/>
                </a:lnTo>
                <a:lnTo>
                  <a:pt x="238652" y="2311400"/>
                </a:lnTo>
                <a:lnTo>
                  <a:pt x="282562" y="2336800"/>
                </a:lnTo>
                <a:lnTo>
                  <a:pt x="330577" y="2349500"/>
                </a:lnTo>
                <a:lnTo>
                  <a:pt x="382786" y="2362200"/>
                </a:lnTo>
                <a:lnTo>
                  <a:pt x="439277" y="2374900"/>
                </a:lnTo>
                <a:lnTo>
                  <a:pt x="1090193" y="2374900"/>
                </a:lnTo>
                <a:lnTo>
                  <a:pt x="1143414" y="2362200"/>
                </a:lnTo>
                <a:lnTo>
                  <a:pt x="1194219" y="2349500"/>
                </a:lnTo>
                <a:lnTo>
                  <a:pt x="1242573" y="2336800"/>
                </a:lnTo>
                <a:lnTo>
                  <a:pt x="1288444" y="2311400"/>
                </a:lnTo>
                <a:lnTo>
                  <a:pt x="1331798" y="2298700"/>
                </a:lnTo>
                <a:lnTo>
                  <a:pt x="1372599" y="2273300"/>
                </a:lnTo>
                <a:lnTo>
                  <a:pt x="1410816" y="2260600"/>
                </a:lnTo>
                <a:lnTo>
                  <a:pt x="1446413" y="2235200"/>
                </a:lnTo>
                <a:lnTo>
                  <a:pt x="1479357" y="2209800"/>
                </a:lnTo>
                <a:lnTo>
                  <a:pt x="1509614" y="2184400"/>
                </a:lnTo>
                <a:lnTo>
                  <a:pt x="1537150" y="2159000"/>
                </a:lnTo>
                <a:lnTo>
                  <a:pt x="1561931" y="2120900"/>
                </a:lnTo>
                <a:lnTo>
                  <a:pt x="1583924" y="2095500"/>
                </a:lnTo>
                <a:lnTo>
                  <a:pt x="629783" y="2095500"/>
                </a:lnTo>
                <a:lnTo>
                  <a:pt x="574416" y="2082800"/>
                </a:lnTo>
                <a:lnTo>
                  <a:pt x="524469" y="2070100"/>
                </a:lnTo>
                <a:lnTo>
                  <a:pt x="480548" y="2057400"/>
                </a:lnTo>
                <a:lnTo>
                  <a:pt x="443258" y="2044700"/>
                </a:lnTo>
                <a:lnTo>
                  <a:pt x="413201" y="2019300"/>
                </a:lnTo>
                <a:lnTo>
                  <a:pt x="377211" y="1968500"/>
                </a:lnTo>
                <a:lnTo>
                  <a:pt x="372485" y="1930400"/>
                </a:lnTo>
                <a:lnTo>
                  <a:pt x="379525" y="1879600"/>
                </a:lnTo>
                <a:lnTo>
                  <a:pt x="398093" y="1841500"/>
                </a:lnTo>
                <a:lnTo>
                  <a:pt x="424366" y="1803400"/>
                </a:lnTo>
                <a:lnTo>
                  <a:pt x="454519" y="1765300"/>
                </a:lnTo>
                <a:lnTo>
                  <a:pt x="1654261" y="1765300"/>
                </a:lnTo>
                <a:lnTo>
                  <a:pt x="1650818" y="1727200"/>
                </a:lnTo>
                <a:lnTo>
                  <a:pt x="1643213" y="1689100"/>
                </a:lnTo>
                <a:lnTo>
                  <a:pt x="1632630" y="1651000"/>
                </a:lnTo>
                <a:lnTo>
                  <a:pt x="1619109" y="1612900"/>
                </a:lnTo>
                <a:lnTo>
                  <a:pt x="1583396" y="1562100"/>
                </a:lnTo>
                <a:lnTo>
                  <a:pt x="1536374" y="1511300"/>
                </a:lnTo>
                <a:lnTo>
                  <a:pt x="1478342" y="1473200"/>
                </a:lnTo>
                <a:lnTo>
                  <a:pt x="1445292" y="1447800"/>
                </a:lnTo>
                <a:lnTo>
                  <a:pt x="1409601" y="1435100"/>
                </a:lnTo>
                <a:lnTo>
                  <a:pt x="1371308" y="1422400"/>
                </a:lnTo>
                <a:lnTo>
                  <a:pt x="1330450" y="1409700"/>
                </a:lnTo>
                <a:lnTo>
                  <a:pt x="1287065" y="1409700"/>
                </a:lnTo>
                <a:lnTo>
                  <a:pt x="1241189" y="1397000"/>
                </a:lnTo>
                <a:lnTo>
                  <a:pt x="1192860" y="1384300"/>
                </a:lnTo>
                <a:lnTo>
                  <a:pt x="1142117" y="1384300"/>
                </a:lnTo>
                <a:lnTo>
                  <a:pt x="1088995" y="1371600"/>
                </a:lnTo>
                <a:lnTo>
                  <a:pt x="975769" y="1371600"/>
                </a:lnTo>
                <a:lnTo>
                  <a:pt x="915740" y="1358900"/>
                </a:lnTo>
                <a:lnTo>
                  <a:pt x="789034" y="1358900"/>
                </a:lnTo>
                <a:lnTo>
                  <a:pt x="479760" y="1333500"/>
                </a:lnTo>
                <a:lnTo>
                  <a:pt x="583951" y="1168400"/>
                </a:lnTo>
                <a:lnTo>
                  <a:pt x="1094377" y="1168400"/>
                </a:lnTo>
                <a:lnTo>
                  <a:pt x="1140482" y="1143000"/>
                </a:lnTo>
                <a:lnTo>
                  <a:pt x="1184325" y="1130300"/>
                </a:lnTo>
                <a:lnTo>
                  <a:pt x="1225806" y="1117600"/>
                </a:lnTo>
                <a:lnTo>
                  <a:pt x="1264829" y="1092200"/>
                </a:lnTo>
                <a:lnTo>
                  <a:pt x="1301294" y="1066800"/>
                </a:lnTo>
                <a:lnTo>
                  <a:pt x="1335104" y="1041400"/>
                </a:lnTo>
                <a:lnTo>
                  <a:pt x="1366160" y="1003300"/>
                </a:lnTo>
                <a:lnTo>
                  <a:pt x="1394365" y="977900"/>
                </a:lnTo>
                <a:lnTo>
                  <a:pt x="1419618" y="939800"/>
                </a:lnTo>
                <a:lnTo>
                  <a:pt x="1441824" y="901700"/>
                </a:lnTo>
                <a:lnTo>
                  <a:pt x="1460883" y="863600"/>
                </a:lnTo>
                <a:lnTo>
                  <a:pt x="733476" y="863600"/>
                </a:lnTo>
                <a:lnTo>
                  <a:pt x="681780" y="850900"/>
                </a:lnTo>
                <a:lnTo>
                  <a:pt x="637018" y="838200"/>
                </a:lnTo>
                <a:lnTo>
                  <a:pt x="598962" y="812800"/>
                </a:lnTo>
                <a:lnTo>
                  <a:pt x="567386" y="787400"/>
                </a:lnTo>
                <a:lnTo>
                  <a:pt x="522761" y="723900"/>
                </a:lnTo>
                <a:lnTo>
                  <a:pt x="509256" y="685800"/>
                </a:lnTo>
                <a:lnTo>
                  <a:pt x="501321" y="647700"/>
                </a:lnTo>
                <a:lnTo>
                  <a:pt x="498726" y="609600"/>
                </a:lnTo>
                <a:lnTo>
                  <a:pt x="501868" y="546100"/>
                </a:lnTo>
                <a:lnTo>
                  <a:pt x="511041" y="508000"/>
                </a:lnTo>
                <a:lnTo>
                  <a:pt x="525859" y="457200"/>
                </a:lnTo>
                <a:lnTo>
                  <a:pt x="545941" y="431800"/>
                </a:lnTo>
                <a:lnTo>
                  <a:pt x="570902" y="393700"/>
                </a:lnTo>
                <a:lnTo>
                  <a:pt x="600360" y="368300"/>
                </a:lnTo>
                <a:lnTo>
                  <a:pt x="633932" y="355600"/>
                </a:lnTo>
                <a:lnTo>
                  <a:pt x="671234" y="330200"/>
                </a:lnTo>
                <a:lnTo>
                  <a:pt x="711884" y="317500"/>
                </a:lnTo>
                <a:lnTo>
                  <a:pt x="1388761" y="317500"/>
                </a:lnTo>
                <a:lnTo>
                  <a:pt x="1679178" y="304800"/>
                </a:lnTo>
                <a:lnTo>
                  <a:pt x="1679178" y="38100"/>
                </a:lnTo>
                <a:lnTo>
                  <a:pt x="1063675" y="38100"/>
                </a:lnTo>
                <a:lnTo>
                  <a:pt x="1026377" y="25400"/>
                </a:lnTo>
                <a:lnTo>
                  <a:pt x="986269" y="12700"/>
                </a:lnTo>
                <a:close/>
              </a:path>
              <a:path w="1679575" h="2387600">
                <a:moveTo>
                  <a:pt x="1654261" y="1765300"/>
                </a:moveTo>
                <a:lnTo>
                  <a:pt x="454519" y="1765300"/>
                </a:lnTo>
                <a:lnTo>
                  <a:pt x="915239" y="1790700"/>
                </a:lnTo>
                <a:lnTo>
                  <a:pt x="978013" y="1803400"/>
                </a:lnTo>
                <a:lnTo>
                  <a:pt x="1035369" y="1803400"/>
                </a:lnTo>
                <a:lnTo>
                  <a:pt x="1085763" y="1816100"/>
                </a:lnTo>
                <a:lnTo>
                  <a:pt x="1127647" y="1828800"/>
                </a:lnTo>
                <a:lnTo>
                  <a:pt x="1159479" y="1841500"/>
                </a:lnTo>
                <a:lnTo>
                  <a:pt x="1179711" y="1879600"/>
                </a:lnTo>
                <a:lnTo>
                  <a:pt x="1186798" y="1905000"/>
                </a:lnTo>
                <a:lnTo>
                  <a:pt x="1181786" y="1955800"/>
                </a:lnTo>
                <a:lnTo>
                  <a:pt x="1144974" y="2006600"/>
                </a:lnTo>
                <a:lnTo>
                  <a:pt x="1115368" y="2032000"/>
                </a:lnTo>
                <a:lnTo>
                  <a:pt x="1079755" y="2057400"/>
                </a:lnTo>
                <a:lnTo>
                  <a:pt x="1039232" y="2070100"/>
                </a:lnTo>
                <a:lnTo>
                  <a:pt x="994895" y="2082800"/>
                </a:lnTo>
                <a:lnTo>
                  <a:pt x="947841" y="2082800"/>
                </a:lnTo>
                <a:lnTo>
                  <a:pt x="899164" y="2095500"/>
                </a:lnTo>
                <a:lnTo>
                  <a:pt x="1583924" y="2095500"/>
                </a:lnTo>
                <a:lnTo>
                  <a:pt x="1603094" y="2057400"/>
                </a:lnTo>
                <a:lnTo>
                  <a:pt x="1619408" y="2019300"/>
                </a:lnTo>
                <a:lnTo>
                  <a:pt x="1632832" y="1993900"/>
                </a:lnTo>
                <a:lnTo>
                  <a:pt x="1643331" y="1955800"/>
                </a:lnTo>
                <a:lnTo>
                  <a:pt x="1650873" y="1905000"/>
                </a:lnTo>
                <a:lnTo>
                  <a:pt x="1655423" y="1866900"/>
                </a:lnTo>
                <a:lnTo>
                  <a:pt x="1656947" y="1828800"/>
                </a:lnTo>
                <a:lnTo>
                  <a:pt x="1655408" y="1778000"/>
                </a:lnTo>
                <a:lnTo>
                  <a:pt x="1654261" y="1765300"/>
                </a:lnTo>
                <a:close/>
              </a:path>
              <a:path w="1679575" h="2387600">
                <a:moveTo>
                  <a:pt x="995772" y="1181100"/>
                </a:moveTo>
                <a:lnTo>
                  <a:pt x="667139" y="1181100"/>
                </a:lnTo>
                <a:lnTo>
                  <a:pt x="718229" y="1193800"/>
                </a:lnTo>
                <a:lnTo>
                  <a:pt x="943468" y="1193800"/>
                </a:lnTo>
                <a:lnTo>
                  <a:pt x="995772" y="1181100"/>
                </a:lnTo>
                <a:close/>
              </a:path>
              <a:path w="1679575" h="2387600">
                <a:moveTo>
                  <a:pt x="1094377" y="1168400"/>
                </a:moveTo>
                <a:lnTo>
                  <a:pt x="583951" y="1168400"/>
                </a:lnTo>
                <a:lnTo>
                  <a:pt x="621976" y="1181100"/>
                </a:lnTo>
                <a:lnTo>
                  <a:pt x="1046107" y="1181100"/>
                </a:lnTo>
                <a:lnTo>
                  <a:pt x="1094377" y="1168400"/>
                </a:lnTo>
                <a:close/>
              </a:path>
              <a:path w="1679575" h="2387600">
                <a:moveTo>
                  <a:pt x="1388761" y="317500"/>
                </a:moveTo>
                <a:lnTo>
                  <a:pt x="853444" y="317500"/>
                </a:lnTo>
                <a:lnTo>
                  <a:pt x="900636" y="330200"/>
                </a:lnTo>
                <a:lnTo>
                  <a:pt x="943058" y="342900"/>
                </a:lnTo>
                <a:lnTo>
                  <a:pt x="980502" y="355600"/>
                </a:lnTo>
                <a:lnTo>
                  <a:pt x="1012758" y="381000"/>
                </a:lnTo>
                <a:lnTo>
                  <a:pt x="1039618" y="419100"/>
                </a:lnTo>
                <a:lnTo>
                  <a:pt x="1060873" y="457200"/>
                </a:lnTo>
                <a:lnTo>
                  <a:pt x="1076313" y="495300"/>
                </a:lnTo>
                <a:lnTo>
                  <a:pt x="1085731" y="546100"/>
                </a:lnTo>
                <a:lnTo>
                  <a:pt x="1088917" y="596900"/>
                </a:lnTo>
                <a:lnTo>
                  <a:pt x="1085381" y="647700"/>
                </a:lnTo>
                <a:lnTo>
                  <a:pt x="1075027" y="685800"/>
                </a:lnTo>
                <a:lnTo>
                  <a:pt x="1058235" y="723900"/>
                </a:lnTo>
                <a:lnTo>
                  <a:pt x="1035385" y="762000"/>
                </a:lnTo>
                <a:lnTo>
                  <a:pt x="1006856" y="800100"/>
                </a:lnTo>
                <a:lnTo>
                  <a:pt x="973029" y="825500"/>
                </a:lnTo>
                <a:lnTo>
                  <a:pt x="934283" y="838200"/>
                </a:lnTo>
                <a:lnTo>
                  <a:pt x="890999" y="850900"/>
                </a:lnTo>
                <a:lnTo>
                  <a:pt x="843556" y="863600"/>
                </a:lnTo>
                <a:lnTo>
                  <a:pt x="1460883" y="863600"/>
                </a:lnTo>
                <a:lnTo>
                  <a:pt x="1476696" y="825500"/>
                </a:lnTo>
                <a:lnTo>
                  <a:pt x="1489167" y="787400"/>
                </a:lnTo>
                <a:lnTo>
                  <a:pt x="1498196" y="736600"/>
                </a:lnTo>
                <a:lnTo>
                  <a:pt x="1503686" y="685800"/>
                </a:lnTo>
                <a:lnTo>
                  <a:pt x="1505538" y="647700"/>
                </a:lnTo>
                <a:lnTo>
                  <a:pt x="1502045" y="584200"/>
                </a:lnTo>
                <a:lnTo>
                  <a:pt x="1492308" y="533400"/>
                </a:lnTo>
                <a:lnTo>
                  <a:pt x="1477436" y="482600"/>
                </a:lnTo>
                <a:lnTo>
                  <a:pt x="1458535" y="431800"/>
                </a:lnTo>
                <a:lnTo>
                  <a:pt x="1436717" y="393700"/>
                </a:lnTo>
                <a:lnTo>
                  <a:pt x="1413089" y="355600"/>
                </a:lnTo>
                <a:lnTo>
                  <a:pt x="1388761" y="317500"/>
                </a:lnTo>
                <a:close/>
              </a:path>
              <a:path w="1679575" h="2387600">
                <a:moveTo>
                  <a:pt x="892721" y="0"/>
                </a:moveTo>
                <a:lnTo>
                  <a:pt x="711625" y="0"/>
                </a:lnTo>
                <a:lnTo>
                  <a:pt x="652781" y="12700"/>
                </a:lnTo>
                <a:lnTo>
                  <a:pt x="942126" y="12700"/>
                </a:lnTo>
                <a:lnTo>
                  <a:pt x="892721" y="0"/>
                </a:lnTo>
                <a:close/>
              </a:path>
            </a:pathLst>
          </a:custGeom>
          <a:solidFill>
            <a:srgbClr val="4030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" name="object 4"/>
          <p:cNvSpPr/>
          <p:nvPr/>
        </p:nvSpPr>
        <p:spPr>
          <a:xfrm>
            <a:off x="7554334" y="2154130"/>
            <a:ext cx="1510457" cy="1731466"/>
          </a:xfrm>
          <a:custGeom>
            <a:avLst/>
            <a:gdLst/>
            <a:ahLst/>
            <a:cxnLst/>
            <a:rect l="l" t="t" r="r" b="b"/>
            <a:pathLst>
              <a:path w="2148204" h="2462529">
                <a:moveTo>
                  <a:pt x="694448" y="277660"/>
                </a:moveTo>
                <a:lnTo>
                  <a:pt x="691349" y="226212"/>
                </a:lnTo>
                <a:lnTo>
                  <a:pt x="682155" y="179768"/>
                </a:lnTo>
                <a:lnTo>
                  <a:pt x="667016" y="138417"/>
                </a:lnTo>
                <a:lnTo>
                  <a:pt x="646074" y="102273"/>
                </a:lnTo>
                <a:lnTo>
                  <a:pt x="619493" y="71424"/>
                </a:lnTo>
                <a:lnTo>
                  <a:pt x="587413" y="45974"/>
                </a:lnTo>
                <a:lnTo>
                  <a:pt x="549998" y="26009"/>
                </a:lnTo>
                <a:lnTo>
                  <a:pt x="507403" y="11620"/>
                </a:lnTo>
                <a:lnTo>
                  <a:pt x="459752" y="2921"/>
                </a:lnTo>
                <a:lnTo>
                  <a:pt x="407225" y="0"/>
                </a:lnTo>
                <a:lnTo>
                  <a:pt x="355549" y="2921"/>
                </a:lnTo>
                <a:lnTo>
                  <a:pt x="308584" y="11620"/>
                </a:lnTo>
                <a:lnTo>
                  <a:pt x="266509" y="26009"/>
                </a:lnTo>
                <a:lnTo>
                  <a:pt x="229501" y="45974"/>
                </a:lnTo>
                <a:lnTo>
                  <a:pt x="197713" y="71424"/>
                </a:lnTo>
                <a:lnTo>
                  <a:pt x="171323" y="102273"/>
                </a:lnTo>
                <a:lnTo>
                  <a:pt x="150507" y="138417"/>
                </a:lnTo>
                <a:lnTo>
                  <a:pt x="135420" y="179768"/>
                </a:lnTo>
                <a:lnTo>
                  <a:pt x="126250" y="226212"/>
                </a:lnTo>
                <a:lnTo>
                  <a:pt x="123151" y="277660"/>
                </a:lnTo>
                <a:lnTo>
                  <a:pt x="126250" y="329349"/>
                </a:lnTo>
                <a:lnTo>
                  <a:pt x="135420" y="376326"/>
                </a:lnTo>
                <a:lnTo>
                  <a:pt x="150507" y="418426"/>
                </a:lnTo>
                <a:lnTo>
                  <a:pt x="171323" y="455460"/>
                </a:lnTo>
                <a:lnTo>
                  <a:pt x="197713" y="487260"/>
                </a:lnTo>
                <a:lnTo>
                  <a:pt x="229501" y="513664"/>
                </a:lnTo>
                <a:lnTo>
                  <a:pt x="266509" y="534492"/>
                </a:lnTo>
                <a:lnTo>
                  <a:pt x="308584" y="549592"/>
                </a:lnTo>
                <a:lnTo>
                  <a:pt x="355549" y="558774"/>
                </a:lnTo>
                <a:lnTo>
                  <a:pt x="407225" y="561873"/>
                </a:lnTo>
                <a:lnTo>
                  <a:pt x="459752" y="558774"/>
                </a:lnTo>
                <a:lnTo>
                  <a:pt x="507403" y="549592"/>
                </a:lnTo>
                <a:lnTo>
                  <a:pt x="549998" y="534492"/>
                </a:lnTo>
                <a:lnTo>
                  <a:pt x="587413" y="513664"/>
                </a:lnTo>
                <a:lnTo>
                  <a:pt x="619493" y="487260"/>
                </a:lnTo>
                <a:lnTo>
                  <a:pt x="646074" y="455460"/>
                </a:lnTo>
                <a:lnTo>
                  <a:pt x="667016" y="418426"/>
                </a:lnTo>
                <a:lnTo>
                  <a:pt x="682155" y="376326"/>
                </a:lnTo>
                <a:lnTo>
                  <a:pt x="691349" y="329349"/>
                </a:lnTo>
                <a:lnTo>
                  <a:pt x="694448" y="277660"/>
                </a:lnTo>
                <a:close/>
              </a:path>
              <a:path w="2148204" h="2462529">
                <a:moveTo>
                  <a:pt x="899604" y="2209393"/>
                </a:moveTo>
                <a:lnTo>
                  <a:pt x="738619" y="2187371"/>
                </a:lnTo>
                <a:lnTo>
                  <a:pt x="695566" y="2172335"/>
                </a:lnTo>
                <a:lnTo>
                  <a:pt x="688111" y="2124125"/>
                </a:lnTo>
                <a:lnTo>
                  <a:pt x="688111" y="814387"/>
                </a:lnTo>
                <a:lnTo>
                  <a:pt x="34709" y="814387"/>
                </a:lnTo>
                <a:lnTo>
                  <a:pt x="0" y="1069949"/>
                </a:lnTo>
                <a:lnTo>
                  <a:pt x="170408" y="1129969"/>
                </a:lnTo>
                <a:lnTo>
                  <a:pt x="190195" y="1139418"/>
                </a:lnTo>
                <a:lnTo>
                  <a:pt x="202831" y="1153617"/>
                </a:lnTo>
                <a:lnTo>
                  <a:pt x="209537" y="1172552"/>
                </a:lnTo>
                <a:lnTo>
                  <a:pt x="211505" y="1196200"/>
                </a:lnTo>
                <a:lnTo>
                  <a:pt x="211505" y="2124125"/>
                </a:lnTo>
                <a:lnTo>
                  <a:pt x="202831" y="2171141"/>
                </a:lnTo>
                <a:lnTo>
                  <a:pt x="161023" y="2187371"/>
                </a:lnTo>
                <a:lnTo>
                  <a:pt x="0" y="2209393"/>
                </a:lnTo>
                <a:lnTo>
                  <a:pt x="0" y="2458605"/>
                </a:lnTo>
                <a:lnTo>
                  <a:pt x="899604" y="2458605"/>
                </a:lnTo>
                <a:lnTo>
                  <a:pt x="899604" y="2209393"/>
                </a:lnTo>
                <a:close/>
              </a:path>
              <a:path w="2148204" h="2462529">
                <a:moveTo>
                  <a:pt x="2147735" y="2336241"/>
                </a:moveTo>
                <a:lnTo>
                  <a:pt x="2062429" y="2058454"/>
                </a:lnTo>
                <a:lnTo>
                  <a:pt x="2015248" y="2074595"/>
                </a:lnTo>
                <a:lnTo>
                  <a:pt x="1965198" y="2088476"/>
                </a:lnTo>
                <a:lnTo>
                  <a:pt x="1913166" y="2099322"/>
                </a:lnTo>
                <a:lnTo>
                  <a:pt x="1860054" y="2106371"/>
                </a:lnTo>
                <a:lnTo>
                  <a:pt x="1806765" y="2108898"/>
                </a:lnTo>
                <a:lnTo>
                  <a:pt x="1754543" y="2106155"/>
                </a:lnTo>
                <a:lnTo>
                  <a:pt x="1710982" y="2097697"/>
                </a:lnTo>
                <a:lnTo>
                  <a:pt x="1675422" y="2083193"/>
                </a:lnTo>
                <a:lnTo>
                  <a:pt x="1625574" y="2034679"/>
                </a:lnTo>
                <a:lnTo>
                  <a:pt x="1599628" y="1957895"/>
                </a:lnTo>
                <a:lnTo>
                  <a:pt x="1593926" y="1908060"/>
                </a:lnTo>
                <a:lnTo>
                  <a:pt x="1592173" y="1850136"/>
                </a:lnTo>
                <a:lnTo>
                  <a:pt x="1592173" y="1095844"/>
                </a:lnTo>
                <a:lnTo>
                  <a:pt x="2062429" y="1095844"/>
                </a:lnTo>
                <a:lnTo>
                  <a:pt x="2062429" y="780262"/>
                </a:lnTo>
                <a:lnTo>
                  <a:pt x="1617459" y="780262"/>
                </a:lnTo>
                <a:lnTo>
                  <a:pt x="1602841" y="778433"/>
                </a:lnTo>
                <a:lnTo>
                  <a:pt x="1595335" y="772744"/>
                </a:lnTo>
                <a:lnTo>
                  <a:pt x="1592567" y="762927"/>
                </a:lnTo>
                <a:lnTo>
                  <a:pt x="1592173" y="748715"/>
                </a:lnTo>
                <a:lnTo>
                  <a:pt x="1592173" y="300393"/>
                </a:lnTo>
                <a:lnTo>
                  <a:pt x="1292288" y="300393"/>
                </a:lnTo>
                <a:lnTo>
                  <a:pt x="1284871" y="362521"/>
                </a:lnTo>
                <a:lnTo>
                  <a:pt x="1275549" y="419976"/>
                </a:lnTo>
                <a:lnTo>
                  <a:pt x="1264183" y="472909"/>
                </a:lnTo>
                <a:lnTo>
                  <a:pt x="1250645" y="521474"/>
                </a:lnTo>
                <a:lnTo>
                  <a:pt x="1234782" y="565797"/>
                </a:lnTo>
                <a:lnTo>
                  <a:pt x="1216482" y="606044"/>
                </a:lnTo>
                <a:lnTo>
                  <a:pt x="1195603" y="642327"/>
                </a:lnTo>
                <a:lnTo>
                  <a:pt x="1172006" y="674814"/>
                </a:lnTo>
                <a:lnTo>
                  <a:pt x="1145552" y="703630"/>
                </a:lnTo>
                <a:lnTo>
                  <a:pt x="1116126" y="728941"/>
                </a:lnTo>
                <a:lnTo>
                  <a:pt x="1083576" y="750874"/>
                </a:lnTo>
                <a:lnTo>
                  <a:pt x="1047775" y="769569"/>
                </a:lnTo>
                <a:lnTo>
                  <a:pt x="1008583" y="785190"/>
                </a:lnTo>
                <a:lnTo>
                  <a:pt x="965885" y="797852"/>
                </a:lnTo>
                <a:lnTo>
                  <a:pt x="919518" y="807720"/>
                </a:lnTo>
                <a:lnTo>
                  <a:pt x="869365" y="814933"/>
                </a:lnTo>
                <a:lnTo>
                  <a:pt x="869365" y="1095844"/>
                </a:lnTo>
                <a:lnTo>
                  <a:pt x="1090256" y="1095844"/>
                </a:lnTo>
                <a:lnTo>
                  <a:pt x="1104912" y="1098118"/>
                </a:lnTo>
                <a:lnTo>
                  <a:pt x="1112443" y="1104544"/>
                </a:lnTo>
                <a:lnTo>
                  <a:pt x="1115212" y="1114501"/>
                </a:lnTo>
                <a:lnTo>
                  <a:pt x="1115606" y="1127404"/>
                </a:lnTo>
                <a:lnTo>
                  <a:pt x="1115606" y="1954301"/>
                </a:lnTo>
                <a:lnTo>
                  <a:pt x="1116799" y="2008936"/>
                </a:lnTo>
                <a:lnTo>
                  <a:pt x="1120432" y="2060206"/>
                </a:lnTo>
                <a:lnTo>
                  <a:pt x="1126591" y="2108162"/>
                </a:lnTo>
                <a:lnTo>
                  <a:pt x="1135341" y="2152840"/>
                </a:lnTo>
                <a:lnTo>
                  <a:pt x="1146771" y="2194293"/>
                </a:lnTo>
                <a:lnTo>
                  <a:pt x="1160970" y="2232571"/>
                </a:lnTo>
                <a:lnTo>
                  <a:pt x="1178001" y="2267712"/>
                </a:lnTo>
                <a:lnTo>
                  <a:pt x="1220914" y="2328786"/>
                </a:lnTo>
                <a:lnTo>
                  <a:pt x="1276146" y="2377922"/>
                </a:lnTo>
                <a:lnTo>
                  <a:pt x="1308595" y="2398115"/>
                </a:lnTo>
                <a:lnTo>
                  <a:pt x="1344358" y="2415476"/>
                </a:lnTo>
                <a:lnTo>
                  <a:pt x="1383512" y="2430018"/>
                </a:lnTo>
                <a:lnTo>
                  <a:pt x="1426159" y="2441829"/>
                </a:lnTo>
                <a:lnTo>
                  <a:pt x="1472361" y="2450922"/>
                </a:lnTo>
                <a:lnTo>
                  <a:pt x="1522209" y="2457361"/>
                </a:lnTo>
                <a:lnTo>
                  <a:pt x="1575777" y="2461183"/>
                </a:lnTo>
                <a:lnTo>
                  <a:pt x="1633156" y="2462453"/>
                </a:lnTo>
                <a:lnTo>
                  <a:pt x="1682648" y="2461006"/>
                </a:lnTo>
                <a:lnTo>
                  <a:pt x="1732711" y="2456827"/>
                </a:lnTo>
                <a:lnTo>
                  <a:pt x="1782953" y="2450160"/>
                </a:lnTo>
                <a:lnTo>
                  <a:pt x="1833041" y="2441244"/>
                </a:lnTo>
                <a:lnTo>
                  <a:pt x="1882571" y="2430322"/>
                </a:lnTo>
                <a:lnTo>
                  <a:pt x="1931200" y="2417635"/>
                </a:lnTo>
                <a:lnTo>
                  <a:pt x="1978545" y="2403424"/>
                </a:lnTo>
                <a:lnTo>
                  <a:pt x="2024240" y="2387943"/>
                </a:lnTo>
                <a:lnTo>
                  <a:pt x="2067915" y="2371420"/>
                </a:lnTo>
                <a:lnTo>
                  <a:pt x="2109203" y="2354110"/>
                </a:lnTo>
                <a:lnTo>
                  <a:pt x="2147735" y="2336241"/>
                </a:lnTo>
                <a:close/>
              </a:path>
            </a:pathLst>
          </a:custGeom>
          <a:solidFill>
            <a:srgbClr val="4030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/>
          <p:nvPr/>
        </p:nvSpPr>
        <p:spPr>
          <a:xfrm>
            <a:off x="3496986" y="2156860"/>
            <a:ext cx="2322612" cy="2322612"/>
          </a:xfrm>
          <a:custGeom>
            <a:avLst/>
            <a:gdLst/>
            <a:ahLst/>
            <a:cxnLst/>
            <a:rect l="l" t="t" r="r" b="b"/>
            <a:pathLst>
              <a:path w="3303270" h="3303270">
                <a:moveTo>
                  <a:pt x="1671362" y="0"/>
                </a:moveTo>
                <a:lnTo>
                  <a:pt x="1624744" y="0"/>
                </a:lnTo>
                <a:lnTo>
                  <a:pt x="1579024" y="10177"/>
                </a:lnTo>
                <a:lnTo>
                  <a:pt x="1536010" y="30533"/>
                </a:lnTo>
                <a:lnTo>
                  <a:pt x="1497511" y="61067"/>
                </a:lnTo>
                <a:lnTo>
                  <a:pt x="1197845" y="360732"/>
                </a:lnTo>
                <a:lnTo>
                  <a:pt x="1577984" y="740870"/>
                </a:lnTo>
                <a:lnTo>
                  <a:pt x="1623032" y="730105"/>
                </a:lnTo>
                <a:lnTo>
                  <a:pt x="1669021" y="727665"/>
                </a:lnTo>
                <a:lnTo>
                  <a:pt x="1714733" y="733567"/>
                </a:lnTo>
                <a:lnTo>
                  <a:pt x="1758953" y="747825"/>
                </a:lnTo>
                <a:lnTo>
                  <a:pt x="1800463" y="770454"/>
                </a:lnTo>
                <a:lnTo>
                  <a:pt x="1838046" y="801470"/>
                </a:lnTo>
                <a:lnTo>
                  <a:pt x="1869185" y="839302"/>
                </a:lnTo>
                <a:lnTo>
                  <a:pt x="1891856" y="881106"/>
                </a:lnTo>
                <a:lnTo>
                  <a:pt x="1906071" y="925635"/>
                </a:lnTo>
                <a:lnTo>
                  <a:pt x="1911843" y="971645"/>
                </a:lnTo>
                <a:lnTo>
                  <a:pt x="1909182" y="1017891"/>
                </a:lnTo>
                <a:lnTo>
                  <a:pt x="1898102" y="1063128"/>
                </a:lnTo>
                <a:lnTo>
                  <a:pt x="2264459" y="1429485"/>
                </a:lnTo>
                <a:lnTo>
                  <a:pt x="2309703" y="1418412"/>
                </a:lnTo>
                <a:lnTo>
                  <a:pt x="2355967" y="1415747"/>
                </a:lnTo>
                <a:lnTo>
                  <a:pt x="2401997" y="1421511"/>
                </a:lnTo>
                <a:lnTo>
                  <a:pt x="2446540" y="1435728"/>
                </a:lnTo>
                <a:lnTo>
                  <a:pt x="2488344" y="1458421"/>
                </a:lnTo>
                <a:lnTo>
                  <a:pt x="2526153" y="1489613"/>
                </a:lnTo>
                <a:lnTo>
                  <a:pt x="2555467" y="1524684"/>
                </a:lnTo>
                <a:lnTo>
                  <a:pt x="2577452" y="1563294"/>
                </a:lnTo>
                <a:lnTo>
                  <a:pt x="2592109" y="1604431"/>
                </a:lnTo>
                <a:lnTo>
                  <a:pt x="2599437" y="1647086"/>
                </a:lnTo>
                <a:lnTo>
                  <a:pt x="2599437" y="1690248"/>
                </a:lnTo>
                <a:lnTo>
                  <a:pt x="2592109" y="1732908"/>
                </a:lnTo>
                <a:lnTo>
                  <a:pt x="2577452" y="1774056"/>
                </a:lnTo>
                <a:lnTo>
                  <a:pt x="2555467" y="1812682"/>
                </a:lnTo>
                <a:lnTo>
                  <a:pt x="2526153" y="1847775"/>
                </a:lnTo>
                <a:lnTo>
                  <a:pt x="2491060" y="1877099"/>
                </a:lnTo>
                <a:lnTo>
                  <a:pt x="2452434" y="1899092"/>
                </a:lnTo>
                <a:lnTo>
                  <a:pt x="2411283" y="1913754"/>
                </a:lnTo>
                <a:lnTo>
                  <a:pt x="2368618" y="1921085"/>
                </a:lnTo>
                <a:lnTo>
                  <a:pt x="2325446" y="1921085"/>
                </a:lnTo>
                <a:lnTo>
                  <a:pt x="2282777" y="1913754"/>
                </a:lnTo>
                <a:lnTo>
                  <a:pt x="2241621" y="1899092"/>
                </a:lnTo>
                <a:lnTo>
                  <a:pt x="2202987" y="1877099"/>
                </a:lnTo>
                <a:lnTo>
                  <a:pt x="2167883" y="1847775"/>
                </a:lnTo>
                <a:lnTo>
                  <a:pt x="2135344" y="1807871"/>
                </a:lnTo>
                <a:lnTo>
                  <a:pt x="2112144" y="1763621"/>
                </a:lnTo>
                <a:lnTo>
                  <a:pt x="2098284" y="1716483"/>
                </a:lnTo>
                <a:lnTo>
                  <a:pt x="2093767" y="1667912"/>
                </a:lnTo>
                <a:lnTo>
                  <a:pt x="2098591" y="1619365"/>
                </a:lnTo>
                <a:lnTo>
                  <a:pt x="2112760" y="1572299"/>
                </a:lnTo>
                <a:lnTo>
                  <a:pt x="1771099" y="1230640"/>
                </a:lnTo>
                <a:lnTo>
                  <a:pt x="1771062" y="2129741"/>
                </a:lnTo>
                <a:lnTo>
                  <a:pt x="1788878" y="2139460"/>
                </a:lnTo>
                <a:lnTo>
                  <a:pt x="1806064" y="2150675"/>
                </a:lnTo>
                <a:lnTo>
                  <a:pt x="1838046" y="2177648"/>
                </a:lnTo>
                <a:lnTo>
                  <a:pt x="1867359" y="2212719"/>
                </a:lnTo>
                <a:lnTo>
                  <a:pt x="1889344" y="2251329"/>
                </a:lnTo>
                <a:lnTo>
                  <a:pt x="1904001" y="2292468"/>
                </a:lnTo>
                <a:lnTo>
                  <a:pt x="1911330" y="2335127"/>
                </a:lnTo>
                <a:lnTo>
                  <a:pt x="1911330" y="2378295"/>
                </a:lnTo>
                <a:lnTo>
                  <a:pt x="1904001" y="2420964"/>
                </a:lnTo>
                <a:lnTo>
                  <a:pt x="1889344" y="2462125"/>
                </a:lnTo>
                <a:lnTo>
                  <a:pt x="1867359" y="2500767"/>
                </a:lnTo>
                <a:lnTo>
                  <a:pt x="1838046" y="2535881"/>
                </a:lnTo>
                <a:lnTo>
                  <a:pt x="1802951" y="2565194"/>
                </a:lnTo>
                <a:lnTo>
                  <a:pt x="1764319" y="2587179"/>
                </a:lnTo>
                <a:lnTo>
                  <a:pt x="1723164" y="2601836"/>
                </a:lnTo>
                <a:lnTo>
                  <a:pt x="1680496" y="2609165"/>
                </a:lnTo>
                <a:lnTo>
                  <a:pt x="1637327" y="2609165"/>
                </a:lnTo>
                <a:lnTo>
                  <a:pt x="1594670" y="2601836"/>
                </a:lnTo>
                <a:lnTo>
                  <a:pt x="1553536" y="2587179"/>
                </a:lnTo>
                <a:lnTo>
                  <a:pt x="1514937" y="2565194"/>
                </a:lnTo>
                <a:lnTo>
                  <a:pt x="1479884" y="2535881"/>
                </a:lnTo>
                <a:lnTo>
                  <a:pt x="1450571" y="2500767"/>
                </a:lnTo>
                <a:lnTo>
                  <a:pt x="1428586" y="2462125"/>
                </a:lnTo>
                <a:lnTo>
                  <a:pt x="1413929" y="2420964"/>
                </a:lnTo>
                <a:lnTo>
                  <a:pt x="1406601" y="2378295"/>
                </a:lnTo>
                <a:lnTo>
                  <a:pt x="1406601" y="2335127"/>
                </a:lnTo>
                <a:lnTo>
                  <a:pt x="1413929" y="2292468"/>
                </a:lnTo>
                <a:lnTo>
                  <a:pt x="1428586" y="2251329"/>
                </a:lnTo>
                <a:lnTo>
                  <a:pt x="1450571" y="2212719"/>
                </a:lnTo>
                <a:lnTo>
                  <a:pt x="1479884" y="2177648"/>
                </a:lnTo>
                <a:lnTo>
                  <a:pt x="1519188" y="2145512"/>
                </a:lnTo>
                <a:lnTo>
                  <a:pt x="1562789" y="2122379"/>
                </a:lnTo>
                <a:lnTo>
                  <a:pt x="1562789" y="1214901"/>
                </a:lnTo>
                <a:lnTo>
                  <a:pt x="1519202" y="1191862"/>
                </a:lnTo>
                <a:lnTo>
                  <a:pt x="1479884" y="1159631"/>
                </a:lnTo>
                <a:lnTo>
                  <a:pt x="1447146" y="1119522"/>
                </a:lnTo>
                <a:lnTo>
                  <a:pt x="1423884" y="1075031"/>
                </a:lnTo>
                <a:lnTo>
                  <a:pt x="1410083" y="1027633"/>
                </a:lnTo>
                <a:lnTo>
                  <a:pt x="1405728" y="978802"/>
                </a:lnTo>
                <a:lnTo>
                  <a:pt x="1410807" y="930013"/>
                </a:lnTo>
                <a:lnTo>
                  <a:pt x="1425305" y="882742"/>
                </a:lnTo>
                <a:lnTo>
                  <a:pt x="1050606" y="507972"/>
                </a:lnTo>
                <a:lnTo>
                  <a:pt x="61095" y="1497411"/>
                </a:lnTo>
                <a:lnTo>
                  <a:pt x="30547" y="1535924"/>
                </a:lnTo>
                <a:lnTo>
                  <a:pt x="10182" y="1578949"/>
                </a:lnTo>
                <a:lnTo>
                  <a:pt x="0" y="1624680"/>
                </a:lnTo>
                <a:lnTo>
                  <a:pt x="0" y="1671309"/>
                </a:lnTo>
                <a:lnTo>
                  <a:pt x="10182" y="1717031"/>
                </a:lnTo>
                <a:lnTo>
                  <a:pt x="30547" y="1760039"/>
                </a:lnTo>
                <a:lnTo>
                  <a:pt x="61095" y="1798525"/>
                </a:lnTo>
                <a:lnTo>
                  <a:pt x="1504219" y="3241577"/>
                </a:lnTo>
                <a:lnTo>
                  <a:pt x="1542690" y="3272111"/>
                </a:lnTo>
                <a:lnTo>
                  <a:pt x="1585683" y="3292467"/>
                </a:lnTo>
                <a:lnTo>
                  <a:pt x="1631392" y="3302646"/>
                </a:lnTo>
                <a:lnTo>
                  <a:pt x="1678010" y="3302646"/>
                </a:lnTo>
                <a:lnTo>
                  <a:pt x="1723732" y="3292467"/>
                </a:lnTo>
                <a:lnTo>
                  <a:pt x="1766751" y="3272111"/>
                </a:lnTo>
                <a:lnTo>
                  <a:pt x="1805262" y="3241577"/>
                </a:lnTo>
                <a:lnTo>
                  <a:pt x="3241641" y="1805235"/>
                </a:lnTo>
                <a:lnTo>
                  <a:pt x="3272175" y="1766731"/>
                </a:lnTo>
                <a:lnTo>
                  <a:pt x="3292531" y="1723705"/>
                </a:lnTo>
                <a:lnTo>
                  <a:pt x="3302709" y="1677967"/>
                </a:lnTo>
                <a:lnTo>
                  <a:pt x="3302709" y="1631325"/>
                </a:lnTo>
                <a:lnTo>
                  <a:pt x="3292531" y="1585591"/>
                </a:lnTo>
                <a:lnTo>
                  <a:pt x="3272175" y="1542574"/>
                </a:lnTo>
                <a:lnTo>
                  <a:pt x="3241641" y="1504083"/>
                </a:lnTo>
                <a:lnTo>
                  <a:pt x="1798516" y="61067"/>
                </a:lnTo>
                <a:lnTo>
                  <a:pt x="1760057" y="30533"/>
                </a:lnTo>
                <a:lnTo>
                  <a:pt x="1717069" y="10177"/>
                </a:lnTo>
                <a:lnTo>
                  <a:pt x="1671362" y="0"/>
                </a:lnTo>
                <a:close/>
              </a:path>
            </a:pathLst>
          </a:custGeom>
          <a:solidFill>
            <a:srgbClr val="F05133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2649807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Git uses a three-tree architecture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595437"/>
            <a:ext cx="7315200" cy="3657600"/>
          </a:xfrm>
        </p:spPr>
      </p:pic>
      <p:grpSp>
        <p:nvGrpSpPr>
          <p:cNvPr id="15364" name="Group 7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333751" y="5489576"/>
            <a:ext cx="4995863" cy="657225"/>
            <a:chOff x="1809128" y="5772834"/>
            <a:chExt cx="4996661" cy="657464"/>
          </a:xfrm>
        </p:grpSpPr>
        <p:sp>
          <p:nvSpPr>
            <p:cNvPr id="15366" name="TextBox 4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809128" y="5772834"/>
              <a:ext cx="228780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BD0901"/>
                </a:buClr>
                <a:buSzPct val="100000"/>
                <a:buChar char="•"/>
                <a:defRPr sz="2400">
                  <a:solidFill>
                    <a:srgbClr val="262626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Font typeface="Wingdings" panose="05000000000000000000" pitchFamily="2" charset="2"/>
                <a:buChar char="§"/>
                <a:defRPr sz="2200">
                  <a:solidFill>
                    <a:srgbClr val="404040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FFC000"/>
                </a:buClr>
                <a:buChar char="•"/>
                <a:defRPr sz="2000">
                  <a:solidFill>
                    <a:srgbClr val="4D4D4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96646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4D4D4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Unmodified/modified</a:t>
              </a:r>
              <a:br>
                <a:rPr lang="en-US" altLang="en-US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en-US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Files</a:t>
              </a:r>
            </a:p>
          </p:txBody>
        </p:sp>
        <p:sp>
          <p:nvSpPr>
            <p:cNvPr id="15367" name="TextBox 5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097592" y="5772834"/>
              <a:ext cx="91563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BD0901"/>
                </a:buClr>
                <a:buSzPct val="100000"/>
                <a:buChar char="•"/>
                <a:defRPr sz="2400">
                  <a:solidFill>
                    <a:srgbClr val="262626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Font typeface="Wingdings" panose="05000000000000000000" pitchFamily="2" charset="2"/>
                <a:buChar char="§"/>
                <a:defRPr sz="2200">
                  <a:solidFill>
                    <a:srgbClr val="404040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FFC000"/>
                </a:buClr>
                <a:buChar char="•"/>
                <a:defRPr sz="2000">
                  <a:solidFill>
                    <a:srgbClr val="4D4D4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96646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4D4D4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Staged</a:t>
              </a:r>
              <a:br>
                <a:rPr lang="en-US" altLang="en-US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en-US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Files</a:t>
              </a:r>
            </a:p>
          </p:txBody>
        </p:sp>
        <p:sp>
          <p:nvSpPr>
            <p:cNvPr id="15368" name="TextBox 6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505433" y="5783967"/>
              <a:ext cx="130035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BD0901"/>
                </a:buClr>
                <a:buSzPct val="100000"/>
                <a:buChar char="•"/>
                <a:defRPr sz="2400">
                  <a:solidFill>
                    <a:srgbClr val="262626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Font typeface="Wingdings" panose="05000000000000000000" pitchFamily="2" charset="2"/>
                <a:buChar char="§"/>
                <a:defRPr sz="2200">
                  <a:solidFill>
                    <a:srgbClr val="404040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FFC000"/>
                </a:buClr>
                <a:buChar char="•"/>
                <a:defRPr sz="2000">
                  <a:solidFill>
                    <a:srgbClr val="4D4D4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96646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4D4D4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Committed</a:t>
              </a:r>
              <a:br>
                <a:rPr lang="en-US" altLang="en-US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en-US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Files</a:t>
              </a:r>
            </a:p>
          </p:txBody>
        </p:sp>
      </p:grpSp>
      <p:sp>
        <p:nvSpPr>
          <p:cNvPr id="15365" name="TextBox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97064" y="6380164"/>
            <a:ext cx="8529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D0901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C000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working directory sometimes called the “working tree”, staging area sometimes called the “index”.</a:t>
            </a:r>
          </a:p>
        </p:txBody>
      </p:sp>
    </p:spTree>
    <p:extLst>
      <p:ext uri="{BB962C8B-B14F-4D97-AF65-F5344CB8AC3E}">
        <p14:creationId xmlns:p14="http://schemas.microsoft.com/office/powerpoint/2010/main" val="925855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Linux (</a:t>
            </a:r>
            <a:r>
              <a:rPr lang="en-US" dirty="0" err="1"/>
              <a:t>Debian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- Command: </a:t>
            </a:r>
            <a:r>
              <a:rPr lang="en-US" dirty="0" err="1"/>
              <a:t>sudo</a:t>
            </a:r>
            <a:r>
              <a:rPr lang="en-US" dirty="0"/>
              <a:t> apt-get install git!</a:t>
            </a:r>
          </a:p>
          <a:p>
            <a:pPr marL="0" indent="0">
              <a:buNone/>
            </a:pPr>
            <a:r>
              <a:rPr lang="en-US" dirty="0"/>
              <a:t>• Linux (Fedora)</a:t>
            </a:r>
          </a:p>
          <a:p>
            <a:pPr marL="0" indent="0">
              <a:buNone/>
            </a:pPr>
            <a:r>
              <a:rPr lang="en-US" dirty="0"/>
              <a:t>       - Command: </a:t>
            </a:r>
            <a:r>
              <a:rPr lang="en-US" dirty="0" err="1"/>
              <a:t>sudo</a:t>
            </a:r>
            <a:r>
              <a:rPr lang="en-US" dirty="0"/>
              <a:t> yum install git!</a:t>
            </a:r>
          </a:p>
          <a:p>
            <a:pPr marL="0" indent="0">
              <a:buNone/>
            </a:pPr>
            <a:r>
              <a:rPr lang="en-US" dirty="0"/>
              <a:t>• Mac</a:t>
            </a:r>
          </a:p>
          <a:p>
            <a:pPr marL="0" indent="0">
              <a:buNone/>
            </a:pPr>
            <a:r>
              <a:rPr lang="en-US" dirty="0"/>
              <a:t>       - http://git-scm.com/download/mac</a:t>
            </a:r>
          </a:p>
          <a:p>
            <a:pPr marL="0" indent="0">
              <a:buNone/>
            </a:pPr>
            <a:r>
              <a:rPr lang="en-US" dirty="0"/>
              <a:t>• Windows</a:t>
            </a:r>
          </a:p>
          <a:p>
            <a:pPr marL="0" indent="0">
              <a:buNone/>
            </a:pPr>
            <a:r>
              <a:rPr lang="en-US" dirty="0"/>
              <a:t>       - http://git-scm.com/download/win</a:t>
            </a:r>
          </a:p>
        </p:txBody>
      </p:sp>
    </p:spTree>
    <p:extLst>
      <p:ext uri="{BB962C8B-B14F-4D97-AF65-F5344CB8AC3E}">
        <p14:creationId xmlns:p14="http://schemas.microsoft.com/office/powerpoint/2010/main" val="2852450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Start Our Journey </a:t>
            </a:r>
          </a:p>
        </p:txBody>
      </p:sp>
    </p:spTree>
    <p:extLst>
      <p:ext uri="{BB962C8B-B14F-4D97-AF65-F5344CB8AC3E}">
        <p14:creationId xmlns:p14="http://schemas.microsoft.com/office/powerpoint/2010/main" val="2377126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Branching allows developers to branch out from the original code base and work separately. </a:t>
            </a:r>
          </a:p>
          <a:p>
            <a:endParaRPr lang="en-US" dirty="0"/>
          </a:p>
          <a:p>
            <a:r>
              <a:rPr lang="en-US" dirty="0"/>
              <a:t>master is always the name of the main branch—the one from which you always start. Everything else branches from that.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35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we are finally done with all changes and additions — and everything works* — it’s time to merge.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48BB8-7129-4351-A813-2E2ACA9F7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338" y="4041421"/>
            <a:ext cx="6102285" cy="209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70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94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540" y="1175443"/>
            <a:ext cx="7611398" cy="4938270"/>
          </a:xfrm>
        </p:spPr>
      </p:pic>
    </p:spTree>
    <p:extLst>
      <p:ext uri="{BB962C8B-B14F-4D97-AF65-F5344CB8AC3E}">
        <p14:creationId xmlns:p14="http://schemas.microsoft.com/office/powerpoint/2010/main" val="2321592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556C225-E7FC-4A71-B260-864F22013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52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Remotes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501" y="2252015"/>
            <a:ext cx="4021785" cy="4021785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5A1A62-1852-47A4-9150-1F34E0C6F6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40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&amp; DON’T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keep the message short.</a:t>
            </a:r>
          </a:p>
          <a:p>
            <a:r>
              <a:rPr lang="en-US" dirty="0"/>
              <a:t>Do explain what the commit does not How or why .</a:t>
            </a:r>
          </a:p>
          <a:p>
            <a:r>
              <a:rPr lang="en-US" dirty="0"/>
              <a:t>Don’t use the word “and” that is means doing too many changes. break them into separate commit.</a:t>
            </a:r>
          </a:p>
          <a:p>
            <a:r>
              <a:rPr lang="en-US" dirty="0"/>
              <a:t>Do not mess with the master.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54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https://www.w3docs.com/learn-git/git-config.html</a:t>
            </a:r>
            <a:endParaRPr lang="en-US" sz="2400" dirty="0">
              <a:solidFill>
                <a:schemeClr val="tx2">
                  <a:lumMod val="75000"/>
                </a:schemeClr>
              </a:solidFill>
              <a:hlinkClick r:id="rId3"/>
            </a:endParaRPr>
          </a:p>
          <a:p>
            <a:pPr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7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13547" y="116086"/>
            <a:ext cx="4964906" cy="6625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 txBox="1"/>
          <p:nvPr/>
        </p:nvSpPr>
        <p:spPr>
          <a:xfrm>
            <a:off x="1562504" y="6658778"/>
            <a:ext cx="3262908" cy="149697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914" u="sng" spc="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htp://</a:t>
            </a:r>
            <a:r>
              <a:rPr sz="914" u="sng" spc="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www.phdcomics.com/comics/archive.php?comicid=1531</a:t>
            </a:r>
            <a:endParaRPr sz="914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818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AC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93385" y="1516020"/>
            <a:ext cx="1871663" cy="2210098"/>
          </a:xfrm>
          <a:custGeom>
            <a:avLst/>
            <a:gdLst/>
            <a:ahLst/>
            <a:cxnLst/>
            <a:rect l="l" t="t" r="r" b="b"/>
            <a:pathLst>
              <a:path w="2661920" h="3143250">
                <a:moveTo>
                  <a:pt x="2661403" y="0"/>
                </a:moveTo>
                <a:lnTo>
                  <a:pt x="0" y="0"/>
                </a:lnTo>
                <a:lnTo>
                  <a:pt x="0" y="3142938"/>
                </a:lnTo>
                <a:lnTo>
                  <a:pt x="2661403" y="3142938"/>
                </a:lnTo>
                <a:lnTo>
                  <a:pt x="2661403" y="0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>
            <a:endParaRPr sz="1266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34371" y="700087"/>
            <a:ext cx="2005161" cy="2367260"/>
          </a:xfrm>
          <a:custGeom>
            <a:avLst/>
            <a:gdLst/>
            <a:ahLst/>
            <a:cxnLst/>
            <a:rect l="l" t="t" r="r" b="b"/>
            <a:pathLst>
              <a:path w="2851785" h="3366770">
                <a:moveTo>
                  <a:pt x="2851366" y="2540"/>
                </a:moveTo>
                <a:lnTo>
                  <a:pt x="1440218" y="2540"/>
                </a:lnTo>
                <a:lnTo>
                  <a:pt x="1440218" y="0"/>
                </a:lnTo>
                <a:lnTo>
                  <a:pt x="0" y="0"/>
                </a:lnTo>
                <a:lnTo>
                  <a:pt x="0" y="2540"/>
                </a:lnTo>
                <a:lnTo>
                  <a:pt x="0" y="933450"/>
                </a:lnTo>
                <a:lnTo>
                  <a:pt x="0" y="1160780"/>
                </a:lnTo>
                <a:lnTo>
                  <a:pt x="0" y="2540000"/>
                </a:lnTo>
                <a:lnTo>
                  <a:pt x="1879" y="2540000"/>
                </a:lnTo>
                <a:lnTo>
                  <a:pt x="1879" y="3366770"/>
                </a:lnTo>
                <a:lnTo>
                  <a:pt x="1265707" y="3366770"/>
                </a:lnTo>
                <a:lnTo>
                  <a:pt x="1265707" y="2540000"/>
                </a:lnTo>
                <a:lnTo>
                  <a:pt x="1265707" y="1160780"/>
                </a:lnTo>
                <a:lnTo>
                  <a:pt x="1263738" y="1160780"/>
                </a:lnTo>
                <a:lnTo>
                  <a:pt x="1263738" y="933450"/>
                </a:lnTo>
                <a:lnTo>
                  <a:pt x="2851366" y="933450"/>
                </a:lnTo>
                <a:lnTo>
                  <a:pt x="2851366" y="2540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>
            <a:endParaRPr sz="1266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43506" y="119657"/>
            <a:ext cx="2003822" cy="2366367"/>
          </a:xfrm>
          <a:custGeom>
            <a:avLst/>
            <a:gdLst/>
            <a:ahLst/>
            <a:cxnLst/>
            <a:rect l="l" t="t" r="r" b="b"/>
            <a:pathLst>
              <a:path w="2849880" h="3365500">
                <a:moveTo>
                  <a:pt x="2849448" y="0"/>
                </a:moveTo>
                <a:lnTo>
                  <a:pt x="0" y="0"/>
                </a:lnTo>
                <a:lnTo>
                  <a:pt x="0" y="598170"/>
                </a:lnTo>
                <a:lnTo>
                  <a:pt x="0" y="825500"/>
                </a:lnTo>
                <a:lnTo>
                  <a:pt x="0" y="3365500"/>
                </a:lnTo>
                <a:lnTo>
                  <a:pt x="1168831" y="3365500"/>
                </a:lnTo>
                <a:lnTo>
                  <a:pt x="1168831" y="825500"/>
                </a:lnTo>
                <a:lnTo>
                  <a:pt x="1166901" y="825500"/>
                </a:lnTo>
                <a:lnTo>
                  <a:pt x="1166901" y="598170"/>
                </a:lnTo>
                <a:lnTo>
                  <a:pt x="2849448" y="598170"/>
                </a:lnTo>
                <a:lnTo>
                  <a:pt x="2849448" y="0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>
            <a:endParaRPr sz="1266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93386" y="1356308"/>
            <a:ext cx="946100" cy="446"/>
          </a:xfrm>
          <a:custGeom>
            <a:avLst/>
            <a:gdLst/>
            <a:ahLst/>
            <a:cxnLst/>
            <a:rect l="l" t="t" r="r" b="b"/>
            <a:pathLst>
              <a:path w="1345564" h="635">
                <a:moveTo>
                  <a:pt x="1345215" y="0"/>
                </a:moveTo>
                <a:lnTo>
                  <a:pt x="0" y="0"/>
                </a:lnTo>
                <a:lnTo>
                  <a:pt x="1345215" y="109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>
            <a:endParaRPr sz="1266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34373" y="540573"/>
            <a:ext cx="1013073" cy="446"/>
          </a:xfrm>
          <a:custGeom>
            <a:avLst/>
            <a:gdLst/>
            <a:ahLst/>
            <a:cxnLst/>
            <a:rect l="l" t="t" r="r" b="b"/>
            <a:pathLst>
              <a:path w="1440814" h="634">
                <a:moveTo>
                  <a:pt x="1440216" y="0"/>
                </a:moveTo>
                <a:lnTo>
                  <a:pt x="0" y="0"/>
                </a:lnTo>
                <a:lnTo>
                  <a:pt x="1440216" y="97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>
            <a:endParaRPr sz="1266">
              <a:solidFill>
                <a:prstClr val="black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 idx="4294967295"/>
          </p:nvPr>
        </p:nvSpPr>
        <p:spPr>
          <a:xfrm>
            <a:off x="0" y="5797550"/>
            <a:ext cx="8677275" cy="93980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6047" b="0" i="0" spc="236" dirty="0">
                <a:solidFill>
                  <a:srgbClr val="FFFFFF"/>
                </a:solidFill>
                <a:latin typeface="Palatino Linotype"/>
                <a:cs typeface="Palatino Linotype"/>
              </a:rPr>
              <a:t>What </a:t>
            </a:r>
            <a:r>
              <a:rPr sz="6047" b="0" i="0" spc="127" dirty="0">
                <a:solidFill>
                  <a:srgbClr val="FFFFFF"/>
                </a:solidFill>
                <a:latin typeface="Palatino Linotype"/>
                <a:cs typeface="Palatino Linotype"/>
              </a:rPr>
              <a:t>is </a:t>
            </a:r>
            <a:r>
              <a:rPr sz="6047" b="0" i="0" spc="134" dirty="0">
                <a:latin typeface="Palatino Linotype"/>
                <a:cs typeface="Palatino Linotype"/>
              </a:rPr>
              <a:t>version</a:t>
            </a:r>
            <a:r>
              <a:rPr sz="6047" b="0" i="0" spc="-911" dirty="0">
                <a:latin typeface="Palatino Linotype"/>
                <a:cs typeface="Palatino Linotype"/>
              </a:rPr>
              <a:t> </a:t>
            </a:r>
            <a:r>
              <a:rPr sz="6047" b="0" i="0" spc="204" dirty="0">
                <a:latin typeface="Palatino Linotype"/>
                <a:cs typeface="Palatino Linotype"/>
              </a:rPr>
              <a:t>control</a:t>
            </a:r>
            <a:r>
              <a:rPr sz="6047" b="0" i="0" spc="204" dirty="0">
                <a:solidFill>
                  <a:srgbClr val="FFFFFF"/>
                </a:solidFill>
                <a:latin typeface="Palatino Linotype"/>
                <a:cs typeface="Palatino Linotype"/>
              </a:rPr>
              <a:t>?</a:t>
            </a:r>
            <a:endParaRPr sz="6047" dirty="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33657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58" y="1123837"/>
            <a:ext cx="3157869" cy="4860911"/>
          </a:xfrm>
        </p:spPr>
        <p:txBody>
          <a:bodyPr/>
          <a:lstStyle/>
          <a:p>
            <a:r>
              <a:rPr lang="en-US" dirty="0"/>
              <a:t>What Is Version Control?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A system that keeps records of your changes Allows for collaborative development</a:t>
            </a:r>
          </a:p>
          <a:p>
            <a:pPr marL="0" indent="0">
              <a:buNone/>
            </a:pPr>
            <a:r>
              <a:rPr lang="en-US" dirty="0"/>
              <a:t>• Allows you to know who made what changes and when</a:t>
            </a:r>
          </a:p>
          <a:p>
            <a:pPr marL="0" indent="0">
              <a:buNone/>
            </a:pPr>
            <a:r>
              <a:rPr lang="en-US" dirty="0"/>
              <a:t>• Allows you to revert any changes and go back to a previous state</a:t>
            </a:r>
          </a:p>
        </p:txBody>
      </p:sp>
    </p:spTree>
    <p:extLst>
      <p:ext uri="{BB962C8B-B14F-4D97-AF65-F5344CB8AC3E}">
        <p14:creationId xmlns:p14="http://schemas.microsoft.com/office/powerpoint/2010/main" val="62955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032148" cy="4723807"/>
          </a:xfrm>
        </p:spPr>
        <p:txBody>
          <a:bodyPr/>
          <a:lstStyle/>
          <a:p>
            <a:r>
              <a:rPr lang="en-US" b="1" dirty="0"/>
              <a:t>Categories of version control systems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414" y="1913861"/>
            <a:ext cx="6936257" cy="2677044"/>
          </a:xfrm>
        </p:spPr>
      </p:pic>
    </p:spTree>
    <p:extLst>
      <p:ext uri="{BB962C8B-B14F-4D97-AF65-F5344CB8AC3E}">
        <p14:creationId xmlns:p14="http://schemas.microsoft.com/office/powerpoint/2010/main" val="168735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3577A01-3DD8-4E33-BEE1-3065F7E6F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9599"/>
            <a:ext cx="7052486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US" dirty="0"/>
              <a:t>What is git?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248" y="2510395"/>
            <a:ext cx="6451109" cy="32745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• created by Linus Torvalds, April 2005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• a command line version control program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• uses checksums to ensure data integrity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• distributed version control 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• cross-platform (including Windows!)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• open source, free</a:t>
            </a:r>
          </a:p>
        </p:txBody>
      </p:sp>
      <p:pic>
        <p:nvPicPr>
          <p:cNvPr id="5" name="Picture 4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61270A0D-C084-4240-A6DE-00D99BB33B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7" b="3"/>
          <a:stretch/>
        </p:blipFill>
        <p:spPr>
          <a:xfrm>
            <a:off x="7545032" y="759599"/>
            <a:ext cx="3778286" cy="53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36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git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complicated at first, but there are a few key concepts Important git terminology in following: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Repositories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Branches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365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3B3B3B"/>
                </a:solidFill>
                <a:latin typeface="Roboto"/>
              </a:rPr>
              <a:t>What is a Git Repository?</a:t>
            </a:r>
            <a:br>
              <a:rPr lang="en-US" altLang="en-US" b="1" dirty="0">
                <a:solidFill>
                  <a:srgbClr val="3B3B3B"/>
                </a:solidFill>
                <a:latin typeface="Roboto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Git Repository is a storage of your project files, which makes it possible to save code versions and have access to them.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5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Commit—Setting Your Work in Stone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commit is a snapshot in time, and represents a reproducible</a:t>
            </a:r>
          </a:p>
          <a:p>
            <a:pPr marL="0" indent="0">
              <a:buNone/>
            </a:pPr>
            <a:r>
              <a:rPr lang="en-US" dirty="0"/>
              <a:t>state of your project. The various commits you make during a project constitute the project’s history.</a:t>
            </a:r>
          </a:p>
        </p:txBody>
      </p:sp>
    </p:spTree>
    <p:extLst>
      <p:ext uri="{BB962C8B-B14F-4D97-AF65-F5344CB8AC3E}">
        <p14:creationId xmlns:p14="http://schemas.microsoft.com/office/powerpoint/2010/main" val="18287845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Microsoft Office PowerPoint</Application>
  <PresentationFormat>Widescreen</PresentationFormat>
  <Paragraphs>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Corbel</vt:lpstr>
      <vt:lpstr>Palatino Linotype</vt:lpstr>
      <vt:lpstr>Roboto</vt:lpstr>
      <vt:lpstr>Tahoma</vt:lpstr>
      <vt:lpstr>Trebuchet MS</vt:lpstr>
      <vt:lpstr>Wingdings 2</vt:lpstr>
      <vt:lpstr>1_Office Theme</vt:lpstr>
      <vt:lpstr>Frame</vt:lpstr>
      <vt:lpstr>   for me, for you.</vt:lpstr>
      <vt:lpstr>PowerPoint Presentation</vt:lpstr>
      <vt:lpstr>What is version control?</vt:lpstr>
      <vt:lpstr>What Is Version Control? </vt:lpstr>
      <vt:lpstr>Categories of version control systems</vt:lpstr>
      <vt:lpstr>What is git? </vt:lpstr>
      <vt:lpstr>How does git work?</vt:lpstr>
      <vt:lpstr>What is a Git Repository? </vt:lpstr>
      <vt:lpstr>The Commit—Setting Your Work in Stone</vt:lpstr>
      <vt:lpstr>Git uses a three-tree architecture</vt:lpstr>
      <vt:lpstr>Install git </vt:lpstr>
      <vt:lpstr>PowerPoint Presentation</vt:lpstr>
      <vt:lpstr>Branches</vt:lpstr>
      <vt:lpstr>Merging</vt:lpstr>
      <vt:lpstr>PowerPoint Presentation</vt:lpstr>
      <vt:lpstr>PowerPoint Presentation</vt:lpstr>
      <vt:lpstr>Remotes</vt:lpstr>
      <vt:lpstr>DO &amp; DON’T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for me, for you.</dc:title>
  <dc:creator>sara</dc:creator>
  <cp:lastModifiedBy>sara</cp:lastModifiedBy>
  <cp:revision>1</cp:revision>
  <dcterms:created xsi:type="dcterms:W3CDTF">2020-02-22T07:22:28Z</dcterms:created>
  <dcterms:modified xsi:type="dcterms:W3CDTF">2020-02-22T07:22:42Z</dcterms:modified>
</cp:coreProperties>
</file>