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4" r:id="rId3"/>
    <p:sldId id="702" r:id="rId4"/>
    <p:sldId id="705" r:id="rId5"/>
    <p:sldId id="709" r:id="rId6"/>
    <p:sldId id="710" r:id="rId7"/>
    <p:sldId id="708" r:id="rId8"/>
    <p:sldId id="711" r:id="rId9"/>
    <p:sldId id="7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3" d="100"/>
          <a:sy n="73" d="100"/>
        </p:scale>
        <p:origin x="-1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74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15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12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00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66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752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410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8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05158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39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14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3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13/09/2019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13/09/2019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r_sentation_Microsoft_Office_PowerPoint1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r_sentation_Microsoft_Office_PowerPoint2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r_sentation_Microsoft_Office_PowerPoint3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19179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1"/>
          <a:ext cx="12191999" cy="6572278"/>
        </p:xfrm>
        <a:graphic>
          <a:graphicData uri="http://schemas.openxmlformats.org/presentationml/2006/ole">
            <p:oleObj spid="_x0000_s4098" name="Présentation" r:id="rId3" imgW="4692230" imgH="2639615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F6FEC55-A32C-4307-B2C6-EA092009C662}"/>
              </a:ext>
            </a:extLst>
          </p:cNvPr>
          <p:cNvSpPr/>
          <p:nvPr/>
        </p:nvSpPr>
        <p:spPr>
          <a:xfrm rot="1715243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814463A-D35A-4BA9-8052-DA1586A65673}"/>
              </a:ext>
            </a:extLst>
          </p:cNvPr>
          <p:cNvSpPr/>
          <p:nvPr/>
        </p:nvSpPr>
        <p:spPr>
          <a:xfrm>
            <a:off x="9783029" y="5848541"/>
            <a:ext cx="1445002" cy="76962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15828BE-763B-4BFF-9C60-C8FDE527AE24}"/>
              </a:ext>
            </a:extLst>
          </p:cNvPr>
          <p:cNvSpPr/>
          <p:nvPr/>
        </p:nvSpPr>
        <p:spPr>
          <a:xfrm>
            <a:off x="7666666" y="5306838"/>
            <a:ext cx="1254246" cy="66802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4CEA324-95AF-4D2B-8827-80C73810DE8F}"/>
              </a:ext>
            </a:extLst>
          </p:cNvPr>
          <p:cNvSpPr/>
          <p:nvPr/>
        </p:nvSpPr>
        <p:spPr>
          <a:xfrm>
            <a:off x="5636124" y="4817573"/>
            <a:ext cx="1055521" cy="56217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DF16853-BF82-4076-84A9-584936A1B8B1}"/>
              </a:ext>
            </a:extLst>
          </p:cNvPr>
          <p:cNvSpPr/>
          <p:nvPr/>
        </p:nvSpPr>
        <p:spPr>
          <a:xfrm>
            <a:off x="3538350" y="4172676"/>
            <a:ext cx="852320" cy="4539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44C2AA-5B91-4DE2-98C4-BF210CEBCFE8}"/>
              </a:ext>
            </a:extLst>
          </p:cNvPr>
          <p:cNvSpPr/>
          <p:nvPr/>
        </p:nvSpPr>
        <p:spPr>
          <a:xfrm>
            <a:off x="1449617" y="3586353"/>
            <a:ext cx="692682" cy="36892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ED6800A-FD7A-47F2-83B9-4268725530FF}"/>
              </a:ext>
            </a:extLst>
          </p:cNvPr>
          <p:cNvSpPr/>
          <p:nvPr/>
        </p:nvSpPr>
        <p:spPr>
          <a:xfrm>
            <a:off x="10403314" y="4990368"/>
            <a:ext cx="175088" cy="124746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69636F4D-31BE-4436-B1D8-96A0BA208778}"/>
              </a:ext>
            </a:extLst>
          </p:cNvPr>
          <p:cNvSpPr/>
          <p:nvPr/>
        </p:nvSpPr>
        <p:spPr>
          <a:xfrm>
            <a:off x="8234809" y="4345826"/>
            <a:ext cx="137077" cy="131195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F56A5E0-BE8C-4B40-B64F-28D4253240EF}"/>
              </a:ext>
            </a:extLst>
          </p:cNvPr>
          <p:cNvSpPr/>
          <p:nvPr/>
        </p:nvSpPr>
        <p:spPr>
          <a:xfrm>
            <a:off x="6094199" y="3684729"/>
            <a:ext cx="110067" cy="14389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95CB270-A74B-49E6-9E80-F18C23F3D8D1}"/>
              </a:ext>
            </a:extLst>
          </p:cNvPr>
          <p:cNvSpPr/>
          <p:nvPr/>
        </p:nvSpPr>
        <p:spPr>
          <a:xfrm>
            <a:off x="3890045" y="3147345"/>
            <a:ext cx="110067" cy="127249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55232225-9D6C-43FA-ACB3-DC0C704C8BAA}"/>
              </a:ext>
            </a:extLst>
          </p:cNvPr>
          <p:cNvSpPr/>
          <p:nvPr/>
        </p:nvSpPr>
        <p:spPr>
          <a:xfrm>
            <a:off x="1731259" y="2697193"/>
            <a:ext cx="110067" cy="109501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0F60EF9-D04B-4D45-B6CC-6230FB64F054}"/>
              </a:ext>
            </a:extLst>
          </p:cNvPr>
          <p:cNvSpPr/>
          <p:nvPr/>
        </p:nvSpPr>
        <p:spPr>
          <a:xfrm>
            <a:off x="1011341" y="1577801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925815" y="1776547"/>
            <a:ext cx="1931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introduction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A7E7BDC-0FE8-4FBC-BFB2-886DA2ECCD16}"/>
              </a:ext>
            </a:extLst>
          </p:cNvPr>
          <p:cNvSpPr/>
          <p:nvPr/>
        </p:nvSpPr>
        <p:spPr>
          <a:xfrm>
            <a:off x="919901" y="2675080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9D279D1-58E0-4FA5-AC78-9B45B7956430}"/>
              </a:ext>
            </a:extLst>
          </p:cNvPr>
          <p:cNvSpPr/>
          <p:nvPr/>
        </p:nvSpPr>
        <p:spPr>
          <a:xfrm>
            <a:off x="9610836" y="3516855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DEF1CD-CFFB-4BA4-A688-0ECE97AF0906}"/>
              </a:ext>
            </a:extLst>
          </p:cNvPr>
          <p:cNvSpPr txBox="1"/>
          <p:nvPr/>
        </p:nvSpPr>
        <p:spPr>
          <a:xfrm>
            <a:off x="9525310" y="3680675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        et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perspective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1361391-0CBD-4CF8-834E-3B0A825D1CFF}"/>
              </a:ext>
            </a:extLst>
          </p:cNvPr>
          <p:cNvSpPr/>
          <p:nvPr/>
        </p:nvSpPr>
        <p:spPr>
          <a:xfrm>
            <a:off x="9610836" y="4979894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A5041F9-6CEF-4A5E-A6DF-7C5CD0ED4263}"/>
              </a:ext>
            </a:extLst>
          </p:cNvPr>
          <p:cNvSpPr/>
          <p:nvPr/>
        </p:nvSpPr>
        <p:spPr>
          <a:xfrm>
            <a:off x="7436798" y="3278705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8E9B94E-4850-4659-8E27-3BC2FFAE24DD}"/>
              </a:ext>
            </a:extLst>
          </p:cNvPr>
          <p:cNvSpPr txBox="1"/>
          <p:nvPr/>
        </p:nvSpPr>
        <p:spPr>
          <a:xfrm>
            <a:off x="7325146" y="3540034"/>
            <a:ext cx="19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 technique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A26F89D-F038-4EB2-9378-A7A45A572EFB}"/>
              </a:ext>
            </a:extLst>
          </p:cNvPr>
          <p:cNvSpPr/>
          <p:nvPr/>
        </p:nvSpPr>
        <p:spPr>
          <a:xfrm>
            <a:off x="7410672" y="4310669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50EBAE6-1DF9-485B-9020-DF3BD1609834}"/>
              </a:ext>
            </a:extLst>
          </p:cNvPr>
          <p:cNvSpPr/>
          <p:nvPr/>
        </p:nvSpPr>
        <p:spPr>
          <a:xfrm>
            <a:off x="5232367" y="3015630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15F3967-E1CA-490D-B08C-D7A05E120741}"/>
              </a:ext>
            </a:extLst>
          </p:cNvPr>
          <p:cNvSpPr txBox="1"/>
          <p:nvPr/>
        </p:nvSpPr>
        <p:spPr>
          <a:xfrm>
            <a:off x="5172967" y="3115828"/>
            <a:ext cx="19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Solution</a:t>
            </a:r>
            <a:endParaRPr lang="en-GB" sz="11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2FBA1A1-12B0-44EF-9821-ECC6AC55077A}"/>
              </a:ext>
            </a:extLst>
          </p:cNvPr>
          <p:cNvSpPr/>
          <p:nvPr/>
        </p:nvSpPr>
        <p:spPr>
          <a:xfrm>
            <a:off x="5258493" y="3681834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11112B9-4A31-4347-8469-FDF9915458A3}"/>
              </a:ext>
            </a:extLst>
          </p:cNvPr>
          <p:cNvSpPr/>
          <p:nvPr/>
        </p:nvSpPr>
        <p:spPr>
          <a:xfrm>
            <a:off x="3084351" y="2324385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AC8765F-89B7-4019-8534-50B61C6CD2E1}"/>
              </a:ext>
            </a:extLst>
          </p:cNvPr>
          <p:cNvSpPr txBox="1"/>
          <p:nvPr/>
        </p:nvSpPr>
        <p:spPr>
          <a:xfrm>
            <a:off x="2972702" y="2521131"/>
            <a:ext cx="182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Problématique</a:t>
            </a:r>
            <a:r>
              <a:rPr lang="en-US" sz="1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endParaRPr lang="en-GB" sz="1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8295272-B5DC-4F04-8E7D-A08793F897F0}"/>
              </a:ext>
            </a:extLst>
          </p:cNvPr>
          <p:cNvSpPr/>
          <p:nvPr/>
        </p:nvSpPr>
        <p:spPr>
          <a:xfrm>
            <a:off x="3058227" y="3147345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886891" y="261257"/>
            <a:ext cx="4898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Plan</a:t>
            </a:r>
            <a:endParaRPr lang="fr-F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7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32769" name="Picture 1" descr="C:\Users\DELL\Desktop\ob_25e3b9_how-technology-can-make-hr-relevant-t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834" y="1423851"/>
            <a:ext cx="10058400" cy="4753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1974688" y="295060"/>
            <a:ext cx="856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5400" dirty="0" smtClean="0"/>
              <a:t>Problématique </a:t>
            </a:r>
            <a:endParaRPr kumimoji="0" lang="ru-RU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D700D35-ACCE-4B3F-A968-CB5362E3C2EB}"/>
              </a:ext>
            </a:extLst>
          </p:cNvPr>
          <p:cNvGrpSpPr/>
          <p:nvPr/>
        </p:nvGrpSpPr>
        <p:grpSpPr>
          <a:xfrm>
            <a:off x="4049485" y="2259874"/>
            <a:ext cx="4506685" cy="3213463"/>
            <a:chOff x="4498909" y="1876114"/>
            <a:chExt cx="1024219" cy="103818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CAB98223-F6A5-43D3-B8A6-E108E8BA5878}"/>
                </a:ext>
              </a:extLst>
            </p:cNvPr>
            <p:cNvSpPr/>
            <p:nvPr/>
          </p:nvSpPr>
          <p:spPr>
            <a:xfrm>
              <a:off x="4498909" y="1876114"/>
              <a:ext cx="1024219" cy="1024219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C2ABE45-C179-4C5B-9A01-8676B22A0B0A}"/>
                </a:ext>
              </a:extLst>
            </p:cNvPr>
            <p:cNvSpPr txBox="1"/>
            <p:nvPr/>
          </p:nvSpPr>
          <p:spPr>
            <a:xfrm>
              <a:off x="4793184" y="1898639"/>
              <a:ext cx="488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0" b="1" dirty="0">
                  <a:solidFill>
                    <a:schemeClr val="accent4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?</a:t>
              </a:r>
              <a:endPara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48193" y="2377440"/>
            <a:ext cx="42454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 manque d’organisation en travail </a:t>
            </a:r>
            <a:endParaRPr lang="en-US" sz="2000" dirty="0" smtClean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57200" y="4572001"/>
            <a:ext cx="232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Perte de temps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35772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3657600" y="295060"/>
            <a:ext cx="4441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40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</a:t>
            </a:r>
            <a:endParaRPr lang="en-GB" sz="54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r">
              <a:defRPr/>
            </a:pPr>
            <a:r>
              <a:rPr lang="fr-FR" sz="5400" dirty="0" smtClean="0"/>
              <a:t>n</a:t>
            </a:r>
            <a:endParaRPr lang="ru-RU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xmlns="" id="{AC8BFAF3-6EB2-4CB4-93C1-5BBF92353128}"/>
              </a:ext>
            </a:extLst>
          </p:cNvPr>
          <p:cNvGrpSpPr/>
          <p:nvPr/>
        </p:nvGrpSpPr>
        <p:grpSpPr>
          <a:xfrm>
            <a:off x="1079742" y="2057656"/>
            <a:ext cx="2904429" cy="3628655"/>
            <a:chOff x="5035550" y="2351088"/>
            <a:chExt cx="2117725" cy="2146301"/>
          </a:xfrm>
        </p:grpSpPr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xmlns="" id="{77742C4B-DD0B-4617-A378-B386AEFCE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4938" y="2806701"/>
              <a:ext cx="1223963" cy="631825"/>
            </a:xfrm>
            <a:custGeom>
              <a:avLst/>
              <a:gdLst>
                <a:gd name="T0" fmla="*/ 98 w 384"/>
                <a:gd name="T1" fmla="*/ 166 h 198"/>
                <a:gd name="T2" fmla="*/ 93 w 384"/>
                <a:gd name="T3" fmla="*/ 156 h 198"/>
                <a:gd name="T4" fmla="*/ 5 w 384"/>
                <a:gd name="T5" fmla="*/ 104 h 198"/>
                <a:gd name="T6" fmla="*/ 78 w 384"/>
                <a:gd name="T7" fmla="*/ 91 h 198"/>
                <a:gd name="T8" fmla="*/ 98 w 384"/>
                <a:gd name="T9" fmla="*/ 111 h 198"/>
                <a:gd name="T10" fmla="*/ 53 w 384"/>
                <a:gd name="T11" fmla="*/ 59 h 198"/>
                <a:gd name="T12" fmla="*/ 76 w 384"/>
                <a:gd name="T13" fmla="*/ 9 h 198"/>
                <a:gd name="T14" fmla="*/ 184 w 384"/>
                <a:gd name="T15" fmla="*/ 63 h 198"/>
                <a:gd name="T16" fmla="*/ 192 w 384"/>
                <a:gd name="T17" fmla="*/ 114 h 198"/>
                <a:gd name="T18" fmla="*/ 201 w 384"/>
                <a:gd name="T19" fmla="*/ 110 h 198"/>
                <a:gd name="T20" fmla="*/ 180 w 384"/>
                <a:gd name="T21" fmla="*/ 34 h 198"/>
                <a:gd name="T22" fmla="*/ 220 w 384"/>
                <a:gd name="T23" fmla="*/ 14 h 198"/>
                <a:gd name="T24" fmla="*/ 289 w 384"/>
                <a:gd name="T25" fmla="*/ 85 h 198"/>
                <a:gd name="T26" fmla="*/ 288 w 384"/>
                <a:gd name="T27" fmla="*/ 111 h 198"/>
                <a:gd name="T28" fmla="*/ 299 w 384"/>
                <a:gd name="T29" fmla="*/ 77 h 198"/>
                <a:gd name="T30" fmla="*/ 278 w 384"/>
                <a:gd name="T31" fmla="*/ 32 h 198"/>
                <a:gd name="T32" fmla="*/ 371 w 384"/>
                <a:gd name="T33" fmla="*/ 54 h 198"/>
                <a:gd name="T34" fmla="*/ 375 w 384"/>
                <a:gd name="T35" fmla="*/ 128 h 198"/>
                <a:gd name="T36" fmla="*/ 346 w 384"/>
                <a:gd name="T37" fmla="*/ 125 h 198"/>
                <a:gd name="T38" fmla="*/ 333 w 384"/>
                <a:gd name="T39" fmla="*/ 126 h 198"/>
                <a:gd name="T40" fmla="*/ 322 w 384"/>
                <a:gd name="T41" fmla="*/ 121 h 198"/>
                <a:gd name="T42" fmla="*/ 330 w 384"/>
                <a:gd name="T43" fmla="*/ 41 h 198"/>
                <a:gd name="T44" fmla="*/ 322 w 384"/>
                <a:gd name="T45" fmla="*/ 48 h 198"/>
                <a:gd name="T46" fmla="*/ 308 w 384"/>
                <a:gd name="T47" fmla="*/ 118 h 198"/>
                <a:gd name="T48" fmla="*/ 265 w 384"/>
                <a:gd name="T49" fmla="*/ 131 h 198"/>
                <a:gd name="T50" fmla="*/ 247 w 384"/>
                <a:gd name="T51" fmla="*/ 69 h 198"/>
                <a:gd name="T52" fmla="*/ 236 w 384"/>
                <a:gd name="T53" fmla="*/ 62 h 198"/>
                <a:gd name="T54" fmla="*/ 247 w 384"/>
                <a:gd name="T55" fmla="*/ 93 h 198"/>
                <a:gd name="T56" fmla="*/ 231 w 384"/>
                <a:gd name="T57" fmla="*/ 167 h 198"/>
                <a:gd name="T58" fmla="*/ 107 w 384"/>
                <a:gd name="T59" fmla="*/ 184 h 198"/>
                <a:gd name="T60" fmla="*/ 157 w 384"/>
                <a:gd name="T61" fmla="*/ 107 h 198"/>
                <a:gd name="T62" fmla="*/ 75 w 384"/>
                <a:gd name="T63" fmla="*/ 123 h 198"/>
                <a:gd name="T64" fmla="*/ 43 w 384"/>
                <a:gd name="T65" fmla="*/ 101 h 198"/>
                <a:gd name="T66" fmla="*/ 62 w 384"/>
                <a:gd name="T67" fmla="*/ 123 h 198"/>
                <a:gd name="T68" fmla="*/ 136 w 384"/>
                <a:gd name="T69" fmla="*/ 149 h 198"/>
                <a:gd name="T70" fmla="*/ 158 w 384"/>
                <a:gd name="T71" fmla="*/ 77 h 198"/>
                <a:gd name="T72" fmla="*/ 114 w 384"/>
                <a:gd name="T73" fmla="*/ 40 h 198"/>
                <a:gd name="T74" fmla="*/ 138 w 384"/>
                <a:gd name="T75" fmla="*/ 6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4" h="198">
                  <a:moveTo>
                    <a:pt x="90" y="169"/>
                  </a:moveTo>
                  <a:cubicBezTo>
                    <a:pt x="94" y="168"/>
                    <a:pt x="96" y="167"/>
                    <a:pt x="98" y="166"/>
                  </a:cubicBezTo>
                  <a:cubicBezTo>
                    <a:pt x="100" y="164"/>
                    <a:pt x="101" y="162"/>
                    <a:pt x="100" y="159"/>
                  </a:cubicBezTo>
                  <a:cubicBezTo>
                    <a:pt x="98" y="156"/>
                    <a:pt x="96" y="155"/>
                    <a:pt x="93" y="156"/>
                  </a:cubicBezTo>
                  <a:cubicBezTo>
                    <a:pt x="71" y="167"/>
                    <a:pt x="52" y="162"/>
                    <a:pt x="34" y="147"/>
                  </a:cubicBezTo>
                  <a:cubicBezTo>
                    <a:pt x="20" y="136"/>
                    <a:pt x="9" y="122"/>
                    <a:pt x="5" y="104"/>
                  </a:cubicBezTo>
                  <a:cubicBezTo>
                    <a:pt x="0" y="86"/>
                    <a:pt x="13" y="60"/>
                    <a:pt x="39" y="66"/>
                  </a:cubicBezTo>
                  <a:cubicBezTo>
                    <a:pt x="56" y="69"/>
                    <a:pt x="68" y="79"/>
                    <a:pt x="78" y="91"/>
                  </a:cubicBezTo>
                  <a:cubicBezTo>
                    <a:pt x="83" y="96"/>
                    <a:pt x="87" y="102"/>
                    <a:pt x="91" y="108"/>
                  </a:cubicBezTo>
                  <a:cubicBezTo>
                    <a:pt x="93" y="110"/>
                    <a:pt x="95" y="113"/>
                    <a:pt x="98" y="111"/>
                  </a:cubicBezTo>
                  <a:cubicBezTo>
                    <a:pt x="102" y="108"/>
                    <a:pt x="102" y="106"/>
                    <a:pt x="100" y="102"/>
                  </a:cubicBezTo>
                  <a:cubicBezTo>
                    <a:pt x="88" y="84"/>
                    <a:pt x="74" y="68"/>
                    <a:pt x="53" y="59"/>
                  </a:cubicBezTo>
                  <a:cubicBezTo>
                    <a:pt x="45" y="55"/>
                    <a:pt x="45" y="54"/>
                    <a:pt x="46" y="45"/>
                  </a:cubicBezTo>
                  <a:cubicBezTo>
                    <a:pt x="49" y="27"/>
                    <a:pt x="59" y="15"/>
                    <a:pt x="76" y="9"/>
                  </a:cubicBezTo>
                  <a:cubicBezTo>
                    <a:pt x="99" y="0"/>
                    <a:pt x="121" y="5"/>
                    <a:pt x="142" y="16"/>
                  </a:cubicBezTo>
                  <a:cubicBezTo>
                    <a:pt x="162" y="26"/>
                    <a:pt x="176" y="42"/>
                    <a:pt x="184" y="63"/>
                  </a:cubicBezTo>
                  <a:cubicBezTo>
                    <a:pt x="190" y="77"/>
                    <a:pt x="192" y="92"/>
                    <a:pt x="191" y="108"/>
                  </a:cubicBezTo>
                  <a:cubicBezTo>
                    <a:pt x="191" y="110"/>
                    <a:pt x="191" y="112"/>
                    <a:pt x="192" y="114"/>
                  </a:cubicBezTo>
                  <a:cubicBezTo>
                    <a:pt x="193" y="115"/>
                    <a:pt x="196" y="116"/>
                    <a:pt x="198" y="115"/>
                  </a:cubicBezTo>
                  <a:cubicBezTo>
                    <a:pt x="199" y="114"/>
                    <a:pt x="201" y="112"/>
                    <a:pt x="201" y="110"/>
                  </a:cubicBezTo>
                  <a:cubicBezTo>
                    <a:pt x="201" y="101"/>
                    <a:pt x="202" y="92"/>
                    <a:pt x="200" y="84"/>
                  </a:cubicBezTo>
                  <a:cubicBezTo>
                    <a:pt x="198" y="65"/>
                    <a:pt x="191" y="49"/>
                    <a:pt x="180" y="34"/>
                  </a:cubicBezTo>
                  <a:cubicBezTo>
                    <a:pt x="178" y="32"/>
                    <a:pt x="179" y="30"/>
                    <a:pt x="180" y="28"/>
                  </a:cubicBezTo>
                  <a:cubicBezTo>
                    <a:pt x="191" y="15"/>
                    <a:pt x="204" y="11"/>
                    <a:pt x="220" y="14"/>
                  </a:cubicBezTo>
                  <a:cubicBezTo>
                    <a:pt x="247" y="19"/>
                    <a:pt x="267" y="36"/>
                    <a:pt x="280" y="60"/>
                  </a:cubicBezTo>
                  <a:cubicBezTo>
                    <a:pt x="285" y="67"/>
                    <a:pt x="288" y="76"/>
                    <a:pt x="289" y="85"/>
                  </a:cubicBezTo>
                  <a:cubicBezTo>
                    <a:pt x="290" y="91"/>
                    <a:pt x="290" y="97"/>
                    <a:pt x="286" y="103"/>
                  </a:cubicBezTo>
                  <a:cubicBezTo>
                    <a:pt x="285" y="106"/>
                    <a:pt x="284" y="109"/>
                    <a:pt x="288" y="111"/>
                  </a:cubicBezTo>
                  <a:cubicBezTo>
                    <a:pt x="292" y="113"/>
                    <a:pt x="294" y="111"/>
                    <a:pt x="296" y="108"/>
                  </a:cubicBezTo>
                  <a:cubicBezTo>
                    <a:pt x="301" y="98"/>
                    <a:pt x="301" y="87"/>
                    <a:pt x="299" y="77"/>
                  </a:cubicBezTo>
                  <a:cubicBezTo>
                    <a:pt x="295" y="62"/>
                    <a:pt x="287" y="50"/>
                    <a:pt x="278" y="38"/>
                  </a:cubicBezTo>
                  <a:cubicBezTo>
                    <a:pt x="276" y="36"/>
                    <a:pt x="276" y="34"/>
                    <a:pt x="278" y="32"/>
                  </a:cubicBezTo>
                  <a:cubicBezTo>
                    <a:pt x="296" y="12"/>
                    <a:pt x="332" y="4"/>
                    <a:pt x="355" y="20"/>
                  </a:cubicBezTo>
                  <a:cubicBezTo>
                    <a:pt x="367" y="28"/>
                    <a:pt x="374" y="39"/>
                    <a:pt x="371" y="54"/>
                  </a:cubicBezTo>
                  <a:cubicBezTo>
                    <a:pt x="368" y="71"/>
                    <a:pt x="372" y="87"/>
                    <a:pt x="380" y="102"/>
                  </a:cubicBezTo>
                  <a:cubicBezTo>
                    <a:pt x="384" y="111"/>
                    <a:pt x="381" y="123"/>
                    <a:pt x="375" y="128"/>
                  </a:cubicBezTo>
                  <a:cubicBezTo>
                    <a:pt x="368" y="133"/>
                    <a:pt x="358" y="134"/>
                    <a:pt x="350" y="130"/>
                  </a:cubicBezTo>
                  <a:cubicBezTo>
                    <a:pt x="349" y="128"/>
                    <a:pt x="347" y="127"/>
                    <a:pt x="346" y="125"/>
                  </a:cubicBezTo>
                  <a:cubicBezTo>
                    <a:pt x="345" y="122"/>
                    <a:pt x="344" y="118"/>
                    <a:pt x="340" y="119"/>
                  </a:cubicBezTo>
                  <a:cubicBezTo>
                    <a:pt x="337" y="120"/>
                    <a:pt x="336" y="123"/>
                    <a:pt x="333" y="126"/>
                  </a:cubicBezTo>
                  <a:cubicBezTo>
                    <a:pt x="330" y="125"/>
                    <a:pt x="326" y="124"/>
                    <a:pt x="321" y="123"/>
                  </a:cubicBezTo>
                  <a:cubicBezTo>
                    <a:pt x="321" y="122"/>
                    <a:pt x="322" y="121"/>
                    <a:pt x="322" y="121"/>
                  </a:cubicBezTo>
                  <a:cubicBezTo>
                    <a:pt x="345" y="100"/>
                    <a:pt x="349" y="68"/>
                    <a:pt x="332" y="43"/>
                  </a:cubicBezTo>
                  <a:cubicBezTo>
                    <a:pt x="331" y="43"/>
                    <a:pt x="331" y="42"/>
                    <a:pt x="330" y="41"/>
                  </a:cubicBezTo>
                  <a:cubicBezTo>
                    <a:pt x="328" y="39"/>
                    <a:pt x="326" y="37"/>
                    <a:pt x="322" y="40"/>
                  </a:cubicBezTo>
                  <a:cubicBezTo>
                    <a:pt x="319" y="42"/>
                    <a:pt x="320" y="45"/>
                    <a:pt x="322" y="48"/>
                  </a:cubicBezTo>
                  <a:cubicBezTo>
                    <a:pt x="325" y="53"/>
                    <a:pt x="328" y="58"/>
                    <a:pt x="330" y="63"/>
                  </a:cubicBezTo>
                  <a:cubicBezTo>
                    <a:pt x="337" y="84"/>
                    <a:pt x="327" y="108"/>
                    <a:pt x="308" y="118"/>
                  </a:cubicBezTo>
                  <a:cubicBezTo>
                    <a:pt x="303" y="121"/>
                    <a:pt x="297" y="121"/>
                    <a:pt x="291" y="123"/>
                  </a:cubicBezTo>
                  <a:cubicBezTo>
                    <a:pt x="282" y="126"/>
                    <a:pt x="273" y="129"/>
                    <a:pt x="265" y="131"/>
                  </a:cubicBezTo>
                  <a:cubicBezTo>
                    <a:pt x="264" y="126"/>
                    <a:pt x="264" y="119"/>
                    <a:pt x="263" y="113"/>
                  </a:cubicBezTo>
                  <a:cubicBezTo>
                    <a:pt x="262" y="97"/>
                    <a:pt x="255" y="83"/>
                    <a:pt x="247" y="69"/>
                  </a:cubicBezTo>
                  <a:cubicBezTo>
                    <a:pt x="246" y="68"/>
                    <a:pt x="245" y="66"/>
                    <a:pt x="244" y="64"/>
                  </a:cubicBezTo>
                  <a:cubicBezTo>
                    <a:pt x="242" y="61"/>
                    <a:pt x="240" y="59"/>
                    <a:pt x="236" y="62"/>
                  </a:cubicBezTo>
                  <a:cubicBezTo>
                    <a:pt x="233" y="64"/>
                    <a:pt x="233" y="67"/>
                    <a:pt x="235" y="70"/>
                  </a:cubicBezTo>
                  <a:cubicBezTo>
                    <a:pt x="239" y="78"/>
                    <a:pt x="244" y="85"/>
                    <a:pt x="247" y="93"/>
                  </a:cubicBezTo>
                  <a:cubicBezTo>
                    <a:pt x="253" y="108"/>
                    <a:pt x="257" y="123"/>
                    <a:pt x="252" y="139"/>
                  </a:cubicBezTo>
                  <a:cubicBezTo>
                    <a:pt x="248" y="150"/>
                    <a:pt x="241" y="160"/>
                    <a:pt x="231" y="167"/>
                  </a:cubicBezTo>
                  <a:cubicBezTo>
                    <a:pt x="212" y="182"/>
                    <a:pt x="190" y="192"/>
                    <a:pt x="167" y="195"/>
                  </a:cubicBezTo>
                  <a:cubicBezTo>
                    <a:pt x="146" y="198"/>
                    <a:pt x="125" y="197"/>
                    <a:pt x="107" y="184"/>
                  </a:cubicBezTo>
                  <a:cubicBezTo>
                    <a:pt x="101" y="180"/>
                    <a:pt x="96" y="175"/>
                    <a:pt x="90" y="169"/>
                  </a:cubicBezTo>
                  <a:close/>
                  <a:moveTo>
                    <a:pt x="157" y="107"/>
                  </a:moveTo>
                  <a:cubicBezTo>
                    <a:pt x="156" y="121"/>
                    <a:pt x="152" y="130"/>
                    <a:pt x="142" y="136"/>
                  </a:cubicBezTo>
                  <a:cubicBezTo>
                    <a:pt x="124" y="147"/>
                    <a:pt x="89" y="141"/>
                    <a:pt x="75" y="123"/>
                  </a:cubicBezTo>
                  <a:cubicBezTo>
                    <a:pt x="69" y="114"/>
                    <a:pt x="61" y="105"/>
                    <a:pt x="51" y="99"/>
                  </a:cubicBezTo>
                  <a:cubicBezTo>
                    <a:pt x="47" y="98"/>
                    <a:pt x="45" y="98"/>
                    <a:pt x="43" y="101"/>
                  </a:cubicBezTo>
                  <a:cubicBezTo>
                    <a:pt x="41" y="105"/>
                    <a:pt x="43" y="107"/>
                    <a:pt x="46" y="109"/>
                  </a:cubicBezTo>
                  <a:cubicBezTo>
                    <a:pt x="51" y="113"/>
                    <a:pt x="57" y="118"/>
                    <a:pt x="62" y="123"/>
                  </a:cubicBezTo>
                  <a:cubicBezTo>
                    <a:pt x="68" y="129"/>
                    <a:pt x="74" y="136"/>
                    <a:pt x="81" y="141"/>
                  </a:cubicBezTo>
                  <a:cubicBezTo>
                    <a:pt x="98" y="152"/>
                    <a:pt x="117" y="155"/>
                    <a:pt x="136" y="149"/>
                  </a:cubicBezTo>
                  <a:cubicBezTo>
                    <a:pt x="148" y="146"/>
                    <a:pt x="157" y="140"/>
                    <a:pt x="162" y="129"/>
                  </a:cubicBezTo>
                  <a:cubicBezTo>
                    <a:pt x="171" y="111"/>
                    <a:pt x="168" y="94"/>
                    <a:pt x="158" y="77"/>
                  </a:cubicBezTo>
                  <a:cubicBezTo>
                    <a:pt x="149" y="63"/>
                    <a:pt x="135" y="52"/>
                    <a:pt x="122" y="41"/>
                  </a:cubicBezTo>
                  <a:cubicBezTo>
                    <a:pt x="119" y="38"/>
                    <a:pt x="116" y="37"/>
                    <a:pt x="114" y="40"/>
                  </a:cubicBezTo>
                  <a:cubicBezTo>
                    <a:pt x="112" y="44"/>
                    <a:pt x="113" y="46"/>
                    <a:pt x="116" y="49"/>
                  </a:cubicBezTo>
                  <a:cubicBezTo>
                    <a:pt x="123" y="56"/>
                    <a:pt x="131" y="62"/>
                    <a:pt x="138" y="69"/>
                  </a:cubicBezTo>
                  <a:cubicBezTo>
                    <a:pt x="149" y="80"/>
                    <a:pt x="157" y="92"/>
                    <a:pt x="157" y="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xmlns="" id="{239C91DE-02B5-4784-956B-E5A3FF5F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0" y="3189288"/>
              <a:ext cx="1554163" cy="533400"/>
            </a:xfrm>
            <a:custGeom>
              <a:avLst/>
              <a:gdLst>
                <a:gd name="T0" fmla="*/ 264 w 487"/>
                <a:gd name="T1" fmla="*/ 87 h 167"/>
                <a:gd name="T2" fmla="*/ 258 w 487"/>
                <a:gd name="T3" fmla="*/ 102 h 167"/>
                <a:gd name="T4" fmla="*/ 279 w 487"/>
                <a:gd name="T5" fmla="*/ 78 h 167"/>
                <a:gd name="T6" fmla="*/ 326 w 487"/>
                <a:gd name="T7" fmla="*/ 15 h 167"/>
                <a:gd name="T8" fmla="*/ 403 w 487"/>
                <a:gd name="T9" fmla="*/ 47 h 167"/>
                <a:gd name="T10" fmla="*/ 420 w 487"/>
                <a:gd name="T11" fmla="*/ 112 h 167"/>
                <a:gd name="T12" fmla="*/ 443 w 487"/>
                <a:gd name="T13" fmla="*/ 110 h 167"/>
                <a:gd name="T14" fmla="*/ 423 w 487"/>
                <a:gd name="T15" fmla="*/ 97 h 167"/>
                <a:gd name="T16" fmla="*/ 406 w 487"/>
                <a:gd name="T17" fmla="*/ 29 h 167"/>
                <a:gd name="T18" fmla="*/ 407 w 487"/>
                <a:gd name="T19" fmla="*/ 23 h 167"/>
                <a:gd name="T20" fmla="*/ 455 w 487"/>
                <a:gd name="T21" fmla="*/ 47 h 167"/>
                <a:gd name="T22" fmla="*/ 469 w 487"/>
                <a:gd name="T23" fmla="*/ 135 h 167"/>
                <a:gd name="T24" fmla="*/ 373 w 487"/>
                <a:gd name="T25" fmla="*/ 114 h 167"/>
                <a:gd name="T26" fmla="*/ 372 w 487"/>
                <a:gd name="T27" fmla="*/ 93 h 167"/>
                <a:gd name="T28" fmla="*/ 402 w 487"/>
                <a:gd name="T29" fmla="*/ 106 h 167"/>
                <a:gd name="T30" fmla="*/ 368 w 487"/>
                <a:gd name="T31" fmla="*/ 83 h 167"/>
                <a:gd name="T32" fmla="*/ 296 w 487"/>
                <a:gd name="T33" fmla="*/ 143 h 167"/>
                <a:gd name="T34" fmla="*/ 216 w 487"/>
                <a:gd name="T35" fmla="*/ 129 h 167"/>
                <a:gd name="T36" fmla="*/ 215 w 487"/>
                <a:gd name="T37" fmla="*/ 99 h 167"/>
                <a:gd name="T38" fmla="*/ 202 w 487"/>
                <a:gd name="T39" fmla="*/ 131 h 167"/>
                <a:gd name="T40" fmla="*/ 138 w 487"/>
                <a:gd name="T41" fmla="*/ 107 h 167"/>
                <a:gd name="T42" fmla="*/ 125 w 487"/>
                <a:gd name="T43" fmla="*/ 94 h 167"/>
                <a:gd name="T44" fmla="*/ 128 w 487"/>
                <a:gd name="T45" fmla="*/ 110 h 167"/>
                <a:gd name="T46" fmla="*/ 86 w 487"/>
                <a:gd name="T47" fmla="*/ 152 h 167"/>
                <a:gd name="T48" fmla="*/ 1 w 487"/>
                <a:gd name="T49" fmla="*/ 65 h 167"/>
                <a:gd name="T50" fmla="*/ 41 w 487"/>
                <a:gd name="T51" fmla="*/ 0 h 167"/>
                <a:gd name="T52" fmla="*/ 65 w 487"/>
                <a:gd name="T53" fmla="*/ 61 h 167"/>
                <a:gd name="T54" fmla="*/ 57 w 487"/>
                <a:gd name="T55" fmla="*/ 116 h 167"/>
                <a:gd name="T56" fmla="*/ 68 w 487"/>
                <a:gd name="T57" fmla="*/ 114 h 167"/>
                <a:gd name="T58" fmla="*/ 89 w 487"/>
                <a:gd name="T59" fmla="*/ 52 h 167"/>
                <a:gd name="T60" fmla="*/ 119 w 487"/>
                <a:gd name="T61" fmla="*/ 52 h 167"/>
                <a:gd name="T62" fmla="*/ 203 w 487"/>
                <a:gd name="T63" fmla="*/ 87 h 167"/>
                <a:gd name="T64" fmla="*/ 274 w 487"/>
                <a:gd name="T65" fmla="*/ 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7" h="167">
                  <a:moveTo>
                    <a:pt x="274" y="60"/>
                  </a:moveTo>
                  <a:cubicBezTo>
                    <a:pt x="270" y="70"/>
                    <a:pt x="268" y="79"/>
                    <a:pt x="264" y="87"/>
                  </a:cubicBezTo>
                  <a:cubicBezTo>
                    <a:pt x="263" y="90"/>
                    <a:pt x="261" y="92"/>
                    <a:pt x="259" y="94"/>
                  </a:cubicBezTo>
                  <a:cubicBezTo>
                    <a:pt x="257" y="96"/>
                    <a:pt x="256" y="99"/>
                    <a:pt x="258" y="102"/>
                  </a:cubicBezTo>
                  <a:cubicBezTo>
                    <a:pt x="261" y="105"/>
                    <a:pt x="264" y="103"/>
                    <a:pt x="267" y="101"/>
                  </a:cubicBezTo>
                  <a:cubicBezTo>
                    <a:pt x="274" y="95"/>
                    <a:pt x="277" y="86"/>
                    <a:pt x="279" y="78"/>
                  </a:cubicBezTo>
                  <a:cubicBezTo>
                    <a:pt x="284" y="62"/>
                    <a:pt x="289" y="47"/>
                    <a:pt x="299" y="34"/>
                  </a:cubicBezTo>
                  <a:cubicBezTo>
                    <a:pt x="306" y="25"/>
                    <a:pt x="315" y="19"/>
                    <a:pt x="326" y="15"/>
                  </a:cubicBezTo>
                  <a:cubicBezTo>
                    <a:pt x="343" y="10"/>
                    <a:pt x="360" y="11"/>
                    <a:pt x="376" y="18"/>
                  </a:cubicBezTo>
                  <a:cubicBezTo>
                    <a:pt x="390" y="23"/>
                    <a:pt x="398" y="33"/>
                    <a:pt x="403" y="47"/>
                  </a:cubicBezTo>
                  <a:cubicBezTo>
                    <a:pt x="408" y="60"/>
                    <a:pt x="408" y="74"/>
                    <a:pt x="410" y="88"/>
                  </a:cubicBezTo>
                  <a:cubicBezTo>
                    <a:pt x="411" y="97"/>
                    <a:pt x="413" y="105"/>
                    <a:pt x="420" y="112"/>
                  </a:cubicBezTo>
                  <a:cubicBezTo>
                    <a:pt x="425" y="117"/>
                    <a:pt x="434" y="119"/>
                    <a:pt x="440" y="116"/>
                  </a:cubicBezTo>
                  <a:cubicBezTo>
                    <a:pt x="442" y="115"/>
                    <a:pt x="443" y="112"/>
                    <a:pt x="443" y="110"/>
                  </a:cubicBezTo>
                  <a:cubicBezTo>
                    <a:pt x="443" y="108"/>
                    <a:pt x="439" y="106"/>
                    <a:pt x="437" y="106"/>
                  </a:cubicBezTo>
                  <a:cubicBezTo>
                    <a:pt x="429" y="107"/>
                    <a:pt x="425" y="105"/>
                    <a:pt x="423" y="97"/>
                  </a:cubicBezTo>
                  <a:cubicBezTo>
                    <a:pt x="421" y="90"/>
                    <a:pt x="420" y="82"/>
                    <a:pt x="419" y="74"/>
                  </a:cubicBezTo>
                  <a:cubicBezTo>
                    <a:pt x="417" y="58"/>
                    <a:pt x="415" y="43"/>
                    <a:pt x="406" y="29"/>
                  </a:cubicBezTo>
                  <a:cubicBezTo>
                    <a:pt x="404" y="27"/>
                    <a:pt x="403" y="25"/>
                    <a:pt x="402" y="23"/>
                  </a:cubicBezTo>
                  <a:cubicBezTo>
                    <a:pt x="404" y="23"/>
                    <a:pt x="406" y="23"/>
                    <a:pt x="407" y="23"/>
                  </a:cubicBezTo>
                  <a:cubicBezTo>
                    <a:pt x="415" y="19"/>
                    <a:pt x="419" y="23"/>
                    <a:pt x="424" y="27"/>
                  </a:cubicBezTo>
                  <a:cubicBezTo>
                    <a:pt x="434" y="35"/>
                    <a:pt x="444" y="41"/>
                    <a:pt x="455" y="47"/>
                  </a:cubicBezTo>
                  <a:cubicBezTo>
                    <a:pt x="468" y="55"/>
                    <a:pt x="479" y="64"/>
                    <a:pt x="482" y="80"/>
                  </a:cubicBezTo>
                  <a:cubicBezTo>
                    <a:pt x="487" y="101"/>
                    <a:pt x="486" y="122"/>
                    <a:pt x="469" y="135"/>
                  </a:cubicBezTo>
                  <a:cubicBezTo>
                    <a:pt x="455" y="146"/>
                    <a:pt x="438" y="151"/>
                    <a:pt x="420" y="149"/>
                  </a:cubicBezTo>
                  <a:cubicBezTo>
                    <a:pt x="398" y="146"/>
                    <a:pt x="382" y="134"/>
                    <a:pt x="373" y="114"/>
                  </a:cubicBezTo>
                  <a:cubicBezTo>
                    <a:pt x="370" y="109"/>
                    <a:pt x="370" y="103"/>
                    <a:pt x="369" y="98"/>
                  </a:cubicBezTo>
                  <a:cubicBezTo>
                    <a:pt x="368" y="95"/>
                    <a:pt x="369" y="94"/>
                    <a:pt x="372" y="93"/>
                  </a:cubicBezTo>
                  <a:cubicBezTo>
                    <a:pt x="383" y="91"/>
                    <a:pt x="389" y="93"/>
                    <a:pt x="394" y="103"/>
                  </a:cubicBezTo>
                  <a:cubicBezTo>
                    <a:pt x="396" y="106"/>
                    <a:pt x="398" y="108"/>
                    <a:pt x="402" y="106"/>
                  </a:cubicBezTo>
                  <a:cubicBezTo>
                    <a:pt x="405" y="104"/>
                    <a:pt x="405" y="102"/>
                    <a:pt x="403" y="98"/>
                  </a:cubicBezTo>
                  <a:cubicBezTo>
                    <a:pt x="397" y="84"/>
                    <a:pt x="383" y="78"/>
                    <a:pt x="368" y="83"/>
                  </a:cubicBezTo>
                  <a:cubicBezTo>
                    <a:pt x="350" y="90"/>
                    <a:pt x="336" y="102"/>
                    <a:pt x="322" y="115"/>
                  </a:cubicBezTo>
                  <a:cubicBezTo>
                    <a:pt x="313" y="124"/>
                    <a:pt x="304" y="133"/>
                    <a:pt x="296" y="143"/>
                  </a:cubicBezTo>
                  <a:cubicBezTo>
                    <a:pt x="273" y="167"/>
                    <a:pt x="234" y="163"/>
                    <a:pt x="216" y="135"/>
                  </a:cubicBezTo>
                  <a:cubicBezTo>
                    <a:pt x="215" y="134"/>
                    <a:pt x="215" y="131"/>
                    <a:pt x="216" y="129"/>
                  </a:cubicBezTo>
                  <a:cubicBezTo>
                    <a:pt x="220" y="122"/>
                    <a:pt x="221" y="114"/>
                    <a:pt x="221" y="106"/>
                  </a:cubicBezTo>
                  <a:cubicBezTo>
                    <a:pt x="220" y="102"/>
                    <a:pt x="219" y="99"/>
                    <a:pt x="215" y="99"/>
                  </a:cubicBezTo>
                  <a:cubicBezTo>
                    <a:pt x="211" y="99"/>
                    <a:pt x="210" y="102"/>
                    <a:pt x="210" y="106"/>
                  </a:cubicBezTo>
                  <a:cubicBezTo>
                    <a:pt x="210" y="115"/>
                    <a:pt x="209" y="124"/>
                    <a:pt x="202" y="131"/>
                  </a:cubicBezTo>
                  <a:cubicBezTo>
                    <a:pt x="188" y="143"/>
                    <a:pt x="162" y="147"/>
                    <a:pt x="147" y="125"/>
                  </a:cubicBezTo>
                  <a:cubicBezTo>
                    <a:pt x="143" y="119"/>
                    <a:pt x="141" y="113"/>
                    <a:pt x="138" y="107"/>
                  </a:cubicBezTo>
                  <a:cubicBezTo>
                    <a:pt x="136" y="103"/>
                    <a:pt x="134" y="99"/>
                    <a:pt x="132" y="95"/>
                  </a:cubicBezTo>
                  <a:cubicBezTo>
                    <a:pt x="131" y="93"/>
                    <a:pt x="128" y="92"/>
                    <a:pt x="125" y="94"/>
                  </a:cubicBezTo>
                  <a:cubicBezTo>
                    <a:pt x="122" y="96"/>
                    <a:pt x="122" y="99"/>
                    <a:pt x="124" y="101"/>
                  </a:cubicBezTo>
                  <a:cubicBezTo>
                    <a:pt x="125" y="104"/>
                    <a:pt x="126" y="107"/>
                    <a:pt x="128" y="110"/>
                  </a:cubicBezTo>
                  <a:cubicBezTo>
                    <a:pt x="130" y="114"/>
                    <a:pt x="130" y="117"/>
                    <a:pt x="126" y="120"/>
                  </a:cubicBezTo>
                  <a:cubicBezTo>
                    <a:pt x="115" y="133"/>
                    <a:pt x="102" y="145"/>
                    <a:pt x="86" y="152"/>
                  </a:cubicBezTo>
                  <a:cubicBezTo>
                    <a:pt x="67" y="160"/>
                    <a:pt x="48" y="158"/>
                    <a:pt x="33" y="142"/>
                  </a:cubicBezTo>
                  <a:cubicBezTo>
                    <a:pt x="12" y="121"/>
                    <a:pt x="0" y="95"/>
                    <a:pt x="1" y="65"/>
                  </a:cubicBezTo>
                  <a:cubicBezTo>
                    <a:pt x="2" y="39"/>
                    <a:pt x="15" y="19"/>
                    <a:pt x="35" y="4"/>
                  </a:cubicBezTo>
                  <a:cubicBezTo>
                    <a:pt x="37" y="2"/>
                    <a:pt x="38" y="1"/>
                    <a:pt x="41" y="0"/>
                  </a:cubicBezTo>
                  <a:cubicBezTo>
                    <a:pt x="50" y="18"/>
                    <a:pt x="63" y="33"/>
                    <a:pt x="80" y="43"/>
                  </a:cubicBezTo>
                  <a:cubicBezTo>
                    <a:pt x="75" y="49"/>
                    <a:pt x="69" y="55"/>
                    <a:pt x="65" y="61"/>
                  </a:cubicBezTo>
                  <a:cubicBezTo>
                    <a:pt x="56" y="76"/>
                    <a:pt x="54" y="92"/>
                    <a:pt x="56" y="108"/>
                  </a:cubicBezTo>
                  <a:cubicBezTo>
                    <a:pt x="57" y="111"/>
                    <a:pt x="57" y="113"/>
                    <a:pt x="57" y="116"/>
                  </a:cubicBezTo>
                  <a:cubicBezTo>
                    <a:pt x="58" y="119"/>
                    <a:pt x="60" y="122"/>
                    <a:pt x="63" y="121"/>
                  </a:cubicBezTo>
                  <a:cubicBezTo>
                    <a:pt x="67" y="121"/>
                    <a:pt x="69" y="118"/>
                    <a:pt x="68" y="114"/>
                  </a:cubicBezTo>
                  <a:cubicBezTo>
                    <a:pt x="65" y="102"/>
                    <a:pt x="65" y="90"/>
                    <a:pt x="69" y="79"/>
                  </a:cubicBezTo>
                  <a:cubicBezTo>
                    <a:pt x="72" y="67"/>
                    <a:pt x="77" y="56"/>
                    <a:pt x="89" y="52"/>
                  </a:cubicBezTo>
                  <a:cubicBezTo>
                    <a:pt x="94" y="51"/>
                    <a:pt x="99" y="52"/>
                    <a:pt x="104" y="52"/>
                  </a:cubicBezTo>
                  <a:cubicBezTo>
                    <a:pt x="109" y="52"/>
                    <a:pt x="114" y="52"/>
                    <a:pt x="119" y="52"/>
                  </a:cubicBezTo>
                  <a:cubicBezTo>
                    <a:pt x="121" y="52"/>
                    <a:pt x="123" y="53"/>
                    <a:pt x="124" y="54"/>
                  </a:cubicBezTo>
                  <a:cubicBezTo>
                    <a:pt x="143" y="81"/>
                    <a:pt x="171" y="90"/>
                    <a:pt x="203" y="87"/>
                  </a:cubicBezTo>
                  <a:cubicBezTo>
                    <a:pt x="228" y="84"/>
                    <a:pt x="250" y="76"/>
                    <a:pt x="270" y="62"/>
                  </a:cubicBezTo>
                  <a:cubicBezTo>
                    <a:pt x="271" y="61"/>
                    <a:pt x="272" y="61"/>
                    <a:pt x="274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xmlns="" id="{24EBD9AC-556B-4E7B-BBBA-6829ED95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2351088"/>
              <a:ext cx="1289050" cy="631825"/>
            </a:xfrm>
            <a:custGeom>
              <a:avLst/>
              <a:gdLst>
                <a:gd name="T0" fmla="*/ 97 w 404"/>
                <a:gd name="T1" fmla="*/ 165 h 198"/>
                <a:gd name="T2" fmla="*/ 69 w 404"/>
                <a:gd name="T3" fmla="*/ 147 h 198"/>
                <a:gd name="T4" fmla="*/ 58 w 404"/>
                <a:gd name="T5" fmla="*/ 89 h 198"/>
                <a:gd name="T6" fmla="*/ 48 w 404"/>
                <a:gd name="T7" fmla="*/ 87 h 198"/>
                <a:gd name="T8" fmla="*/ 54 w 404"/>
                <a:gd name="T9" fmla="*/ 141 h 198"/>
                <a:gd name="T10" fmla="*/ 15 w 404"/>
                <a:gd name="T11" fmla="*/ 138 h 198"/>
                <a:gd name="T12" fmla="*/ 2 w 404"/>
                <a:gd name="T13" fmla="*/ 84 h 198"/>
                <a:gd name="T14" fmla="*/ 88 w 404"/>
                <a:gd name="T15" fmla="*/ 46 h 198"/>
                <a:gd name="T16" fmla="*/ 108 w 404"/>
                <a:gd name="T17" fmla="*/ 83 h 198"/>
                <a:gd name="T18" fmla="*/ 117 w 404"/>
                <a:gd name="T19" fmla="*/ 82 h 198"/>
                <a:gd name="T20" fmla="*/ 163 w 404"/>
                <a:gd name="T21" fmla="*/ 39 h 198"/>
                <a:gd name="T22" fmla="*/ 180 w 404"/>
                <a:gd name="T23" fmla="*/ 81 h 198"/>
                <a:gd name="T24" fmla="*/ 179 w 404"/>
                <a:gd name="T25" fmla="*/ 95 h 198"/>
                <a:gd name="T26" fmla="*/ 191 w 404"/>
                <a:gd name="T27" fmla="*/ 80 h 198"/>
                <a:gd name="T28" fmla="*/ 120 w 404"/>
                <a:gd name="T29" fmla="*/ 44 h 198"/>
                <a:gd name="T30" fmla="*/ 94 w 404"/>
                <a:gd name="T31" fmla="*/ 36 h 198"/>
                <a:gd name="T32" fmla="*/ 209 w 404"/>
                <a:gd name="T33" fmla="*/ 5 h 198"/>
                <a:gd name="T34" fmla="*/ 285 w 404"/>
                <a:gd name="T35" fmla="*/ 60 h 198"/>
                <a:gd name="T36" fmla="*/ 230 w 404"/>
                <a:gd name="T37" fmla="*/ 128 h 198"/>
                <a:gd name="T38" fmla="*/ 241 w 404"/>
                <a:gd name="T39" fmla="*/ 128 h 198"/>
                <a:gd name="T40" fmla="*/ 269 w 404"/>
                <a:gd name="T41" fmla="*/ 77 h 198"/>
                <a:gd name="T42" fmla="*/ 332 w 404"/>
                <a:gd name="T43" fmla="*/ 109 h 198"/>
                <a:gd name="T44" fmla="*/ 317 w 404"/>
                <a:gd name="T45" fmla="*/ 139 h 198"/>
                <a:gd name="T46" fmla="*/ 354 w 404"/>
                <a:gd name="T47" fmla="*/ 127 h 198"/>
                <a:gd name="T48" fmla="*/ 403 w 404"/>
                <a:gd name="T49" fmla="*/ 159 h 198"/>
                <a:gd name="T50" fmla="*/ 308 w 404"/>
                <a:gd name="T51" fmla="*/ 198 h 198"/>
                <a:gd name="T52" fmla="*/ 282 w 404"/>
                <a:gd name="T53" fmla="*/ 152 h 198"/>
                <a:gd name="T54" fmla="*/ 274 w 404"/>
                <a:gd name="T55" fmla="*/ 141 h 198"/>
                <a:gd name="T56" fmla="*/ 292 w 404"/>
                <a:gd name="T57" fmla="*/ 115 h 198"/>
                <a:gd name="T58" fmla="*/ 284 w 404"/>
                <a:gd name="T59" fmla="*/ 109 h 198"/>
                <a:gd name="T60" fmla="*/ 264 w 404"/>
                <a:gd name="T61" fmla="*/ 141 h 198"/>
                <a:gd name="T62" fmla="*/ 196 w 404"/>
                <a:gd name="T63" fmla="*/ 168 h 198"/>
                <a:gd name="T64" fmla="*/ 168 w 404"/>
                <a:gd name="T65" fmla="*/ 153 h 198"/>
                <a:gd name="T66" fmla="*/ 153 w 404"/>
                <a:gd name="T67" fmla="*/ 106 h 198"/>
                <a:gd name="T68" fmla="*/ 145 w 404"/>
                <a:gd name="T69" fmla="*/ 78 h 198"/>
                <a:gd name="T70" fmla="*/ 142 w 404"/>
                <a:gd name="T71" fmla="*/ 10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4" h="198">
                  <a:moveTo>
                    <a:pt x="145" y="146"/>
                  </a:moveTo>
                  <a:cubicBezTo>
                    <a:pt x="124" y="144"/>
                    <a:pt x="108" y="150"/>
                    <a:pt x="97" y="165"/>
                  </a:cubicBezTo>
                  <a:cubicBezTo>
                    <a:pt x="88" y="160"/>
                    <a:pt x="79" y="154"/>
                    <a:pt x="71" y="148"/>
                  </a:cubicBezTo>
                  <a:cubicBezTo>
                    <a:pt x="70" y="148"/>
                    <a:pt x="69" y="147"/>
                    <a:pt x="69" y="147"/>
                  </a:cubicBezTo>
                  <a:cubicBezTo>
                    <a:pt x="60" y="130"/>
                    <a:pt x="53" y="113"/>
                    <a:pt x="58" y="93"/>
                  </a:cubicBezTo>
                  <a:cubicBezTo>
                    <a:pt x="58" y="92"/>
                    <a:pt x="58" y="90"/>
                    <a:pt x="58" y="89"/>
                  </a:cubicBezTo>
                  <a:cubicBezTo>
                    <a:pt x="59" y="85"/>
                    <a:pt x="57" y="83"/>
                    <a:pt x="54" y="82"/>
                  </a:cubicBezTo>
                  <a:cubicBezTo>
                    <a:pt x="51" y="82"/>
                    <a:pt x="48" y="84"/>
                    <a:pt x="48" y="87"/>
                  </a:cubicBezTo>
                  <a:cubicBezTo>
                    <a:pt x="45" y="105"/>
                    <a:pt x="45" y="122"/>
                    <a:pt x="53" y="139"/>
                  </a:cubicBezTo>
                  <a:cubicBezTo>
                    <a:pt x="54" y="139"/>
                    <a:pt x="54" y="140"/>
                    <a:pt x="54" y="141"/>
                  </a:cubicBezTo>
                  <a:cubicBezTo>
                    <a:pt x="51" y="141"/>
                    <a:pt x="49" y="141"/>
                    <a:pt x="46" y="140"/>
                  </a:cubicBezTo>
                  <a:cubicBezTo>
                    <a:pt x="36" y="137"/>
                    <a:pt x="25" y="137"/>
                    <a:pt x="15" y="138"/>
                  </a:cubicBezTo>
                  <a:cubicBezTo>
                    <a:pt x="12" y="138"/>
                    <a:pt x="11" y="137"/>
                    <a:pt x="10" y="134"/>
                  </a:cubicBezTo>
                  <a:cubicBezTo>
                    <a:pt x="4" y="118"/>
                    <a:pt x="0" y="102"/>
                    <a:pt x="2" y="84"/>
                  </a:cubicBezTo>
                  <a:cubicBezTo>
                    <a:pt x="4" y="59"/>
                    <a:pt x="22" y="38"/>
                    <a:pt x="45" y="31"/>
                  </a:cubicBezTo>
                  <a:cubicBezTo>
                    <a:pt x="62" y="27"/>
                    <a:pt x="77" y="33"/>
                    <a:pt x="88" y="46"/>
                  </a:cubicBezTo>
                  <a:cubicBezTo>
                    <a:pt x="97" y="55"/>
                    <a:pt x="103" y="65"/>
                    <a:pt x="106" y="77"/>
                  </a:cubicBezTo>
                  <a:cubicBezTo>
                    <a:pt x="106" y="79"/>
                    <a:pt x="107" y="82"/>
                    <a:pt x="108" y="83"/>
                  </a:cubicBezTo>
                  <a:cubicBezTo>
                    <a:pt x="109" y="85"/>
                    <a:pt x="111" y="87"/>
                    <a:pt x="113" y="87"/>
                  </a:cubicBezTo>
                  <a:cubicBezTo>
                    <a:pt x="114" y="86"/>
                    <a:pt x="117" y="84"/>
                    <a:pt x="117" y="82"/>
                  </a:cubicBezTo>
                  <a:cubicBezTo>
                    <a:pt x="119" y="75"/>
                    <a:pt x="120" y="67"/>
                    <a:pt x="123" y="60"/>
                  </a:cubicBezTo>
                  <a:cubicBezTo>
                    <a:pt x="130" y="41"/>
                    <a:pt x="144" y="33"/>
                    <a:pt x="163" y="39"/>
                  </a:cubicBezTo>
                  <a:cubicBezTo>
                    <a:pt x="170" y="41"/>
                    <a:pt x="174" y="47"/>
                    <a:pt x="177" y="53"/>
                  </a:cubicBezTo>
                  <a:cubicBezTo>
                    <a:pt x="181" y="62"/>
                    <a:pt x="183" y="71"/>
                    <a:pt x="180" y="81"/>
                  </a:cubicBezTo>
                  <a:cubicBezTo>
                    <a:pt x="180" y="83"/>
                    <a:pt x="178" y="86"/>
                    <a:pt x="177" y="88"/>
                  </a:cubicBezTo>
                  <a:cubicBezTo>
                    <a:pt x="175" y="91"/>
                    <a:pt x="176" y="93"/>
                    <a:pt x="179" y="95"/>
                  </a:cubicBezTo>
                  <a:cubicBezTo>
                    <a:pt x="182" y="97"/>
                    <a:pt x="184" y="96"/>
                    <a:pt x="186" y="93"/>
                  </a:cubicBezTo>
                  <a:cubicBezTo>
                    <a:pt x="188" y="89"/>
                    <a:pt x="191" y="85"/>
                    <a:pt x="191" y="80"/>
                  </a:cubicBezTo>
                  <a:cubicBezTo>
                    <a:pt x="194" y="62"/>
                    <a:pt x="189" y="46"/>
                    <a:pt x="175" y="34"/>
                  </a:cubicBezTo>
                  <a:cubicBezTo>
                    <a:pt x="161" y="22"/>
                    <a:pt x="132" y="24"/>
                    <a:pt x="120" y="44"/>
                  </a:cubicBezTo>
                  <a:cubicBezTo>
                    <a:pt x="117" y="49"/>
                    <a:pt x="114" y="54"/>
                    <a:pt x="111" y="59"/>
                  </a:cubicBezTo>
                  <a:cubicBezTo>
                    <a:pt x="106" y="52"/>
                    <a:pt x="100" y="44"/>
                    <a:pt x="94" y="36"/>
                  </a:cubicBezTo>
                  <a:cubicBezTo>
                    <a:pt x="103" y="26"/>
                    <a:pt x="114" y="19"/>
                    <a:pt x="127" y="13"/>
                  </a:cubicBezTo>
                  <a:cubicBezTo>
                    <a:pt x="153" y="1"/>
                    <a:pt x="181" y="0"/>
                    <a:pt x="209" y="5"/>
                  </a:cubicBezTo>
                  <a:cubicBezTo>
                    <a:pt x="236" y="10"/>
                    <a:pt x="260" y="22"/>
                    <a:pt x="277" y="46"/>
                  </a:cubicBezTo>
                  <a:cubicBezTo>
                    <a:pt x="280" y="50"/>
                    <a:pt x="282" y="55"/>
                    <a:pt x="285" y="60"/>
                  </a:cubicBezTo>
                  <a:cubicBezTo>
                    <a:pt x="278" y="63"/>
                    <a:pt x="271" y="65"/>
                    <a:pt x="264" y="68"/>
                  </a:cubicBezTo>
                  <a:cubicBezTo>
                    <a:pt x="241" y="81"/>
                    <a:pt x="230" y="101"/>
                    <a:pt x="230" y="128"/>
                  </a:cubicBezTo>
                  <a:cubicBezTo>
                    <a:pt x="230" y="130"/>
                    <a:pt x="233" y="133"/>
                    <a:pt x="235" y="134"/>
                  </a:cubicBezTo>
                  <a:cubicBezTo>
                    <a:pt x="238" y="134"/>
                    <a:pt x="240" y="131"/>
                    <a:pt x="241" y="128"/>
                  </a:cubicBezTo>
                  <a:cubicBezTo>
                    <a:pt x="241" y="123"/>
                    <a:pt x="241" y="117"/>
                    <a:pt x="242" y="112"/>
                  </a:cubicBezTo>
                  <a:cubicBezTo>
                    <a:pt x="245" y="96"/>
                    <a:pt x="255" y="85"/>
                    <a:pt x="269" y="77"/>
                  </a:cubicBezTo>
                  <a:cubicBezTo>
                    <a:pt x="285" y="68"/>
                    <a:pt x="301" y="68"/>
                    <a:pt x="318" y="76"/>
                  </a:cubicBezTo>
                  <a:cubicBezTo>
                    <a:pt x="330" y="83"/>
                    <a:pt x="335" y="96"/>
                    <a:pt x="332" y="109"/>
                  </a:cubicBezTo>
                  <a:cubicBezTo>
                    <a:pt x="329" y="118"/>
                    <a:pt x="325" y="125"/>
                    <a:pt x="318" y="131"/>
                  </a:cubicBezTo>
                  <a:cubicBezTo>
                    <a:pt x="315" y="133"/>
                    <a:pt x="314" y="136"/>
                    <a:pt x="317" y="139"/>
                  </a:cubicBezTo>
                  <a:cubicBezTo>
                    <a:pt x="318" y="140"/>
                    <a:pt x="323" y="140"/>
                    <a:pt x="324" y="139"/>
                  </a:cubicBezTo>
                  <a:cubicBezTo>
                    <a:pt x="333" y="133"/>
                    <a:pt x="343" y="129"/>
                    <a:pt x="354" y="127"/>
                  </a:cubicBezTo>
                  <a:cubicBezTo>
                    <a:pt x="365" y="124"/>
                    <a:pt x="376" y="123"/>
                    <a:pt x="386" y="128"/>
                  </a:cubicBezTo>
                  <a:cubicBezTo>
                    <a:pt x="399" y="134"/>
                    <a:pt x="404" y="146"/>
                    <a:pt x="403" y="159"/>
                  </a:cubicBezTo>
                  <a:cubicBezTo>
                    <a:pt x="402" y="164"/>
                    <a:pt x="400" y="169"/>
                    <a:pt x="399" y="174"/>
                  </a:cubicBezTo>
                  <a:cubicBezTo>
                    <a:pt x="363" y="162"/>
                    <a:pt x="333" y="169"/>
                    <a:pt x="308" y="198"/>
                  </a:cubicBezTo>
                  <a:cubicBezTo>
                    <a:pt x="308" y="194"/>
                    <a:pt x="308" y="190"/>
                    <a:pt x="308" y="186"/>
                  </a:cubicBezTo>
                  <a:cubicBezTo>
                    <a:pt x="306" y="169"/>
                    <a:pt x="296" y="159"/>
                    <a:pt x="282" y="152"/>
                  </a:cubicBezTo>
                  <a:cubicBezTo>
                    <a:pt x="281" y="151"/>
                    <a:pt x="279" y="150"/>
                    <a:pt x="278" y="149"/>
                  </a:cubicBezTo>
                  <a:cubicBezTo>
                    <a:pt x="272" y="147"/>
                    <a:pt x="272" y="147"/>
                    <a:pt x="274" y="141"/>
                  </a:cubicBezTo>
                  <a:cubicBezTo>
                    <a:pt x="277" y="134"/>
                    <a:pt x="281" y="128"/>
                    <a:pt x="286" y="123"/>
                  </a:cubicBezTo>
                  <a:cubicBezTo>
                    <a:pt x="289" y="121"/>
                    <a:pt x="291" y="118"/>
                    <a:pt x="292" y="115"/>
                  </a:cubicBezTo>
                  <a:cubicBezTo>
                    <a:pt x="293" y="113"/>
                    <a:pt x="292" y="110"/>
                    <a:pt x="290" y="109"/>
                  </a:cubicBezTo>
                  <a:cubicBezTo>
                    <a:pt x="289" y="108"/>
                    <a:pt x="285" y="108"/>
                    <a:pt x="284" y="109"/>
                  </a:cubicBezTo>
                  <a:cubicBezTo>
                    <a:pt x="279" y="115"/>
                    <a:pt x="274" y="121"/>
                    <a:pt x="269" y="127"/>
                  </a:cubicBezTo>
                  <a:cubicBezTo>
                    <a:pt x="267" y="131"/>
                    <a:pt x="265" y="136"/>
                    <a:pt x="264" y="141"/>
                  </a:cubicBezTo>
                  <a:cubicBezTo>
                    <a:pt x="263" y="143"/>
                    <a:pt x="262" y="145"/>
                    <a:pt x="259" y="145"/>
                  </a:cubicBezTo>
                  <a:cubicBezTo>
                    <a:pt x="234" y="143"/>
                    <a:pt x="213" y="150"/>
                    <a:pt x="196" y="168"/>
                  </a:cubicBezTo>
                  <a:cubicBezTo>
                    <a:pt x="196" y="169"/>
                    <a:pt x="195" y="169"/>
                    <a:pt x="195" y="169"/>
                  </a:cubicBezTo>
                  <a:cubicBezTo>
                    <a:pt x="186" y="164"/>
                    <a:pt x="177" y="158"/>
                    <a:pt x="168" y="153"/>
                  </a:cubicBezTo>
                  <a:cubicBezTo>
                    <a:pt x="155" y="146"/>
                    <a:pt x="147" y="134"/>
                    <a:pt x="149" y="120"/>
                  </a:cubicBezTo>
                  <a:cubicBezTo>
                    <a:pt x="149" y="115"/>
                    <a:pt x="151" y="111"/>
                    <a:pt x="153" y="106"/>
                  </a:cubicBezTo>
                  <a:cubicBezTo>
                    <a:pt x="155" y="97"/>
                    <a:pt x="156" y="89"/>
                    <a:pt x="152" y="81"/>
                  </a:cubicBezTo>
                  <a:cubicBezTo>
                    <a:pt x="150" y="78"/>
                    <a:pt x="148" y="77"/>
                    <a:pt x="145" y="78"/>
                  </a:cubicBezTo>
                  <a:cubicBezTo>
                    <a:pt x="142" y="80"/>
                    <a:pt x="141" y="82"/>
                    <a:pt x="143" y="85"/>
                  </a:cubicBezTo>
                  <a:cubicBezTo>
                    <a:pt x="146" y="92"/>
                    <a:pt x="145" y="98"/>
                    <a:pt x="142" y="104"/>
                  </a:cubicBezTo>
                  <a:cubicBezTo>
                    <a:pt x="137" y="118"/>
                    <a:pt x="137" y="132"/>
                    <a:pt x="145" y="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xmlns="" id="{9B047780-DDAE-4928-9DFA-AF278787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75" y="2909888"/>
              <a:ext cx="723900" cy="749300"/>
            </a:xfrm>
            <a:custGeom>
              <a:avLst/>
              <a:gdLst>
                <a:gd name="T0" fmla="*/ 221 w 227"/>
                <a:gd name="T1" fmla="*/ 144 h 235"/>
                <a:gd name="T2" fmla="*/ 212 w 227"/>
                <a:gd name="T3" fmla="*/ 192 h 235"/>
                <a:gd name="T4" fmla="*/ 156 w 227"/>
                <a:gd name="T5" fmla="*/ 228 h 235"/>
                <a:gd name="T6" fmla="*/ 98 w 227"/>
                <a:gd name="T7" fmla="*/ 230 h 235"/>
                <a:gd name="T8" fmla="*/ 70 w 227"/>
                <a:gd name="T9" fmla="*/ 215 h 235"/>
                <a:gd name="T10" fmla="*/ 69 w 227"/>
                <a:gd name="T11" fmla="*/ 210 h 235"/>
                <a:gd name="T12" fmla="*/ 71 w 227"/>
                <a:gd name="T13" fmla="*/ 173 h 235"/>
                <a:gd name="T14" fmla="*/ 71 w 227"/>
                <a:gd name="T15" fmla="*/ 171 h 235"/>
                <a:gd name="T16" fmla="*/ 97 w 227"/>
                <a:gd name="T17" fmla="*/ 170 h 235"/>
                <a:gd name="T18" fmla="*/ 135 w 227"/>
                <a:gd name="T19" fmla="*/ 150 h 235"/>
                <a:gd name="T20" fmla="*/ 161 w 227"/>
                <a:gd name="T21" fmla="*/ 122 h 235"/>
                <a:gd name="T22" fmla="*/ 183 w 227"/>
                <a:gd name="T23" fmla="*/ 109 h 235"/>
                <a:gd name="T24" fmla="*/ 187 w 227"/>
                <a:gd name="T25" fmla="*/ 105 h 235"/>
                <a:gd name="T26" fmla="*/ 183 w 227"/>
                <a:gd name="T27" fmla="*/ 100 h 235"/>
                <a:gd name="T28" fmla="*/ 168 w 227"/>
                <a:gd name="T29" fmla="*/ 102 h 235"/>
                <a:gd name="T30" fmla="*/ 147 w 227"/>
                <a:gd name="T31" fmla="*/ 123 h 235"/>
                <a:gd name="T32" fmla="*/ 106 w 227"/>
                <a:gd name="T33" fmla="*/ 157 h 235"/>
                <a:gd name="T34" fmla="*/ 72 w 227"/>
                <a:gd name="T35" fmla="*/ 159 h 235"/>
                <a:gd name="T36" fmla="*/ 65 w 227"/>
                <a:gd name="T37" fmla="*/ 153 h 235"/>
                <a:gd name="T38" fmla="*/ 40 w 227"/>
                <a:gd name="T39" fmla="*/ 128 h 235"/>
                <a:gd name="T40" fmla="*/ 36 w 227"/>
                <a:gd name="T41" fmla="*/ 111 h 235"/>
                <a:gd name="T42" fmla="*/ 50 w 227"/>
                <a:gd name="T43" fmla="*/ 87 h 235"/>
                <a:gd name="T44" fmla="*/ 57 w 227"/>
                <a:gd name="T45" fmla="*/ 51 h 235"/>
                <a:gd name="T46" fmla="*/ 52 w 227"/>
                <a:gd name="T47" fmla="*/ 46 h 235"/>
                <a:gd name="T48" fmla="*/ 47 w 227"/>
                <a:gd name="T49" fmla="*/ 52 h 235"/>
                <a:gd name="T50" fmla="*/ 46 w 227"/>
                <a:gd name="T51" fmla="*/ 71 h 235"/>
                <a:gd name="T52" fmla="*/ 35 w 227"/>
                <a:gd name="T53" fmla="*/ 91 h 235"/>
                <a:gd name="T54" fmla="*/ 23 w 227"/>
                <a:gd name="T55" fmla="*/ 119 h 235"/>
                <a:gd name="T56" fmla="*/ 3 w 227"/>
                <a:gd name="T57" fmla="*/ 104 h 235"/>
                <a:gd name="T58" fmla="*/ 10 w 227"/>
                <a:gd name="T59" fmla="*/ 87 h 235"/>
                <a:gd name="T60" fmla="*/ 5 w 227"/>
                <a:gd name="T61" fmla="*/ 58 h 235"/>
                <a:gd name="T62" fmla="*/ 7 w 227"/>
                <a:gd name="T63" fmla="*/ 35 h 235"/>
                <a:gd name="T64" fmla="*/ 72 w 227"/>
                <a:gd name="T65" fmla="*/ 5 h 235"/>
                <a:gd name="T66" fmla="*/ 106 w 227"/>
                <a:gd name="T67" fmla="*/ 25 h 235"/>
                <a:gd name="T68" fmla="*/ 111 w 227"/>
                <a:gd name="T69" fmla="*/ 66 h 235"/>
                <a:gd name="T70" fmla="*/ 106 w 227"/>
                <a:gd name="T71" fmla="*/ 76 h 235"/>
                <a:gd name="T72" fmla="*/ 107 w 227"/>
                <a:gd name="T73" fmla="*/ 84 h 235"/>
                <a:gd name="T74" fmla="*/ 115 w 227"/>
                <a:gd name="T75" fmla="*/ 82 h 235"/>
                <a:gd name="T76" fmla="*/ 131 w 227"/>
                <a:gd name="T77" fmla="*/ 64 h 235"/>
                <a:gd name="T78" fmla="*/ 163 w 227"/>
                <a:gd name="T79" fmla="*/ 44 h 235"/>
                <a:gd name="T80" fmla="*/ 193 w 227"/>
                <a:gd name="T81" fmla="*/ 49 h 235"/>
                <a:gd name="T82" fmla="*/ 223 w 227"/>
                <a:gd name="T83" fmla="*/ 84 h 235"/>
                <a:gd name="T84" fmla="*/ 224 w 227"/>
                <a:gd name="T85" fmla="*/ 112 h 235"/>
                <a:gd name="T86" fmla="*/ 188 w 227"/>
                <a:gd name="T87" fmla="*/ 160 h 235"/>
                <a:gd name="T88" fmla="*/ 159 w 227"/>
                <a:gd name="T89" fmla="*/ 169 h 235"/>
                <a:gd name="T90" fmla="*/ 152 w 227"/>
                <a:gd name="T91" fmla="*/ 169 h 235"/>
                <a:gd name="T92" fmla="*/ 146 w 227"/>
                <a:gd name="T93" fmla="*/ 173 h 235"/>
                <a:gd name="T94" fmla="*/ 150 w 227"/>
                <a:gd name="T95" fmla="*/ 179 h 235"/>
                <a:gd name="T96" fmla="*/ 182 w 227"/>
                <a:gd name="T97" fmla="*/ 174 h 235"/>
                <a:gd name="T98" fmla="*/ 221 w 227"/>
                <a:gd name="T99" fmla="*/ 14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7" h="235">
                  <a:moveTo>
                    <a:pt x="221" y="144"/>
                  </a:moveTo>
                  <a:cubicBezTo>
                    <a:pt x="227" y="163"/>
                    <a:pt x="222" y="178"/>
                    <a:pt x="212" y="192"/>
                  </a:cubicBezTo>
                  <a:cubicBezTo>
                    <a:pt x="198" y="211"/>
                    <a:pt x="179" y="222"/>
                    <a:pt x="156" y="228"/>
                  </a:cubicBezTo>
                  <a:cubicBezTo>
                    <a:pt x="137" y="232"/>
                    <a:pt x="118" y="235"/>
                    <a:pt x="98" y="230"/>
                  </a:cubicBezTo>
                  <a:cubicBezTo>
                    <a:pt x="88" y="228"/>
                    <a:pt x="78" y="223"/>
                    <a:pt x="70" y="215"/>
                  </a:cubicBezTo>
                  <a:cubicBezTo>
                    <a:pt x="69" y="214"/>
                    <a:pt x="68" y="211"/>
                    <a:pt x="69" y="210"/>
                  </a:cubicBezTo>
                  <a:cubicBezTo>
                    <a:pt x="73" y="197"/>
                    <a:pt x="73" y="185"/>
                    <a:pt x="71" y="173"/>
                  </a:cubicBezTo>
                  <a:cubicBezTo>
                    <a:pt x="71" y="172"/>
                    <a:pt x="71" y="171"/>
                    <a:pt x="71" y="171"/>
                  </a:cubicBezTo>
                  <a:cubicBezTo>
                    <a:pt x="80" y="171"/>
                    <a:pt x="88" y="171"/>
                    <a:pt x="97" y="170"/>
                  </a:cubicBezTo>
                  <a:cubicBezTo>
                    <a:pt x="112" y="168"/>
                    <a:pt x="124" y="160"/>
                    <a:pt x="135" y="150"/>
                  </a:cubicBezTo>
                  <a:cubicBezTo>
                    <a:pt x="144" y="142"/>
                    <a:pt x="152" y="132"/>
                    <a:pt x="161" y="122"/>
                  </a:cubicBezTo>
                  <a:cubicBezTo>
                    <a:pt x="167" y="115"/>
                    <a:pt x="173" y="109"/>
                    <a:pt x="183" y="109"/>
                  </a:cubicBezTo>
                  <a:cubicBezTo>
                    <a:pt x="185" y="109"/>
                    <a:pt x="187" y="107"/>
                    <a:pt x="187" y="105"/>
                  </a:cubicBezTo>
                  <a:cubicBezTo>
                    <a:pt x="188" y="102"/>
                    <a:pt x="186" y="99"/>
                    <a:pt x="183" y="100"/>
                  </a:cubicBezTo>
                  <a:cubicBezTo>
                    <a:pt x="178" y="100"/>
                    <a:pt x="173" y="100"/>
                    <a:pt x="168" y="102"/>
                  </a:cubicBezTo>
                  <a:cubicBezTo>
                    <a:pt x="159" y="106"/>
                    <a:pt x="153" y="115"/>
                    <a:pt x="147" y="123"/>
                  </a:cubicBezTo>
                  <a:cubicBezTo>
                    <a:pt x="136" y="137"/>
                    <a:pt x="123" y="150"/>
                    <a:pt x="106" y="157"/>
                  </a:cubicBezTo>
                  <a:cubicBezTo>
                    <a:pt x="95" y="161"/>
                    <a:pt x="84" y="163"/>
                    <a:pt x="72" y="159"/>
                  </a:cubicBezTo>
                  <a:cubicBezTo>
                    <a:pt x="70" y="158"/>
                    <a:pt x="67" y="156"/>
                    <a:pt x="65" y="153"/>
                  </a:cubicBezTo>
                  <a:cubicBezTo>
                    <a:pt x="59" y="143"/>
                    <a:pt x="51" y="135"/>
                    <a:pt x="40" y="128"/>
                  </a:cubicBezTo>
                  <a:cubicBezTo>
                    <a:pt x="34" y="124"/>
                    <a:pt x="32" y="118"/>
                    <a:pt x="36" y="111"/>
                  </a:cubicBezTo>
                  <a:cubicBezTo>
                    <a:pt x="40" y="103"/>
                    <a:pt x="45" y="95"/>
                    <a:pt x="50" y="87"/>
                  </a:cubicBezTo>
                  <a:cubicBezTo>
                    <a:pt x="58" y="76"/>
                    <a:pt x="59" y="64"/>
                    <a:pt x="57" y="51"/>
                  </a:cubicBezTo>
                  <a:cubicBezTo>
                    <a:pt x="57" y="48"/>
                    <a:pt x="55" y="45"/>
                    <a:pt x="52" y="46"/>
                  </a:cubicBezTo>
                  <a:cubicBezTo>
                    <a:pt x="48" y="47"/>
                    <a:pt x="47" y="49"/>
                    <a:pt x="47" y="52"/>
                  </a:cubicBezTo>
                  <a:cubicBezTo>
                    <a:pt x="47" y="59"/>
                    <a:pt x="48" y="65"/>
                    <a:pt x="46" y="71"/>
                  </a:cubicBezTo>
                  <a:cubicBezTo>
                    <a:pt x="44" y="78"/>
                    <a:pt x="39" y="85"/>
                    <a:pt x="35" y="91"/>
                  </a:cubicBezTo>
                  <a:cubicBezTo>
                    <a:pt x="30" y="99"/>
                    <a:pt x="25" y="108"/>
                    <a:pt x="23" y="119"/>
                  </a:cubicBezTo>
                  <a:cubicBezTo>
                    <a:pt x="16" y="113"/>
                    <a:pt x="9" y="108"/>
                    <a:pt x="3" y="104"/>
                  </a:cubicBezTo>
                  <a:cubicBezTo>
                    <a:pt x="6" y="98"/>
                    <a:pt x="9" y="92"/>
                    <a:pt x="10" y="87"/>
                  </a:cubicBezTo>
                  <a:cubicBezTo>
                    <a:pt x="13" y="76"/>
                    <a:pt x="10" y="67"/>
                    <a:pt x="5" y="58"/>
                  </a:cubicBezTo>
                  <a:cubicBezTo>
                    <a:pt x="0" y="50"/>
                    <a:pt x="2" y="42"/>
                    <a:pt x="7" y="35"/>
                  </a:cubicBezTo>
                  <a:cubicBezTo>
                    <a:pt x="19" y="13"/>
                    <a:pt x="47" y="0"/>
                    <a:pt x="72" y="5"/>
                  </a:cubicBezTo>
                  <a:cubicBezTo>
                    <a:pt x="86" y="7"/>
                    <a:pt x="98" y="14"/>
                    <a:pt x="106" y="25"/>
                  </a:cubicBezTo>
                  <a:cubicBezTo>
                    <a:pt x="116" y="38"/>
                    <a:pt x="117" y="52"/>
                    <a:pt x="111" y="66"/>
                  </a:cubicBezTo>
                  <a:cubicBezTo>
                    <a:pt x="110" y="69"/>
                    <a:pt x="108" y="73"/>
                    <a:pt x="106" y="76"/>
                  </a:cubicBezTo>
                  <a:cubicBezTo>
                    <a:pt x="104" y="79"/>
                    <a:pt x="104" y="82"/>
                    <a:pt x="107" y="84"/>
                  </a:cubicBezTo>
                  <a:cubicBezTo>
                    <a:pt x="110" y="86"/>
                    <a:pt x="113" y="84"/>
                    <a:pt x="115" y="82"/>
                  </a:cubicBezTo>
                  <a:cubicBezTo>
                    <a:pt x="120" y="76"/>
                    <a:pt x="125" y="70"/>
                    <a:pt x="131" y="64"/>
                  </a:cubicBezTo>
                  <a:cubicBezTo>
                    <a:pt x="140" y="55"/>
                    <a:pt x="150" y="48"/>
                    <a:pt x="163" y="44"/>
                  </a:cubicBezTo>
                  <a:cubicBezTo>
                    <a:pt x="174" y="41"/>
                    <a:pt x="184" y="44"/>
                    <a:pt x="193" y="49"/>
                  </a:cubicBezTo>
                  <a:cubicBezTo>
                    <a:pt x="208" y="57"/>
                    <a:pt x="219" y="68"/>
                    <a:pt x="223" y="84"/>
                  </a:cubicBezTo>
                  <a:cubicBezTo>
                    <a:pt x="226" y="93"/>
                    <a:pt x="226" y="103"/>
                    <a:pt x="224" y="112"/>
                  </a:cubicBezTo>
                  <a:cubicBezTo>
                    <a:pt x="219" y="133"/>
                    <a:pt x="207" y="149"/>
                    <a:pt x="188" y="160"/>
                  </a:cubicBezTo>
                  <a:cubicBezTo>
                    <a:pt x="179" y="164"/>
                    <a:pt x="169" y="168"/>
                    <a:pt x="159" y="169"/>
                  </a:cubicBezTo>
                  <a:cubicBezTo>
                    <a:pt x="157" y="169"/>
                    <a:pt x="154" y="169"/>
                    <a:pt x="152" y="169"/>
                  </a:cubicBezTo>
                  <a:cubicBezTo>
                    <a:pt x="149" y="168"/>
                    <a:pt x="146" y="170"/>
                    <a:pt x="146" y="173"/>
                  </a:cubicBezTo>
                  <a:cubicBezTo>
                    <a:pt x="146" y="176"/>
                    <a:pt x="147" y="178"/>
                    <a:pt x="150" y="179"/>
                  </a:cubicBezTo>
                  <a:cubicBezTo>
                    <a:pt x="162" y="181"/>
                    <a:pt x="172" y="178"/>
                    <a:pt x="182" y="174"/>
                  </a:cubicBezTo>
                  <a:cubicBezTo>
                    <a:pt x="197" y="168"/>
                    <a:pt x="210" y="158"/>
                    <a:pt x="221" y="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xmlns="" id="{410A5BA1-F460-4AC1-8FB7-3BFAC79A2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508376"/>
              <a:ext cx="654050" cy="989013"/>
            </a:xfrm>
            <a:custGeom>
              <a:avLst/>
              <a:gdLst>
                <a:gd name="T0" fmla="*/ 19 w 205"/>
                <a:gd name="T1" fmla="*/ 310 h 310"/>
                <a:gd name="T2" fmla="*/ 76 w 205"/>
                <a:gd name="T3" fmla="*/ 165 h 310"/>
                <a:gd name="T4" fmla="*/ 0 w 205"/>
                <a:gd name="T5" fmla="*/ 165 h 310"/>
                <a:gd name="T6" fmla="*/ 7 w 205"/>
                <a:gd name="T7" fmla="*/ 146 h 310"/>
                <a:gd name="T8" fmla="*/ 32 w 205"/>
                <a:gd name="T9" fmla="*/ 81 h 310"/>
                <a:gd name="T10" fmla="*/ 32 w 205"/>
                <a:gd name="T11" fmla="*/ 80 h 310"/>
                <a:gd name="T12" fmla="*/ 38 w 205"/>
                <a:gd name="T13" fmla="*/ 69 h 310"/>
                <a:gd name="T14" fmla="*/ 49 w 205"/>
                <a:gd name="T15" fmla="*/ 70 h 310"/>
                <a:gd name="T16" fmla="*/ 99 w 205"/>
                <a:gd name="T17" fmla="*/ 47 h 310"/>
                <a:gd name="T18" fmla="*/ 147 w 205"/>
                <a:gd name="T19" fmla="*/ 2 h 310"/>
                <a:gd name="T20" fmla="*/ 151 w 205"/>
                <a:gd name="T21" fmla="*/ 0 h 310"/>
                <a:gd name="T22" fmla="*/ 175 w 205"/>
                <a:gd name="T23" fmla="*/ 44 h 310"/>
                <a:gd name="T24" fmla="*/ 136 w 205"/>
                <a:gd name="T25" fmla="*/ 106 h 310"/>
                <a:gd name="T26" fmla="*/ 205 w 205"/>
                <a:gd name="T27" fmla="*/ 106 h 310"/>
                <a:gd name="T28" fmla="*/ 205 w 205"/>
                <a:gd name="T29" fmla="*/ 108 h 310"/>
                <a:gd name="T30" fmla="*/ 20 w 205"/>
                <a:gd name="T31" fmla="*/ 310 h 310"/>
                <a:gd name="T32" fmla="*/ 19 w 205"/>
                <a:gd name="T33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5" h="310">
                  <a:moveTo>
                    <a:pt x="19" y="310"/>
                  </a:moveTo>
                  <a:cubicBezTo>
                    <a:pt x="38" y="262"/>
                    <a:pt x="57" y="214"/>
                    <a:pt x="76" y="165"/>
                  </a:cubicBezTo>
                  <a:cubicBezTo>
                    <a:pt x="50" y="165"/>
                    <a:pt x="25" y="165"/>
                    <a:pt x="0" y="165"/>
                  </a:cubicBezTo>
                  <a:cubicBezTo>
                    <a:pt x="2" y="158"/>
                    <a:pt x="4" y="152"/>
                    <a:pt x="7" y="146"/>
                  </a:cubicBezTo>
                  <a:cubicBezTo>
                    <a:pt x="15" y="125"/>
                    <a:pt x="24" y="103"/>
                    <a:pt x="32" y="81"/>
                  </a:cubicBezTo>
                  <a:cubicBezTo>
                    <a:pt x="32" y="81"/>
                    <a:pt x="32" y="81"/>
                    <a:pt x="32" y="80"/>
                  </a:cubicBezTo>
                  <a:cubicBezTo>
                    <a:pt x="34" y="76"/>
                    <a:pt x="35" y="71"/>
                    <a:pt x="38" y="69"/>
                  </a:cubicBezTo>
                  <a:cubicBezTo>
                    <a:pt x="40" y="67"/>
                    <a:pt x="45" y="69"/>
                    <a:pt x="49" y="70"/>
                  </a:cubicBezTo>
                  <a:cubicBezTo>
                    <a:pt x="69" y="70"/>
                    <a:pt x="86" y="62"/>
                    <a:pt x="99" y="47"/>
                  </a:cubicBezTo>
                  <a:cubicBezTo>
                    <a:pt x="113" y="30"/>
                    <a:pt x="129" y="15"/>
                    <a:pt x="147" y="2"/>
                  </a:cubicBezTo>
                  <a:cubicBezTo>
                    <a:pt x="148" y="2"/>
                    <a:pt x="149" y="1"/>
                    <a:pt x="151" y="0"/>
                  </a:cubicBezTo>
                  <a:cubicBezTo>
                    <a:pt x="153" y="18"/>
                    <a:pt x="162" y="32"/>
                    <a:pt x="175" y="44"/>
                  </a:cubicBezTo>
                  <a:cubicBezTo>
                    <a:pt x="162" y="64"/>
                    <a:pt x="150" y="85"/>
                    <a:pt x="136" y="106"/>
                  </a:cubicBezTo>
                  <a:cubicBezTo>
                    <a:pt x="160" y="106"/>
                    <a:pt x="182" y="106"/>
                    <a:pt x="205" y="106"/>
                  </a:cubicBezTo>
                  <a:cubicBezTo>
                    <a:pt x="205" y="107"/>
                    <a:pt x="205" y="107"/>
                    <a:pt x="205" y="108"/>
                  </a:cubicBezTo>
                  <a:cubicBezTo>
                    <a:pt x="143" y="175"/>
                    <a:pt x="81" y="243"/>
                    <a:pt x="20" y="310"/>
                  </a:cubicBezTo>
                  <a:cubicBezTo>
                    <a:pt x="19" y="310"/>
                    <a:pt x="19" y="310"/>
                    <a:pt x="19" y="3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xmlns="" id="{CF74042D-CA16-4BA1-8288-FF02F84B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2401888"/>
              <a:ext cx="787400" cy="679450"/>
            </a:xfrm>
            <a:custGeom>
              <a:avLst/>
              <a:gdLst>
                <a:gd name="T0" fmla="*/ 154 w 247"/>
                <a:gd name="T1" fmla="*/ 213 h 213"/>
                <a:gd name="T2" fmla="*/ 148 w 247"/>
                <a:gd name="T3" fmla="*/ 187 h 213"/>
                <a:gd name="T4" fmla="*/ 132 w 247"/>
                <a:gd name="T5" fmla="*/ 167 h 213"/>
                <a:gd name="T6" fmla="*/ 130 w 247"/>
                <a:gd name="T7" fmla="*/ 160 h 213"/>
                <a:gd name="T8" fmla="*/ 118 w 247"/>
                <a:gd name="T9" fmla="*/ 106 h 213"/>
                <a:gd name="T10" fmla="*/ 118 w 247"/>
                <a:gd name="T11" fmla="*/ 93 h 213"/>
                <a:gd name="T12" fmla="*/ 125 w 247"/>
                <a:gd name="T13" fmla="*/ 87 h 213"/>
                <a:gd name="T14" fmla="*/ 129 w 247"/>
                <a:gd name="T15" fmla="*/ 81 h 213"/>
                <a:gd name="T16" fmla="*/ 123 w 247"/>
                <a:gd name="T17" fmla="*/ 78 h 213"/>
                <a:gd name="T18" fmla="*/ 109 w 247"/>
                <a:gd name="T19" fmla="*/ 89 h 213"/>
                <a:gd name="T20" fmla="*/ 105 w 247"/>
                <a:gd name="T21" fmla="*/ 100 h 213"/>
                <a:gd name="T22" fmla="*/ 61 w 247"/>
                <a:gd name="T23" fmla="*/ 104 h 213"/>
                <a:gd name="T24" fmla="*/ 64 w 247"/>
                <a:gd name="T25" fmla="*/ 86 h 213"/>
                <a:gd name="T26" fmla="*/ 40 w 247"/>
                <a:gd name="T27" fmla="*/ 49 h 213"/>
                <a:gd name="T28" fmla="*/ 21 w 247"/>
                <a:gd name="T29" fmla="*/ 44 h 213"/>
                <a:gd name="T30" fmla="*/ 16 w 247"/>
                <a:gd name="T31" fmla="*/ 41 h 213"/>
                <a:gd name="T32" fmla="*/ 0 w 247"/>
                <a:gd name="T33" fmla="*/ 14 h 213"/>
                <a:gd name="T34" fmla="*/ 26 w 247"/>
                <a:gd name="T35" fmla="*/ 2 h 213"/>
                <a:gd name="T36" fmla="*/ 99 w 247"/>
                <a:gd name="T37" fmla="*/ 35 h 213"/>
                <a:gd name="T38" fmla="*/ 104 w 247"/>
                <a:gd name="T39" fmla="*/ 52 h 213"/>
                <a:gd name="T40" fmla="*/ 112 w 247"/>
                <a:gd name="T41" fmla="*/ 58 h 213"/>
                <a:gd name="T42" fmla="*/ 166 w 247"/>
                <a:gd name="T43" fmla="*/ 73 h 213"/>
                <a:gd name="T44" fmla="*/ 193 w 247"/>
                <a:gd name="T45" fmla="*/ 117 h 213"/>
                <a:gd name="T46" fmla="*/ 192 w 247"/>
                <a:gd name="T47" fmla="*/ 153 h 213"/>
                <a:gd name="T48" fmla="*/ 190 w 247"/>
                <a:gd name="T49" fmla="*/ 157 h 213"/>
                <a:gd name="T50" fmla="*/ 192 w 247"/>
                <a:gd name="T51" fmla="*/ 165 h 213"/>
                <a:gd name="T52" fmla="*/ 199 w 247"/>
                <a:gd name="T53" fmla="*/ 163 h 213"/>
                <a:gd name="T54" fmla="*/ 204 w 247"/>
                <a:gd name="T55" fmla="*/ 146 h 213"/>
                <a:gd name="T56" fmla="*/ 205 w 247"/>
                <a:gd name="T57" fmla="*/ 126 h 213"/>
                <a:gd name="T58" fmla="*/ 233 w 247"/>
                <a:gd name="T59" fmla="*/ 142 h 213"/>
                <a:gd name="T60" fmla="*/ 238 w 247"/>
                <a:gd name="T61" fmla="*/ 195 h 213"/>
                <a:gd name="T62" fmla="*/ 235 w 247"/>
                <a:gd name="T63" fmla="*/ 200 h 213"/>
                <a:gd name="T64" fmla="*/ 230 w 247"/>
                <a:gd name="T65" fmla="*/ 201 h 213"/>
                <a:gd name="T66" fmla="*/ 162 w 247"/>
                <a:gd name="T67" fmla="*/ 206 h 213"/>
                <a:gd name="T68" fmla="*/ 154 w 247"/>
                <a:gd name="T6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7" h="213">
                  <a:moveTo>
                    <a:pt x="154" y="213"/>
                  </a:moveTo>
                  <a:cubicBezTo>
                    <a:pt x="152" y="204"/>
                    <a:pt x="152" y="195"/>
                    <a:pt x="148" y="187"/>
                  </a:cubicBezTo>
                  <a:cubicBezTo>
                    <a:pt x="145" y="180"/>
                    <a:pt x="138" y="173"/>
                    <a:pt x="132" y="167"/>
                  </a:cubicBezTo>
                  <a:cubicBezTo>
                    <a:pt x="130" y="164"/>
                    <a:pt x="129" y="163"/>
                    <a:pt x="130" y="160"/>
                  </a:cubicBezTo>
                  <a:cubicBezTo>
                    <a:pt x="139" y="141"/>
                    <a:pt x="135" y="118"/>
                    <a:pt x="118" y="106"/>
                  </a:cubicBezTo>
                  <a:cubicBezTo>
                    <a:pt x="115" y="104"/>
                    <a:pt x="115" y="98"/>
                    <a:pt x="118" y="93"/>
                  </a:cubicBezTo>
                  <a:cubicBezTo>
                    <a:pt x="120" y="91"/>
                    <a:pt x="123" y="88"/>
                    <a:pt x="125" y="87"/>
                  </a:cubicBezTo>
                  <a:cubicBezTo>
                    <a:pt x="129" y="86"/>
                    <a:pt x="130" y="84"/>
                    <a:pt x="129" y="81"/>
                  </a:cubicBezTo>
                  <a:cubicBezTo>
                    <a:pt x="128" y="79"/>
                    <a:pt x="125" y="78"/>
                    <a:pt x="123" y="78"/>
                  </a:cubicBezTo>
                  <a:cubicBezTo>
                    <a:pt x="116" y="78"/>
                    <a:pt x="112" y="83"/>
                    <a:pt x="109" y="89"/>
                  </a:cubicBezTo>
                  <a:cubicBezTo>
                    <a:pt x="107" y="92"/>
                    <a:pt x="106" y="95"/>
                    <a:pt x="105" y="100"/>
                  </a:cubicBezTo>
                  <a:cubicBezTo>
                    <a:pt x="90" y="96"/>
                    <a:pt x="75" y="99"/>
                    <a:pt x="61" y="104"/>
                  </a:cubicBezTo>
                  <a:cubicBezTo>
                    <a:pt x="62" y="98"/>
                    <a:pt x="64" y="92"/>
                    <a:pt x="64" y="86"/>
                  </a:cubicBezTo>
                  <a:cubicBezTo>
                    <a:pt x="65" y="68"/>
                    <a:pt x="55" y="56"/>
                    <a:pt x="40" y="49"/>
                  </a:cubicBezTo>
                  <a:cubicBezTo>
                    <a:pt x="34" y="47"/>
                    <a:pt x="27" y="46"/>
                    <a:pt x="21" y="44"/>
                  </a:cubicBezTo>
                  <a:cubicBezTo>
                    <a:pt x="19" y="44"/>
                    <a:pt x="17" y="42"/>
                    <a:pt x="16" y="41"/>
                  </a:cubicBezTo>
                  <a:cubicBezTo>
                    <a:pt x="11" y="32"/>
                    <a:pt x="6" y="23"/>
                    <a:pt x="0" y="14"/>
                  </a:cubicBezTo>
                  <a:cubicBezTo>
                    <a:pt x="7" y="7"/>
                    <a:pt x="16" y="3"/>
                    <a:pt x="26" y="2"/>
                  </a:cubicBezTo>
                  <a:cubicBezTo>
                    <a:pt x="56" y="0"/>
                    <a:pt x="81" y="9"/>
                    <a:pt x="99" y="35"/>
                  </a:cubicBezTo>
                  <a:cubicBezTo>
                    <a:pt x="102" y="40"/>
                    <a:pt x="103" y="46"/>
                    <a:pt x="104" y="52"/>
                  </a:cubicBezTo>
                  <a:cubicBezTo>
                    <a:pt x="106" y="57"/>
                    <a:pt x="107" y="58"/>
                    <a:pt x="112" y="58"/>
                  </a:cubicBezTo>
                  <a:cubicBezTo>
                    <a:pt x="133" y="54"/>
                    <a:pt x="150" y="60"/>
                    <a:pt x="166" y="73"/>
                  </a:cubicBezTo>
                  <a:cubicBezTo>
                    <a:pt x="180" y="85"/>
                    <a:pt x="189" y="100"/>
                    <a:pt x="193" y="117"/>
                  </a:cubicBezTo>
                  <a:cubicBezTo>
                    <a:pt x="195" y="129"/>
                    <a:pt x="196" y="141"/>
                    <a:pt x="192" y="153"/>
                  </a:cubicBezTo>
                  <a:cubicBezTo>
                    <a:pt x="191" y="155"/>
                    <a:pt x="190" y="156"/>
                    <a:pt x="190" y="157"/>
                  </a:cubicBezTo>
                  <a:cubicBezTo>
                    <a:pt x="188" y="160"/>
                    <a:pt x="189" y="163"/>
                    <a:pt x="192" y="165"/>
                  </a:cubicBezTo>
                  <a:cubicBezTo>
                    <a:pt x="195" y="167"/>
                    <a:pt x="198" y="165"/>
                    <a:pt x="199" y="163"/>
                  </a:cubicBezTo>
                  <a:cubicBezTo>
                    <a:pt x="201" y="157"/>
                    <a:pt x="203" y="152"/>
                    <a:pt x="204" y="146"/>
                  </a:cubicBezTo>
                  <a:cubicBezTo>
                    <a:pt x="205" y="139"/>
                    <a:pt x="205" y="133"/>
                    <a:pt x="205" y="126"/>
                  </a:cubicBezTo>
                  <a:cubicBezTo>
                    <a:pt x="217" y="126"/>
                    <a:pt x="226" y="132"/>
                    <a:pt x="233" y="142"/>
                  </a:cubicBezTo>
                  <a:cubicBezTo>
                    <a:pt x="245" y="158"/>
                    <a:pt x="247" y="176"/>
                    <a:pt x="238" y="195"/>
                  </a:cubicBezTo>
                  <a:cubicBezTo>
                    <a:pt x="238" y="197"/>
                    <a:pt x="237" y="199"/>
                    <a:pt x="235" y="200"/>
                  </a:cubicBezTo>
                  <a:cubicBezTo>
                    <a:pt x="234" y="201"/>
                    <a:pt x="231" y="202"/>
                    <a:pt x="230" y="201"/>
                  </a:cubicBezTo>
                  <a:cubicBezTo>
                    <a:pt x="206" y="186"/>
                    <a:pt x="184" y="190"/>
                    <a:pt x="162" y="206"/>
                  </a:cubicBezTo>
                  <a:cubicBezTo>
                    <a:pt x="159" y="209"/>
                    <a:pt x="156" y="211"/>
                    <a:pt x="154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xmlns="" id="{99F63276-B641-4FAA-9FBC-45B6C7E1E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2609851"/>
              <a:ext cx="280988" cy="392113"/>
            </a:xfrm>
            <a:custGeom>
              <a:avLst/>
              <a:gdLst>
                <a:gd name="T0" fmla="*/ 78 w 88"/>
                <a:gd name="T1" fmla="*/ 1 h 123"/>
                <a:gd name="T2" fmla="*/ 88 w 88"/>
                <a:gd name="T3" fmla="*/ 59 h 123"/>
                <a:gd name="T4" fmla="*/ 58 w 88"/>
                <a:gd name="T5" fmla="*/ 81 h 123"/>
                <a:gd name="T6" fmla="*/ 48 w 88"/>
                <a:gd name="T7" fmla="*/ 117 h 123"/>
                <a:gd name="T8" fmla="*/ 24 w 88"/>
                <a:gd name="T9" fmla="*/ 123 h 123"/>
                <a:gd name="T10" fmla="*/ 20 w 88"/>
                <a:gd name="T11" fmla="*/ 121 h 123"/>
                <a:gd name="T12" fmla="*/ 3 w 88"/>
                <a:gd name="T13" fmla="*/ 82 h 123"/>
                <a:gd name="T14" fmla="*/ 41 w 88"/>
                <a:gd name="T15" fmla="*/ 9 h 123"/>
                <a:gd name="T16" fmla="*/ 75 w 88"/>
                <a:gd name="T17" fmla="*/ 1 h 123"/>
                <a:gd name="T18" fmla="*/ 78 w 88"/>
                <a:gd name="T19" fmla="*/ 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23">
                  <a:moveTo>
                    <a:pt x="78" y="1"/>
                  </a:moveTo>
                  <a:cubicBezTo>
                    <a:pt x="76" y="22"/>
                    <a:pt x="81" y="40"/>
                    <a:pt x="88" y="59"/>
                  </a:cubicBezTo>
                  <a:cubicBezTo>
                    <a:pt x="76" y="64"/>
                    <a:pt x="66" y="70"/>
                    <a:pt x="58" y="81"/>
                  </a:cubicBezTo>
                  <a:cubicBezTo>
                    <a:pt x="51" y="92"/>
                    <a:pt x="47" y="103"/>
                    <a:pt x="48" y="117"/>
                  </a:cubicBezTo>
                  <a:cubicBezTo>
                    <a:pt x="39" y="116"/>
                    <a:pt x="31" y="118"/>
                    <a:pt x="24" y="123"/>
                  </a:cubicBezTo>
                  <a:cubicBezTo>
                    <a:pt x="23" y="123"/>
                    <a:pt x="20" y="122"/>
                    <a:pt x="20" y="121"/>
                  </a:cubicBezTo>
                  <a:cubicBezTo>
                    <a:pt x="9" y="110"/>
                    <a:pt x="4" y="96"/>
                    <a:pt x="3" y="82"/>
                  </a:cubicBezTo>
                  <a:cubicBezTo>
                    <a:pt x="0" y="50"/>
                    <a:pt x="13" y="25"/>
                    <a:pt x="41" y="9"/>
                  </a:cubicBezTo>
                  <a:cubicBezTo>
                    <a:pt x="51" y="2"/>
                    <a:pt x="63" y="0"/>
                    <a:pt x="75" y="1"/>
                  </a:cubicBezTo>
                  <a:cubicBezTo>
                    <a:pt x="76" y="1"/>
                    <a:pt x="77" y="1"/>
                    <a:pt x="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xmlns="" id="{2A2F2C66-6DF8-4A4B-A7A7-0A181F788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550" y="2890838"/>
              <a:ext cx="182563" cy="363538"/>
            </a:xfrm>
            <a:custGeom>
              <a:avLst/>
              <a:gdLst>
                <a:gd name="T0" fmla="*/ 36 w 57"/>
                <a:gd name="T1" fmla="*/ 0 h 114"/>
                <a:gd name="T2" fmla="*/ 56 w 57"/>
                <a:gd name="T3" fmla="*/ 42 h 114"/>
                <a:gd name="T4" fmla="*/ 56 w 57"/>
                <a:gd name="T5" fmla="*/ 46 h 114"/>
                <a:gd name="T6" fmla="*/ 51 w 57"/>
                <a:gd name="T7" fmla="*/ 80 h 114"/>
                <a:gd name="T8" fmla="*/ 49 w 57"/>
                <a:gd name="T9" fmla="*/ 84 h 114"/>
                <a:gd name="T10" fmla="*/ 19 w 57"/>
                <a:gd name="T11" fmla="*/ 114 h 114"/>
                <a:gd name="T12" fmla="*/ 5 w 57"/>
                <a:gd name="T13" fmla="*/ 90 h 114"/>
                <a:gd name="T14" fmla="*/ 5 w 57"/>
                <a:gd name="T15" fmla="*/ 37 h 114"/>
                <a:gd name="T16" fmla="*/ 27 w 57"/>
                <a:gd name="T17" fmla="*/ 4 h 114"/>
                <a:gd name="T18" fmla="*/ 36 w 5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36" y="0"/>
                  </a:moveTo>
                  <a:cubicBezTo>
                    <a:pt x="39" y="17"/>
                    <a:pt x="46" y="31"/>
                    <a:pt x="56" y="42"/>
                  </a:cubicBezTo>
                  <a:cubicBezTo>
                    <a:pt x="57" y="43"/>
                    <a:pt x="57" y="45"/>
                    <a:pt x="56" y="46"/>
                  </a:cubicBezTo>
                  <a:cubicBezTo>
                    <a:pt x="50" y="57"/>
                    <a:pt x="48" y="68"/>
                    <a:pt x="51" y="80"/>
                  </a:cubicBezTo>
                  <a:cubicBezTo>
                    <a:pt x="51" y="81"/>
                    <a:pt x="50" y="84"/>
                    <a:pt x="49" y="84"/>
                  </a:cubicBezTo>
                  <a:cubicBezTo>
                    <a:pt x="37" y="93"/>
                    <a:pt x="27" y="102"/>
                    <a:pt x="19" y="114"/>
                  </a:cubicBezTo>
                  <a:cubicBezTo>
                    <a:pt x="12" y="107"/>
                    <a:pt x="8" y="99"/>
                    <a:pt x="5" y="90"/>
                  </a:cubicBezTo>
                  <a:cubicBezTo>
                    <a:pt x="0" y="72"/>
                    <a:pt x="0" y="54"/>
                    <a:pt x="5" y="37"/>
                  </a:cubicBezTo>
                  <a:cubicBezTo>
                    <a:pt x="9" y="24"/>
                    <a:pt x="15" y="12"/>
                    <a:pt x="27" y="4"/>
                  </a:cubicBezTo>
                  <a:cubicBezTo>
                    <a:pt x="30" y="3"/>
                    <a:pt x="33" y="2"/>
                    <a:pt x="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xmlns="" id="{A7E7EAC1-2688-47FB-B843-CC0E5BA055F8}"/>
              </a:ext>
            </a:extLst>
          </p:cNvPr>
          <p:cNvGrpSpPr/>
          <p:nvPr/>
        </p:nvGrpSpPr>
        <p:grpSpPr>
          <a:xfrm>
            <a:off x="5617898" y="4517535"/>
            <a:ext cx="1024219" cy="1099494"/>
            <a:chOff x="5757333" y="2943779"/>
            <a:chExt cx="795498" cy="795498"/>
          </a:xfrm>
        </p:grpSpPr>
        <p:grpSp>
          <p:nvGrpSpPr>
            <p:cNvPr id="10" name="Group 75">
              <a:extLst>
                <a:ext uri="{FF2B5EF4-FFF2-40B4-BE49-F238E27FC236}">
                  <a16:creationId xmlns:a16="http://schemas.microsoft.com/office/drawing/2014/main" xmlns="" id="{E4172518-6EB5-4782-9966-17CDA7AA5B6E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xmlns="" id="{B4CA95C5-5FAE-45A4-86BA-AD2A66D348EA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xmlns="" id="{42B88A41-BF48-4EA3-9A3E-1CC748D40FBF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8AC70D3E-ECC2-4C2B-A03C-1F133B431878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8A8DBB7F-26B5-4892-AF31-4BEAFEA5E910}"/>
              </a:ext>
            </a:extLst>
          </p:cNvPr>
          <p:cNvGrpSpPr/>
          <p:nvPr/>
        </p:nvGrpSpPr>
        <p:grpSpPr>
          <a:xfrm>
            <a:off x="7960298" y="2484959"/>
            <a:ext cx="1002842" cy="1223210"/>
            <a:chOff x="7931851" y="2464731"/>
            <a:chExt cx="1002842" cy="1223210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xmlns="" id="{8BBE44F6-04AE-4B0F-839E-8FCCCF1C5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7A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xmlns="" id="{A82E7510-C69D-4931-9BDD-3D092DB3A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xmlns="" id="{81BA4391-722F-4F8F-9E0C-3BFD0F6E5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xmlns="" id="{0013725C-64C8-40B9-94D9-E9AFAA571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xmlns="" id="{EFE77FBF-AEC8-4444-8650-F52FF3238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xmlns="" id="{66D457D1-9BA7-447F-8561-F3237917C1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xmlns="" id="{D3617483-7EF5-42C1-9751-2650874FA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xmlns="" id="{70BE01A1-22CA-4A78-9A3F-076C8C279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xmlns="" id="{D58B21E7-5FE1-4CB4-AF69-B09F6D4B5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xmlns="" id="{23A171B3-4C80-429C-AD12-3A75F36DD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xmlns="" id="{64CBA990-8F42-4CF7-BAEE-A338C2B4F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xmlns="" id="{BCDA3A06-3EC0-445D-8547-34AF85B3E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xmlns="" id="{BEC1385C-517F-4EBB-AD92-2EF2438B1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xmlns="" id="{CB76D987-6EF1-4962-BE48-D8FD22DD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F742029C-48DC-48D6-B2A0-ECABB353B640}"/>
              </a:ext>
            </a:extLst>
          </p:cNvPr>
          <p:cNvSpPr/>
          <p:nvPr/>
        </p:nvSpPr>
        <p:spPr>
          <a:xfrm>
            <a:off x="855754" y="5828167"/>
            <a:ext cx="2627555" cy="257915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18011" y="109728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Facile à  configurer et à utiliser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641772" y="4127863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Economiser du temps de travail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415245" y="5786847"/>
            <a:ext cx="44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Economiser  la consommation du papier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8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Techniques</a:t>
            </a:r>
            <a:endParaRPr lang="fr-FR" dirty="0"/>
          </a:p>
        </p:txBody>
      </p:sp>
      <p:pic>
        <p:nvPicPr>
          <p:cNvPr id="5" name="Picture 2" descr="Image associÃ©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8" y="1363804"/>
            <a:ext cx="1718735" cy="139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mage associÃ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389" y="2978334"/>
            <a:ext cx="2116182" cy="150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393" y="4781009"/>
            <a:ext cx="1619796" cy="156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39377" y="1627415"/>
            <a:ext cx="5556884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/>
              <a:t>Langage de balisage .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/>
              <a:t>Améliorer l’accessibilité et la sémantique .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/>
              <a:t>Augmenter l’interactivité avec l’utilisateur.</a:t>
            </a:r>
          </a:p>
        </p:txBody>
      </p:sp>
      <p:sp>
        <p:nvSpPr>
          <p:cNvPr id="9" name="ZoneTexte 37"/>
          <p:cNvSpPr txBox="1">
            <a:spLocks noChangeArrowheads="1"/>
          </p:cNvSpPr>
          <p:nvPr/>
        </p:nvSpPr>
        <p:spPr bwMode="auto">
          <a:xfrm>
            <a:off x="3673115" y="3435895"/>
            <a:ext cx="4176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lang="fr-FR" dirty="0"/>
              <a:t>Langage de mise en forme  qui vient à compléter le HTML.</a:t>
            </a:r>
          </a:p>
        </p:txBody>
      </p:sp>
      <p:sp>
        <p:nvSpPr>
          <p:cNvPr id="10" name="ZoneTexte 38"/>
          <p:cNvSpPr txBox="1">
            <a:spLocks noChangeArrowheads="1"/>
          </p:cNvSpPr>
          <p:nvPr/>
        </p:nvSpPr>
        <p:spPr bwMode="auto">
          <a:xfrm>
            <a:off x="3594736" y="5302206"/>
            <a:ext cx="36004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lang="fr-FR" dirty="0"/>
              <a:t>Langage de programmation.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fr-FR" dirty="0"/>
              <a:t>Dynamiser les sites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195943"/>
          <a:ext cx="12191999" cy="6858000"/>
        </p:xfrm>
        <a:graphic>
          <a:graphicData uri="http://schemas.openxmlformats.org/presentationml/2006/ole">
            <p:oleObj spid="_x0000_s6146" name="Présentation" r:id="rId3" imgW="4373966" imgH="2459608" progId="PowerPoint.Show.12">
              <p:embed/>
            </p:oleObj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1143000" y="2786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Démo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presentationml/2006/ole">
            <p:oleObj spid="_x0000_s35842" name="Présentation" r:id="rId3" imgW="3349690" imgH="1882148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14674</TotalTime>
  <Words>77</Words>
  <Application>Microsoft Office PowerPoint</Application>
  <PresentationFormat>Personnalisé</PresentationFormat>
  <Paragraphs>26</Paragraphs>
  <Slides>8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Office Theme</vt:lpstr>
      <vt:lpstr>1_Office Theme</vt:lpstr>
      <vt:lpstr>Présentation</vt:lpstr>
      <vt:lpstr>Présentation Microsoft Office PowerPoint</vt:lpstr>
      <vt:lpstr>Diapositive 1</vt:lpstr>
      <vt:lpstr>Diapositive 2</vt:lpstr>
      <vt:lpstr>Introduction</vt:lpstr>
      <vt:lpstr>Diapositive 4</vt:lpstr>
      <vt:lpstr>Diapositive 5</vt:lpstr>
      <vt:lpstr>Techniques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DELL</cp:lastModifiedBy>
  <cp:revision>1103</cp:revision>
  <dcterms:created xsi:type="dcterms:W3CDTF">2017-12-05T16:25:52Z</dcterms:created>
  <dcterms:modified xsi:type="dcterms:W3CDTF">2019-09-13T10:40:42Z</dcterms:modified>
</cp:coreProperties>
</file>