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0" r:id="rId2"/>
    <p:sldId id="2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144114" y="612863"/>
            <a:ext cx="6158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New 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Opportunities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71DE3-81E9-4A7A-B4EE-C234FD7D4946}"/>
              </a:ext>
            </a:extLst>
          </p:cNvPr>
          <p:cNvSpPr txBox="1"/>
          <p:nvPr/>
        </p:nvSpPr>
        <p:spPr>
          <a:xfrm>
            <a:off x="1705468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314506" y="2246323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314506" y="3503623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314506" y="4646623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06323" y="2331267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506323" y="3518717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1506323" y="4744267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6620A-543F-46FB-9694-325B7105F3A7}"/>
              </a:ext>
            </a:extLst>
          </p:cNvPr>
          <p:cNvSpPr/>
          <p:nvPr/>
        </p:nvSpPr>
        <p:spPr>
          <a:xfrm>
            <a:off x="6904155" y="5344328"/>
            <a:ext cx="3964000" cy="303741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549091" y="975782"/>
            <a:ext cx="2525959" cy="4800601"/>
          </a:xfrm>
          <a:custGeom>
            <a:avLst/>
            <a:gdLst>
              <a:gd name="T0" fmla="*/ 69 w 590"/>
              <a:gd name="T1" fmla="*/ 1055 h 1124"/>
              <a:gd name="T2" fmla="*/ 0 w 590"/>
              <a:gd name="T3" fmla="*/ 1055 h 1124"/>
              <a:gd name="T4" fmla="*/ 0 w 590"/>
              <a:gd name="T5" fmla="*/ 64 h 1124"/>
              <a:gd name="T6" fmla="*/ 11 w 590"/>
              <a:gd name="T7" fmla="*/ 64 h 1124"/>
              <a:gd name="T8" fmla="*/ 173 w 590"/>
              <a:gd name="T9" fmla="*/ 64 h 1124"/>
              <a:gd name="T10" fmla="*/ 183 w 590"/>
              <a:gd name="T11" fmla="*/ 53 h 1124"/>
              <a:gd name="T12" fmla="*/ 183 w 590"/>
              <a:gd name="T13" fmla="*/ 0 h 1124"/>
              <a:gd name="T14" fmla="*/ 217 w 590"/>
              <a:gd name="T15" fmla="*/ 10 h 1124"/>
              <a:gd name="T16" fmla="*/ 376 w 590"/>
              <a:gd name="T17" fmla="*/ 58 h 1124"/>
              <a:gd name="T18" fmla="*/ 464 w 590"/>
              <a:gd name="T19" fmla="*/ 64 h 1124"/>
              <a:gd name="T20" fmla="*/ 590 w 590"/>
              <a:gd name="T21" fmla="*/ 64 h 1124"/>
              <a:gd name="T22" fmla="*/ 590 w 590"/>
              <a:gd name="T23" fmla="*/ 1055 h 1124"/>
              <a:gd name="T24" fmla="*/ 522 w 590"/>
              <a:gd name="T25" fmla="*/ 1055 h 1124"/>
              <a:gd name="T26" fmla="*/ 522 w 590"/>
              <a:gd name="T27" fmla="*/ 1044 h 1124"/>
              <a:gd name="T28" fmla="*/ 521 w 590"/>
              <a:gd name="T29" fmla="*/ 953 h 1124"/>
              <a:gd name="T30" fmla="*/ 516 w 590"/>
              <a:gd name="T31" fmla="*/ 944 h 1124"/>
              <a:gd name="T32" fmla="*/ 511 w 590"/>
              <a:gd name="T33" fmla="*/ 953 h 1124"/>
              <a:gd name="T34" fmla="*/ 511 w 590"/>
              <a:gd name="T35" fmla="*/ 1042 h 1124"/>
              <a:gd name="T36" fmla="*/ 511 w 590"/>
              <a:gd name="T37" fmla="*/ 1055 h 1124"/>
              <a:gd name="T38" fmla="*/ 182 w 590"/>
              <a:gd name="T39" fmla="*/ 1124 h 1124"/>
              <a:gd name="T40" fmla="*/ 182 w 590"/>
              <a:gd name="T41" fmla="*/ 1111 h 1124"/>
              <a:gd name="T42" fmla="*/ 183 w 590"/>
              <a:gd name="T43" fmla="*/ 291 h 1124"/>
              <a:gd name="T44" fmla="*/ 183 w 590"/>
              <a:gd name="T45" fmla="*/ 147 h 1124"/>
              <a:gd name="T46" fmla="*/ 171 w 590"/>
              <a:gd name="T47" fmla="*/ 134 h 1124"/>
              <a:gd name="T48" fmla="*/ 82 w 590"/>
              <a:gd name="T49" fmla="*/ 134 h 1124"/>
              <a:gd name="T50" fmla="*/ 69 w 590"/>
              <a:gd name="T51" fmla="*/ 147 h 1124"/>
              <a:gd name="T52" fmla="*/ 69 w 590"/>
              <a:gd name="T53" fmla="*/ 1040 h 1124"/>
              <a:gd name="T54" fmla="*/ 69 w 590"/>
              <a:gd name="T55" fmla="*/ 1055 h 1124"/>
              <a:gd name="T56" fmla="*/ 511 w 590"/>
              <a:gd name="T57" fmla="*/ 592 h 1124"/>
              <a:gd name="T58" fmla="*/ 511 w 590"/>
              <a:gd name="T59" fmla="*/ 843 h 1124"/>
              <a:gd name="T60" fmla="*/ 516 w 590"/>
              <a:gd name="T61" fmla="*/ 857 h 1124"/>
              <a:gd name="T62" fmla="*/ 521 w 590"/>
              <a:gd name="T63" fmla="*/ 844 h 1124"/>
              <a:gd name="T64" fmla="*/ 521 w 590"/>
              <a:gd name="T65" fmla="*/ 342 h 1124"/>
              <a:gd name="T66" fmla="*/ 516 w 590"/>
              <a:gd name="T67" fmla="*/ 329 h 1124"/>
              <a:gd name="T68" fmla="*/ 511 w 590"/>
              <a:gd name="T69" fmla="*/ 342 h 1124"/>
              <a:gd name="T70" fmla="*/ 511 w 590"/>
              <a:gd name="T71" fmla="*/ 592 h 1124"/>
              <a:gd name="T72" fmla="*/ 321 w 590"/>
              <a:gd name="T73" fmla="*/ 634 h 1124"/>
              <a:gd name="T74" fmla="*/ 317 w 590"/>
              <a:gd name="T75" fmla="*/ 632 h 1124"/>
              <a:gd name="T76" fmla="*/ 240 w 590"/>
              <a:gd name="T77" fmla="*/ 627 h 1124"/>
              <a:gd name="T78" fmla="*/ 225 w 590"/>
              <a:gd name="T79" fmla="*/ 641 h 1124"/>
              <a:gd name="T80" fmla="*/ 242 w 590"/>
              <a:gd name="T81" fmla="*/ 653 h 1124"/>
              <a:gd name="T82" fmla="*/ 281 w 590"/>
              <a:gd name="T83" fmla="*/ 644 h 1124"/>
              <a:gd name="T84" fmla="*/ 321 w 590"/>
              <a:gd name="T85" fmla="*/ 634 h 1124"/>
              <a:gd name="T86" fmla="*/ 521 w 590"/>
              <a:gd name="T87" fmla="*/ 190 h 1124"/>
              <a:gd name="T88" fmla="*/ 521 w 590"/>
              <a:gd name="T89" fmla="*/ 143 h 1124"/>
              <a:gd name="T90" fmla="*/ 517 w 590"/>
              <a:gd name="T91" fmla="*/ 134 h 1124"/>
              <a:gd name="T92" fmla="*/ 511 w 590"/>
              <a:gd name="T93" fmla="*/ 142 h 1124"/>
              <a:gd name="T94" fmla="*/ 511 w 590"/>
              <a:gd name="T95" fmla="*/ 238 h 1124"/>
              <a:gd name="T96" fmla="*/ 516 w 590"/>
              <a:gd name="T97" fmla="*/ 246 h 1124"/>
              <a:gd name="T98" fmla="*/ 521 w 590"/>
              <a:gd name="T99" fmla="*/ 238 h 1124"/>
              <a:gd name="T100" fmla="*/ 521 w 590"/>
              <a:gd name="T101" fmla="*/ 190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0" h="1124">
                <a:moveTo>
                  <a:pt x="69" y="1055"/>
                </a:moveTo>
                <a:cubicBezTo>
                  <a:pt x="45" y="1055"/>
                  <a:pt x="23" y="1055"/>
                  <a:pt x="0" y="1055"/>
                </a:cubicBezTo>
                <a:cubicBezTo>
                  <a:pt x="0" y="725"/>
                  <a:pt x="0" y="395"/>
                  <a:pt x="0" y="64"/>
                </a:cubicBezTo>
                <a:cubicBezTo>
                  <a:pt x="3" y="64"/>
                  <a:pt x="7" y="64"/>
                  <a:pt x="11" y="64"/>
                </a:cubicBezTo>
                <a:cubicBezTo>
                  <a:pt x="65" y="64"/>
                  <a:pt x="119" y="64"/>
                  <a:pt x="173" y="64"/>
                </a:cubicBezTo>
                <a:cubicBezTo>
                  <a:pt x="181" y="64"/>
                  <a:pt x="184" y="61"/>
                  <a:pt x="183" y="53"/>
                </a:cubicBezTo>
                <a:cubicBezTo>
                  <a:pt x="183" y="36"/>
                  <a:pt x="183" y="19"/>
                  <a:pt x="183" y="0"/>
                </a:cubicBezTo>
                <a:cubicBezTo>
                  <a:pt x="196" y="3"/>
                  <a:pt x="207" y="6"/>
                  <a:pt x="217" y="10"/>
                </a:cubicBezTo>
                <a:cubicBezTo>
                  <a:pt x="270" y="26"/>
                  <a:pt x="323" y="41"/>
                  <a:pt x="376" y="58"/>
                </a:cubicBezTo>
                <a:cubicBezTo>
                  <a:pt x="405" y="68"/>
                  <a:pt x="434" y="63"/>
                  <a:pt x="464" y="64"/>
                </a:cubicBezTo>
                <a:cubicBezTo>
                  <a:pt x="506" y="65"/>
                  <a:pt x="547" y="64"/>
                  <a:pt x="590" y="64"/>
                </a:cubicBezTo>
                <a:cubicBezTo>
                  <a:pt x="590" y="394"/>
                  <a:pt x="590" y="724"/>
                  <a:pt x="590" y="1055"/>
                </a:cubicBezTo>
                <a:cubicBezTo>
                  <a:pt x="568" y="1055"/>
                  <a:pt x="545" y="1055"/>
                  <a:pt x="522" y="1055"/>
                </a:cubicBezTo>
                <a:cubicBezTo>
                  <a:pt x="522" y="1051"/>
                  <a:pt x="522" y="1047"/>
                  <a:pt x="522" y="1044"/>
                </a:cubicBezTo>
                <a:cubicBezTo>
                  <a:pt x="521" y="1014"/>
                  <a:pt x="522" y="983"/>
                  <a:pt x="521" y="953"/>
                </a:cubicBezTo>
                <a:cubicBezTo>
                  <a:pt x="521" y="950"/>
                  <a:pt x="518" y="947"/>
                  <a:pt x="516" y="944"/>
                </a:cubicBezTo>
                <a:cubicBezTo>
                  <a:pt x="515" y="947"/>
                  <a:pt x="511" y="950"/>
                  <a:pt x="511" y="953"/>
                </a:cubicBezTo>
                <a:cubicBezTo>
                  <a:pt x="511" y="982"/>
                  <a:pt x="511" y="1012"/>
                  <a:pt x="511" y="1042"/>
                </a:cubicBezTo>
                <a:cubicBezTo>
                  <a:pt x="511" y="1046"/>
                  <a:pt x="511" y="1050"/>
                  <a:pt x="511" y="1055"/>
                </a:cubicBezTo>
                <a:cubicBezTo>
                  <a:pt x="401" y="1078"/>
                  <a:pt x="292" y="1101"/>
                  <a:pt x="182" y="1124"/>
                </a:cubicBezTo>
                <a:cubicBezTo>
                  <a:pt x="182" y="1119"/>
                  <a:pt x="182" y="1115"/>
                  <a:pt x="182" y="1111"/>
                </a:cubicBezTo>
                <a:cubicBezTo>
                  <a:pt x="182" y="838"/>
                  <a:pt x="183" y="564"/>
                  <a:pt x="183" y="291"/>
                </a:cubicBezTo>
                <a:cubicBezTo>
                  <a:pt x="183" y="243"/>
                  <a:pt x="183" y="195"/>
                  <a:pt x="183" y="147"/>
                </a:cubicBezTo>
                <a:cubicBezTo>
                  <a:pt x="183" y="137"/>
                  <a:pt x="180" y="134"/>
                  <a:pt x="171" y="134"/>
                </a:cubicBezTo>
                <a:cubicBezTo>
                  <a:pt x="141" y="135"/>
                  <a:pt x="111" y="135"/>
                  <a:pt x="82" y="134"/>
                </a:cubicBezTo>
                <a:cubicBezTo>
                  <a:pt x="71" y="134"/>
                  <a:pt x="69" y="137"/>
                  <a:pt x="69" y="147"/>
                </a:cubicBezTo>
                <a:cubicBezTo>
                  <a:pt x="69" y="445"/>
                  <a:pt x="69" y="743"/>
                  <a:pt x="69" y="1040"/>
                </a:cubicBezTo>
                <a:cubicBezTo>
                  <a:pt x="69" y="1045"/>
                  <a:pt x="69" y="1050"/>
                  <a:pt x="69" y="1055"/>
                </a:cubicBezTo>
                <a:close/>
                <a:moveTo>
                  <a:pt x="511" y="592"/>
                </a:moveTo>
                <a:cubicBezTo>
                  <a:pt x="511" y="676"/>
                  <a:pt x="511" y="760"/>
                  <a:pt x="511" y="843"/>
                </a:cubicBezTo>
                <a:cubicBezTo>
                  <a:pt x="511" y="848"/>
                  <a:pt x="508" y="857"/>
                  <a:pt x="516" y="857"/>
                </a:cubicBezTo>
                <a:cubicBezTo>
                  <a:pt x="525" y="858"/>
                  <a:pt x="521" y="849"/>
                  <a:pt x="521" y="844"/>
                </a:cubicBezTo>
                <a:cubicBezTo>
                  <a:pt x="522" y="677"/>
                  <a:pt x="522" y="509"/>
                  <a:pt x="521" y="342"/>
                </a:cubicBezTo>
                <a:cubicBezTo>
                  <a:pt x="521" y="337"/>
                  <a:pt x="525" y="330"/>
                  <a:pt x="516" y="329"/>
                </a:cubicBezTo>
                <a:cubicBezTo>
                  <a:pt x="515" y="329"/>
                  <a:pt x="511" y="338"/>
                  <a:pt x="511" y="342"/>
                </a:cubicBezTo>
                <a:cubicBezTo>
                  <a:pt x="511" y="426"/>
                  <a:pt x="511" y="509"/>
                  <a:pt x="511" y="592"/>
                </a:cubicBezTo>
                <a:close/>
                <a:moveTo>
                  <a:pt x="321" y="634"/>
                </a:moveTo>
                <a:cubicBezTo>
                  <a:pt x="319" y="633"/>
                  <a:pt x="318" y="632"/>
                  <a:pt x="317" y="632"/>
                </a:cubicBezTo>
                <a:cubicBezTo>
                  <a:pt x="291" y="630"/>
                  <a:pt x="265" y="628"/>
                  <a:pt x="240" y="627"/>
                </a:cubicBezTo>
                <a:cubicBezTo>
                  <a:pt x="231" y="627"/>
                  <a:pt x="224" y="634"/>
                  <a:pt x="225" y="641"/>
                </a:cubicBezTo>
                <a:cubicBezTo>
                  <a:pt x="225" y="650"/>
                  <a:pt x="233" y="655"/>
                  <a:pt x="242" y="653"/>
                </a:cubicBezTo>
                <a:cubicBezTo>
                  <a:pt x="255" y="650"/>
                  <a:pt x="268" y="647"/>
                  <a:pt x="281" y="644"/>
                </a:cubicBezTo>
                <a:cubicBezTo>
                  <a:pt x="294" y="641"/>
                  <a:pt x="307" y="638"/>
                  <a:pt x="321" y="634"/>
                </a:cubicBezTo>
                <a:close/>
                <a:moveTo>
                  <a:pt x="521" y="190"/>
                </a:moveTo>
                <a:cubicBezTo>
                  <a:pt x="521" y="174"/>
                  <a:pt x="522" y="159"/>
                  <a:pt x="521" y="143"/>
                </a:cubicBezTo>
                <a:cubicBezTo>
                  <a:pt x="521" y="140"/>
                  <a:pt x="518" y="137"/>
                  <a:pt x="517" y="134"/>
                </a:cubicBezTo>
                <a:cubicBezTo>
                  <a:pt x="515" y="137"/>
                  <a:pt x="511" y="140"/>
                  <a:pt x="511" y="142"/>
                </a:cubicBezTo>
                <a:cubicBezTo>
                  <a:pt x="511" y="174"/>
                  <a:pt x="511" y="206"/>
                  <a:pt x="511" y="238"/>
                </a:cubicBezTo>
                <a:cubicBezTo>
                  <a:pt x="511" y="240"/>
                  <a:pt x="514" y="243"/>
                  <a:pt x="516" y="246"/>
                </a:cubicBezTo>
                <a:cubicBezTo>
                  <a:pt x="518" y="243"/>
                  <a:pt x="521" y="240"/>
                  <a:pt x="521" y="238"/>
                </a:cubicBezTo>
                <a:cubicBezTo>
                  <a:pt x="522" y="222"/>
                  <a:pt x="521" y="206"/>
                  <a:pt x="521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F5B69-9730-481B-A478-36120A29816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529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131558" y="612863"/>
            <a:ext cx="56372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New </a:t>
            </a: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Opportunities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314506" y="2246323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314506" y="3503623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2314506" y="4646623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06323" y="2331267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506323" y="3518717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1506323" y="4744267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F6620A-543F-46FB-9694-325B7105F3A7}"/>
              </a:ext>
            </a:extLst>
          </p:cNvPr>
          <p:cNvSpPr/>
          <p:nvPr/>
        </p:nvSpPr>
        <p:spPr>
          <a:xfrm>
            <a:off x="6878755" y="5344328"/>
            <a:ext cx="3964000" cy="30374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549091" y="975782"/>
            <a:ext cx="2525959" cy="4800601"/>
          </a:xfrm>
          <a:custGeom>
            <a:avLst/>
            <a:gdLst>
              <a:gd name="T0" fmla="*/ 69 w 590"/>
              <a:gd name="T1" fmla="*/ 1055 h 1124"/>
              <a:gd name="T2" fmla="*/ 0 w 590"/>
              <a:gd name="T3" fmla="*/ 1055 h 1124"/>
              <a:gd name="T4" fmla="*/ 0 w 590"/>
              <a:gd name="T5" fmla="*/ 64 h 1124"/>
              <a:gd name="T6" fmla="*/ 11 w 590"/>
              <a:gd name="T7" fmla="*/ 64 h 1124"/>
              <a:gd name="T8" fmla="*/ 173 w 590"/>
              <a:gd name="T9" fmla="*/ 64 h 1124"/>
              <a:gd name="T10" fmla="*/ 183 w 590"/>
              <a:gd name="T11" fmla="*/ 53 h 1124"/>
              <a:gd name="T12" fmla="*/ 183 w 590"/>
              <a:gd name="T13" fmla="*/ 0 h 1124"/>
              <a:gd name="T14" fmla="*/ 217 w 590"/>
              <a:gd name="T15" fmla="*/ 10 h 1124"/>
              <a:gd name="T16" fmla="*/ 376 w 590"/>
              <a:gd name="T17" fmla="*/ 58 h 1124"/>
              <a:gd name="T18" fmla="*/ 464 w 590"/>
              <a:gd name="T19" fmla="*/ 64 h 1124"/>
              <a:gd name="T20" fmla="*/ 590 w 590"/>
              <a:gd name="T21" fmla="*/ 64 h 1124"/>
              <a:gd name="T22" fmla="*/ 590 w 590"/>
              <a:gd name="T23" fmla="*/ 1055 h 1124"/>
              <a:gd name="T24" fmla="*/ 522 w 590"/>
              <a:gd name="T25" fmla="*/ 1055 h 1124"/>
              <a:gd name="T26" fmla="*/ 522 w 590"/>
              <a:gd name="T27" fmla="*/ 1044 h 1124"/>
              <a:gd name="T28" fmla="*/ 521 w 590"/>
              <a:gd name="T29" fmla="*/ 953 h 1124"/>
              <a:gd name="T30" fmla="*/ 516 w 590"/>
              <a:gd name="T31" fmla="*/ 944 h 1124"/>
              <a:gd name="T32" fmla="*/ 511 w 590"/>
              <a:gd name="T33" fmla="*/ 953 h 1124"/>
              <a:gd name="T34" fmla="*/ 511 w 590"/>
              <a:gd name="T35" fmla="*/ 1042 h 1124"/>
              <a:gd name="T36" fmla="*/ 511 w 590"/>
              <a:gd name="T37" fmla="*/ 1055 h 1124"/>
              <a:gd name="T38" fmla="*/ 182 w 590"/>
              <a:gd name="T39" fmla="*/ 1124 h 1124"/>
              <a:gd name="T40" fmla="*/ 182 w 590"/>
              <a:gd name="T41" fmla="*/ 1111 h 1124"/>
              <a:gd name="T42" fmla="*/ 183 w 590"/>
              <a:gd name="T43" fmla="*/ 291 h 1124"/>
              <a:gd name="T44" fmla="*/ 183 w 590"/>
              <a:gd name="T45" fmla="*/ 147 h 1124"/>
              <a:gd name="T46" fmla="*/ 171 w 590"/>
              <a:gd name="T47" fmla="*/ 134 h 1124"/>
              <a:gd name="T48" fmla="*/ 82 w 590"/>
              <a:gd name="T49" fmla="*/ 134 h 1124"/>
              <a:gd name="T50" fmla="*/ 69 w 590"/>
              <a:gd name="T51" fmla="*/ 147 h 1124"/>
              <a:gd name="T52" fmla="*/ 69 w 590"/>
              <a:gd name="T53" fmla="*/ 1040 h 1124"/>
              <a:gd name="T54" fmla="*/ 69 w 590"/>
              <a:gd name="T55" fmla="*/ 1055 h 1124"/>
              <a:gd name="T56" fmla="*/ 511 w 590"/>
              <a:gd name="T57" fmla="*/ 592 h 1124"/>
              <a:gd name="T58" fmla="*/ 511 w 590"/>
              <a:gd name="T59" fmla="*/ 843 h 1124"/>
              <a:gd name="T60" fmla="*/ 516 w 590"/>
              <a:gd name="T61" fmla="*/ 857 h 1124"/>
              <a:gd name="T62" fmla="*/ 521 w 590"/>
              <a:gd name="T63" fmla="*/ 844 h 1124"/>
              <a:gd name="T64" fmla="*/ 521 w 590"/>
              <a:gd name="T65" fmla="*/ 342 h 1124"/>
              <a:gd name="T66" fmla="*/ 516 w 590"/>
              <a:gd name="T67" fmla="*/ 329 h 1124"/>
              <a:gd name="T68" fmla="*/ 511 w 590"/>
              <a:gd name="T69" fmla="*/ 342 h 1124"/>
              <a:gd name="T70" fmla="*/ 511 w 590"/>
              <a:gd name="T71" fmla="*/ 592 h 1124"/>
              <a:gd name="T72" fmla="*/ 321 w 590"/>
              <a:gd name="T73" fmla="*/ 634 h 1124"/>
              <a:gd name="T74" fmla="*/ 317 w 590"/>
              <a:gd name="T75" fmla="*/ 632 h 1124"/>
              <a:gd name="T76" fmla="*/ 240 w 590"/>
              <a:gd name="T77" fmla="*/ 627 h 1124"/>
              <a:gd name="T78" fmla="*/ 225 w 590"/>
              <a:gd name="T79" fmla="*/ 641 h 1124"/>
              <a:gd name="T80" fmla="*/ 242 w 590"/>
              <a:gd name="T81" fmla="*/ 653 h 1124"/>
              <a:gd name="T82" fmla="*/ 281 w 590"/>
              <a:gd name="T83" fmla="*/ 644 h 1124"/>
              <a:gd name="T84" fmla="*/ 321 w 590"/>
              <a:gd name="T85" fmla="*/ 634 h 1124"/>
              <a:gd name="T86" fmla="*/ 521 w 590"/>
              <a:gd name="T87" fmla="*/ 190 h 1124"/>
              <a:gd name="T88" fmla="*/ 521 w 590"/>
              <a:gd name="T89" fmla="*/ 143 h 1124"/>
              <a:gd name="T90" fmla="*/ 517 w 590"/>
              <a:gd name="T91" fmla="*/ 134 h 1124"/>
              <a:gd name="T92" fmla="*/ 511 w 590"/>
              <a:gd name="T93" fmla="*/ 142 h 1124"/>
              <a:gd name="T94" fmla="*/ 511 w 590"/>
              <a:gd name="T95" fmla="*/ 238 h 1124"/>
              <a:gd name="T96" fmla="*/ 516 w 590"/>
              <a:gd name="T97" fmla="*/ 246 h 1124"/>
              <a:gd name="T98" fmla="*/ 521 w 590"/>
              <a:gd name="T99" fmla="*/ 238 h 1124"/>
              <a:gd name="T100" fmla="*/ 521 w 590"/>
              <a:gd name="T101" fmla="*/ 190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90" h="1124">
                <a:moveTo>
                  <a:pt x="69" y="1055"/>
                </a:moveTo>
                <a:cubicBezTo>
                  <a:pt x="45" y="1055"/>
                  <a:pt x="23" y="1055"/>
                  <a:pt x="0" y="1055"/>
                </a:cubicBezTo>
                <a:cubicBezTo>
                  <a:pt x="0" y="725"/>
                  <a:pt x="0" y="395"/>
                  <a:pt x="0" y="64"/>
                </a:cubicBezTo>
                <a:cubicBezTo>
                  <a:pt x="3" y="64"/>
                  <a:pt x="7" y="64"/>
                  <a:pt x="11" y="64"/>
                </a:cubicBezTo>
                <a:cubicBezTo>
                  <a:pt x="65" y="64"/>
                  <a:pt x="119" y="64"/>
                  <a:pt x="173" y="64"/>
                </a:cubicBezTo>
                <a:cubicBezTo>
                  <a:pt x="181" y="64"/>
                  <a:pt x="184" y="61"/>
                  <a:pt x="183" y="53"/>
                </a:cubicBezTo>
                <a:cubicBezTo>
                  <a:pt x="183" y="36"/>
                  <a:pt x="183" y="19"/>
                  <a:pt x="183" y="0"/>
                </a:cubicBezTo>
                <a:cubicBezTo>
                  <a:pt x="196" y="3"/>
                  <a:pt x="207" y="6"/>
                  <a:pt x="217" y="10"/>
                </a:cubicBezTo>
                <a:cubicBezTo>
                  <a:pt x="270" y="26"/>
                  <a:pt x="323" y="41"/>
                  <a:pt x="376" y="58"/>
                </a:cubicBezTo>
                <a:cubicBezTo>
                  <a:pt x="405" y="68"/>
                  <a:pt x="434" y="63"/>
                  <a:pt x="464" y="64"/>
                </a:cubicBezTo>
                <a:cubicBezTo>
                  <a:pt x="506" y="65"/>
                  <a:pt x="547" y="64"/>
                  <a:pt x="590" y="64"/>
                </a:cubicBezTo>
                <a:cubicBezTo>
                  <a:pt x="590" y="394"/>
                  <a:pt x="590" y="724"/>
                  <a:pt x="590" y="1055"/>
                </a:cubicBezTo>
                <a:cubicBezTo>
                  <a:pt x="568" y="1055"/>
                  <a:pt x="545" y="1055"/>
                  <a:pt x="522" y="1055"/>
                </a:cubicBezTo>
                <a:cubicBezTo>
                  <a:pt x="522" y="1051"/>
                  <a:pt x="522" y="1047"/>
                  <a:pt x="522" y="1044"/>
                </a:cubicBezTo>
                <a:cubicBezTo>
                  <a:pt x="521" y="1014"/>
                  <a:pt x="522" y="983"/>
                  <a:pt x="521" y="953"/>
                </a:cubicBezTo>
                <a:cubicBezTo>
                  <a:pt x="521" y="950"/>
                  <a:pt x="518" y="947"/>
                  <a:pt x="516" y="944"/>
                </a:cubicBezTo>
                <a:cubicBezTo>
                  <a:pt x="515" y="947"/>
                  <a:pt x="511" y="950"/>
                  <a:pt x="511" y="953"/>
                </a:cubicBezTo>
                <a:cubicBezTo>
                  <a:pt x="511" y="982"/>
                  <a:pt x="511" y="1012"/>
                  <a:pt x="511" y="1042"/>
                </a:cubicBezTo>
                <a:cubicBezTo>
                  <a:pt x="511" y="1046"/>
                  <a:pt x="511" y="1050"/>
                  <a:pt x="511" y="1055"/>
                </a:cubicBezTo>
                <a:cubicBezTo>
                  <a:pt x="401" y="1078"/>
                  <a:pt x="292" y="1101"/>
                  <a:pt x="182" y="1124"/>
                </a:cubicBezTo>
                <a:cubicBezTo>
                  <a:pt x="182" y="1119"/>
                  <a:pt x="182" y="1115"/>
                  <a:pt x="182" y="1111"/>
                </a:cubicBezTo>
                <a:cubicBezTo>
                  <a:pt x="182" y="838"/>
                  <a:pt x="183" y="564"/>
                  <a:pt x="183" y="291"/>
                </a:cubicBezTo>
                <a:cubicBezTo>
                  <a:pt x="183" y="243"/>
                  <a:pt x="183" y="195"/>
                  <a:pt x="183" y="147"/>
                </a:cubicBezTo>
                <a:cubicBezTo>
                  <a:pt x="183" y="137"/>
                  <a:pt x="180" y="134"/>
                  <a:pt x="171" y="134"/>
                </a:cubicBezTo>
                <a:cubicBezTo>
                  <a:pt x="141" y="135"/>
                  <a:pt x="111" y="135"/>
                  <a:pt x="82" y="134"/>
                </a:cubicBezTo>
                <a:cubicBezTo>
                  <a:pt x="71" y="134"/>
                  <a:pt x="69" y="137"/>
                  <a:pt x="69" y="147"/>
                </a:cubicBezTo>
                <a:cubicBezTo>
                  <a:pt x="69" y="445"/>
                  <a:pt x="69" y="743"/>
                  <a:pt x="69" y="1040"/>
                </a:cubicBezTo>
                <a:cubicBezTo>
                  <a:pt x="69" y="1045"/>
                  <a:pt x="69" y="1050"/>
                  <a:pt x="69" y="1055"/>
                </a:cubicBezTo>
                <a:close/>
                <a:moveTo>
                  <a:pt x="511" y="592"/>
                </a:moveTo>
                <a:cubicBezTo>
                  <a:pt x="511" y="676"/>
                  <a:pt x="511" y="760"/>
                  <a:pt x="511" y="843"/>
                </a:cubicBezTo>
                <a:cubicBezTo>
                  <a:pt x="511" y="848"/>
                  <a:pt x="508" y="857"/>
                  <a:pt x="516" y="857"/>
                </a:cubicBezTo>
                <a:cubicBezTo>
                  <a:pt x="525" y="858"/>
                  <a:pt x="521" y="849"/>
                  <a:pt x="521" y="844"/>
                </a:cubicBezTo>
                <a:cubicBezTo>
                  <a:pt x="522" y="677"/>
                  <a:pt x="522" y="509"/>
                  <a:pt x="521" y="342"/>
                </a:cubicBezTo>
                <a:cubicBezTo>
                  <a:pt x="521" y="337"/>
                  <a:pt x="525" y="330"/>
                  <a:pt x="516" y="329"/>
                </a:cubicBezTo>
                <a:cubicBezTo>
                  <a:pt x="515" y="329"/>
                  <a:pt x="511" y="338"/>
                  <a:pt x="511" y="342"/>
                </a:cubicBezTo>
                <a:cubicBezTo>
                  <a:pt x="511" y="426"/>
                  <a:pt x="511" y="509"/>
                  <a:pt x="511" y="592"/>
                </a:cubicBezTo>
                <a:close/>
                <a:moveTo>
                  <a:pt x="321" y="634"/>
                </a:moveTo>
                <a:cubicBezTo>
                  <a:pt x="319" y="633"/>
                  <a:pt x="318" y="632"/>
                  <a:pt x="317" y="632"/>
                </a:cubicBezTo>
                <a:cubicBezTo>
                  <a:pt x="291" y="630"/>
                  <a:pt x="265" y="628"/>
                  <a:pt x="240" y="627"/>
                </a:cubicBezTo>
                <a:cubicBezTo>
                  <a:pt x="231" y="627"/>
                  <a:pt x="224" y="634"/>
                  <a:pt x="225" y="641"/>
                </a:cubicBezTo>
                <a:cubicBezTo>
                  <a:pt x="225" y="650"/>
                  <a:pt x="233" y="655"/>
                  <a:pt x="242" y="653"/>
                </a:cubicBezTo>
                <a:cubicBezTo>
                  <a:pt x="255" y="650"/>
                  <a:pt x="268" y="647"/>
                  <a:pt x="281" y="644"/>
                </a:cubicBezTo>
                <a:cubicBezTo>
                  <a:pt x="294" y="641"/>
                  <a:pt x="307" y="638"/>
                  <a:pt x="321" y="634"/>
                </a:cubicBezTo>
                <a:close/>
                <a:moveTo>
                  <a:pt x="521" y="190"/>
                </a:moveTo>
                <a:cubicBezTo>
                  <a:pt x="521" y="174"/>
                  <a:pt x="522" y="159"/>
                  <a:pt x="521" y="143"/>
                </a:cubicBezTo>
                <a:cubicBezTo>
                  <a:pt x="521" y="140"/>
                  <a:pt x="518" y="137"/>
                  <a:pt x="517" y="134"/>
                </a:cubicBezTo>
                <a:cubicBezTo>
                  <a:pt x="515" y="137"/>
                  <a:pt x="511" y="140"/>
                  <a:pt x="511" y="142"/>
                </a:cubicBezTo>
                <a:cubicBezTo>
                  <a:pt x="511" y="174"/>
                  <a:pt x="511" y="206"/>
                  <a:pt x="511" y="238"/>
                </a:cubicBezTo>
                <a:cubicBezTo>
                  <a:pt x="511" y="240"/>
                  <a:pt x="514" y="243"/>
                  <a:pt x="516" y="246"/>
                </a:cubicBezTo>
                <a:cubicBezTo>
                  <a:pt x="518" y="243"/>
                  <a:pt x="521" y="240"/>
                  <a:pt x="521" y="238"/>
                </a:cubicBezTo>
                <a:cubicBezTo>
                  <a:pt x="522" y="222"/>
                  <a:pt x="521" y="206"/>
                  <a:pt x="521" y="1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F5B69-9730-481B-A478-36120A29816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6DD9D-EEA2-4A89-9D6F-3309C900718C}"/>
              </a:ext>
            </a:extLst>
          </p:cNvPr>
          <p:cNvSpPr txBox="1"/>
          <p:nvPr/>
        </p:nvSpPr>
        <p:spPr>
          <a:xfrm>
            <a:off x="0" y="62927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22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13897</TotalTime>
  <Words>34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1011</cp:revision>
  <dcterms:created xsi:type="dcterms:W3CDTF">2017-12-05T16:25:52Z</dcterms:created>
  <dcterms:modified xsi:type="dcterms:W3CDTF">2018-08-04T11:03:02Z</dcterms:modified>
</cp:coreProperties>
</file>