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27" r:id="rId2"/>
    <p:sldId id="51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46" autoAdjust="0"/>
    <p:restoredTop sz="94669" autoAdjust="0"/>
  </p:normalViewPr>
  <p:slideViewPr>
    <p:cSldViewPr snapToGrid="0">
      <p:cViewPr>
        <p:scale>
          <a:sx n="125" d="100"/>
          <a:sy n="125" d="100"/>
        </p:scale>
        <p:origin x="3768" y="2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5D6FFB8C-43C0-4CD4-A3D5-2AAA84890533}"/>
              </a:ext>
            </a:extLst>
          </p:cNvPr>
          <p:cNvSpPr/>
          <p:nvPr/>
        </p:nvSpPr>
        <p:spPr>
          <a:xfrm rot="14360267">
            <a:off x="8038227" y="1920977"/>
            <a:ext cx="330200" cy="957586"/>
          </a:xfrm>
          <a:prstGeom prst="triangle">
            <a:avLst>
              <a:gd name="adj" fmla="val 7058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D94DCED0-CED1-4ACE-89F4-C8E7123A95FC}"/>
              </a:ext>
            </a:extLst>
          </p:cNvPr>
          <p:cNvSpPr/>
          <p:nvPr/>
        </p:nvSpPr>
        <p:spPr>
          <a:xfrm rot="17358869">
            <a:off x="7977847" y="4511237"/>
            <a:ext cx="330200" cy="870123"/>
          </a:xfrm>
          <a:prstGeom prst="triangle">
            <a:avLst>
              <a:gd name="adj" fmla="val 7058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72E3224A-48F0-4040-8D92-2C7BE95BB758}"/>
              </a:ext>
            </a:extLst>
          </p:cNvPr>
          <p:cNvSpPr/>
          <p:nvPr/>
        </p:nvSpPr>
        <p:spPr>
          <a:xfrm rot="3964757">
            <a:off x="3884499" y="4511238"/>
            <a:ext cx="330200" cy="870123"/>
          </a:xfrm>
          <a:prstGeom prst="triangle">
            <a:avLst>
              <a:gd name="adj" fmla="val 705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58D32251-7912-4CDD-9259-D8AEDE66BEFC}"/>
              </a:ext>
            </a:extLst>
          </p:cNvPr>
          <p:cNvSpPr/>
          <p:nvPr/>
        </p:nvSpPr>
        <p:spPr>
          <a:xfrm rot="5247443">
            <a:off x="3636849" y="3158689"/>
            <a:ext cx="330200" cy="870123"/>
          </a:xfrm>
          <a:prstGeom prst="triangle">
            <a:avLst>
              <a:gd name="adj" fmla="val 705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BD5BBCC8-5D0D-4FD7-A9A5-E5EDAAF07937}"/>
              </a:ext>
            </a:extLst>
          </p:cNvPr>
          <p:cNvSpPr/>
          <p:nvPr/>
        </p:nvSpPr>
        <p:spPr>
          <a:xfrm rot="6556496">
            <a:off x="3873786" y="1826955"/>
            <a:ext cx="330200" cy="856983"/>
          </a:xfrm>
          <a:prstGeom prst="triangle">
            <a:avLst>
              <a:gd name="adj" fmla="val 7058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04DF71-1CBC-47AE-B330-1440CF7E44DE}"/>
              </a:ext>
            </a:extLst>
          </p:cNvPr>
          <p:cNvSpPr/>
          <p:nvPr/>
        </p:nvSpPr>
        <p:spPr>
          <a:xfrm>
            <a:off x="4292600" y="1900388"/>
            <a:ext cx="3416300" cy="341630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598575-E0CD-4B0E-BD87-942520C95E42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821C87F-D089-4900-9B9E-D7920FDFDCAE}"/>
              </a:ext>
            </a:extLst>
          </p:cNvPr>
          <p:cNvSpPr/>
          <p:nvPr/>
        </p:nvSpPr>
        <p:spPr>
          <a:xfrm>
            <a:off x="823140" y="2996888"/>
            <a:ext cx="2686050" cy="125538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2CA71B-2ACA-4DEE-95FD-5C8AA6931574}"/>
              </a:ext>
            </a:extLst>
          </p:cNvPr>
          <p:cNvSpPr/>
          <p:nvPr/>
        </p:nvSpPr>
        <p:spPr>
          <a:xfrm>
            <a:off x="1092200" y="4582585"/>
            <a:ext cx="2686050" cy="125538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F2D68C-917F-4D0C-8E8B-8B0D0321F1DF}"/>
              </a:ext>
            </a:extLst>
          </p:cNvPr>
          <p:cNvSpPr/>
          <p:nvPr/>
        </p:nvSpPr>
        <p:spPr>
          <a:xfrm>
            <a:off x="1092200" y="1404308"/>
            <a:ext cx="2686050" cy="125538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F53DB4E-EEF6-4BF5-AB65-BF3F01695DC5}"/>
              </a:ext>
            </a:extLst>
          </p:cNvPr>
          <p:cNvSpPr/>
          <p:nvPr/>
        </p:nvSpPr>
        <p:spPr>
          <a:xfrm>
            <a:off x="4610100" y="2208842"/>
            <a:ext cx="2781300" cy="2781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0F7D4B2-5C42-4B8D-9B44-D6FFCE779411}"/>
              </a:ext>
            </a:extLst>
          </p:cNvPr>
          <p:cNvSpPr/>
          <p:nvPr/>
        </p:nvSpPr>
        <p:spPr>
          <a:xfrm>
            <a:off x="8502650" y="1404308"/>
            <a:ext cx="2686050" cy="125538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A9A457-8529-486D-B09C-806683258232}"/>
              </a:ext>
            </a:extLst>
          </p:cNvPr>
          <p:cNvSpPr/>
          <p:nvPr/>
        </p:nvSpPr>
        <p:spPr>
          <a:xfrm>
            <a:off x="8682810" y="2980846"/>
            <a:ext cx="2686050" cy="125538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68B0DB-591D-4FB9-AC66-5AA722E48553}"/>
              </a:ext>
            </a:extLst>
          </p:cNvPr>
          <p:cNvSpPr/>
          <p:nvPr/>
        </p:nvSpPr>
        <p:spPr>
          <a:xfrm>
            <a:off x="8502650" y="4582585"/>
            <a:ext cx="2686049" cy="125538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DC2CBB4-83C8-4663-8CE9-A945B2A34681}"/>
              </a:ext>
            </a:extLst>
          </p:cNvPr>
          <p:cNvSpPr txBox="1"/>
          <p:nvPr/>
        </p:nvSpPr>
        <p:spPr>
          <a:xfrm>
            <a:off x="1401721" y="4997755"/>
            <a:ext cx="2067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Your Text Here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AB0BC29-3C86-436A-BA37-871EAACC46D1}"/>
              </a:ext>
            </a:extLst>
          </p:cNvPr>
          <p:cNvSpPr txBox="1"/>
          <p:nvPr/>
        </p:nvSpPr>
        <p:spPr>
          <a:xfrm>
            <a:off x="1132661" y="3403905"/>
            <a:ext cx="2067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Your Text Here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50AD01D-4CD0-4E97-86C6-9210FF300D58}"/>
              </a:ext>
            </a:extLst>
          </p:cNvPr>
          <p:cNvSpPr txBox="1"/>
          <p:nvPr/>
        </p:nvSpPr>
        <p:spPr>
          <a:xfrm>
            <a:off x="1401721" y="1784655"/>
            <a:ext cx="2067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Your Text Here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48DCDA7-1221-4F37-B307-D66695EC57DF}"/>
              </a:ext>
            </a:extLst>
          </p:cNvPr>
          <p:cNvSpPr txBox="1"/>
          <p:nvPr/>
        </p:nvSpPr>
        <p:spPr>
          <a:xfrm>
            <a:off x="8831221" y="1784655"/>
            <a:ext cx="2067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Your Text Here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D56978-6706-4B76-ADC3-CCB84BA10F0C}"/>
              </a:ext>
            </a:extLst>
          </p:cNvPr>
          <p:cNvSpPr txBox="1"/>
          <p:nvPr/>
        </p:nvSpPr>
        <p:spPr>
          <a:xfrm>
            <a:off x="9011381" y="3397555"/>
            <a:ext cx="2067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Your Text Here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92AE5F8-6D59-40E0-97B0-C1CD013DDDCE}"/>
              </a:ext>
            </a:extLst>
          </p:cNvPr>
          <p:cNvSpPr txBox="1"/>
          <p:nvPr/>
        </p:nvSpPr>
        <p:spPr>
          <a:xfrm>
            <a:off x="8831221" y="4972355"/>
            <a:ext cx="2067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Your Text Here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D74D588-B338-4998-ACA4-3B9ADC3419E4}"/>
              </a:ext>
            </a:extLst>
          </p:cNvPr>
          <p:cNvSpPr txBox="1"/>
          <p:nvPr/>
        </p:nvSpPr>
        <p:spPr>
          <a:xfrm>
            <a:off x="4534379" y="3034572"/>
            <a:ext cx="29327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Your Text Here</a:t>
            </a:r>
            <a:endParaRPr kumimoji="0" lang="en-GB" sz="3500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74679F57-1F08-46E3-B260-02B357B1EF27}"/>
              </a:ext>
            </a:extLst>
          </p:cNvPr>
          <p:cNvSpPr/>
          <p:nvPr/>
        </p:nvSpPr>
        <p:spPr>
          <a:xfrm rot="16200000">
            <a:off x="8106714" y="3159182"/>
            <a:ext cx="330200" cy="898190"/>
          </a:xfrm>
          <a:prstGeom prst="triangle">
            <a:avLst>
              <a:gd name="adj" fmla="val 7058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3592DE-3E9E-477A-AE77-DF95203C0AF4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Infographics – List Charts</a:t>
            </a:r>
          </a:p>
        </p:txBody>
      </p:sp>
    </p:spTree>
    <p:extLst>
      <p:ext uri="{BB962C8B-B14F-4D97-AF65-F5344CB8AC3E}">
        <p14:creationId xmlns:p14="http://schemas.microsoft.com/office/powerpoint/2010/main" val="366633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5D6FFB8C-43C0-4CD4-A3D5-2AAA84890533}"/>
              </a:ext>
            </a:extLst>
          </p:cNvPr>
          <p:cNvSpPr/>
          <p:nvPr/>
        </p:nvSpPr>
        <p:spPr>
          <a:xfrm rot="14360267">
            <a:off x="8038227" y="1920977"/>
            <a:ext cx="330200" cy="957586"/>
          </a:xfrm>
          <a:prstGeom prst="triangle">
            <a:avLst>
              <a:gd name="adj" fmla="val 7058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D94DCED0-CED1-4ACE-89F4-C8E7123A95FC}"/>
              </a:ext>
            </a:extLst>
          </p:cNvPr>
          <p:cNvSpPr/>
          <p:nvPr/>
        </p:nvSpPr>
        <p:spPr>
          <a:xfrm rot="17358869">
            <a:off x="7977847" y="4511237"/>
            <a:ext cx="330200" cy="870123"/>
          </a:xfrm>
          <a:prstGeom prst="triangle">
            <a:avLst>
              <a:gd name="adj" fmla="val 7058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72E3224A-48F0-4040-8D92-2C7BE95BB758}"/>
              </a:ext>
            </a:extLst>
          </p:cNvPr>
          <p:cNvSpPr/>
          <p:nvPr/>
        </p:nvSpPr>
        <p:spPr>
          <a:xfrm rot="3964757">
            <a:off x="3884499" y="4511238"/>
            <a:ext cx="330200" cy="870123"/>
          </a:xfrm>
          <a:prstGeom prst="triangle">
            <a:avLst>
              <a:gd name="adj" fmla="val 705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58D32251-7912-4CDD-9259-D8AEDE66BEFC}"/>
              </a:ext>
            </a:extLst>
          </p:cNvPr>
          <p:cNvSpPr/>
          <p:nvPr/>
        </p:nvSpPr>
        <p:spPr>
          <a:xfrm rot="5247443">
            <a:off x="3636849" y="3158689"/>
            <a:ext cx="330200" cy="870123"/>
          </a:xfrm>
          <a:prstGeom prst="triangle">
            <a:avLst>
              <a:gd name="adj" fmla="val 705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BD5BBCC8-5D0D-4FD7-A9A5-E5EDAAF07937}"/>
              </a:ext>
            </a:extLst>
          </p:cNvPr>
          <p:cNvSpPr/>
          <p:nvPr/>
        </p:nvSpPr>
        <p:spPr>
          <a:xfrm rot="6556496">
            <a:off x="3873786" y="1826955"/>
            <a:ext cx="330200" cy="856983"/>
          </a:xfrm>
          <a:prstGeom prst="triangle">
            <a:avLst>
              <a:gd name="adj" fmla="val 7058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04DF71-1CBC-47AE-B330-1440CF7E44DE}"/>
              </a:ext>
            </a:extLst>
          </p:cNvPr>
          <p:cNvSpPr/>
          <p:nvPr/>
        </p:nvSpPr>
        <p:spPr>
          <a:xfrm>
            <a:off x="4292600" y="1900388"/>
            <a:ext cx="3416300" cy="3416300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598575-E0CD-4B0E-BD87-942520C95E42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821C87F-D089-4900-9B9E-D7920FDFDCAE}"/>
              </a:ext>
            </a:extLst>
          </p:cNvPr>
          <p:cNvSpPr/>
          <p:nvPr/>
        </p:nvSpPr>
        <p:spPr>
          <a:xfrm>
            <a:off x="823140" y="2996888"/>
            <a:ext cx="2686050" cy="125538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2CA71B-2ACA-4DEE-95FD-5C8AA6931574}"/>
              </a:ext>
            </a:extLst>
          </p:cNvPr>
          <p:cNvSpPr/>
          <p:nvPr/>
        </p:nvSpPr>
        <p:spPr>
          <a:xfrm>
            <a:off x="1092200" y="4582585"/>
            <a:ext cx="2686050" cy="125538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F2D68C-917F-4D0C-8E8B-8B0D0321F1DF}"/>
              </a:ext>
            </a:extLst>
          </p:cNvPr>
          <p:cNvSpPr/>
          <p:nvPr/>
        </p:nvSpPr>
        <p:spPr>
          <a:xfrm>
            <a:off x="1092200" y="1404308"/>
            <a:ext cx="2686050" cy="125538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F53DB4E-EEF6-4BF5-AB65-BF3F01695DC5}"/>
              </a:ext>
            </a:extLst>
          </p:cNvPr>
          <p:cNvSpPr/>
          <p:nvPr/>
        </p:nvSpPr>
        <p:spPr>
          <a:xfrm>
            <a:off x="4610100" y="2208842"/>
            <a:ext cx="2781300" cy="2781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0F7D4B2-5C42-4B8D-9B44-D6FFCE779411}"/>
              </a:ext>
            </a:extLst>
          </p:cNvPr>
          <p:cNvSpPr/>
          <p:nvPr/>
        </p:nvSpPr>
        <p:spPr>
          <a:xfrm>
            <a:off x="8502650" y="1404308"/>
            <a:ext cx="2686050" cy="125538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A9A457-8529-486D-B09C-806683258232}"/>
              </a:ext>
            </a:extLst>
          </p:cNvPr>
          <p:cNvSpPr/>
          <p:nvPr/>
        </p:nvSpPr>
        <p:spPr>
          <a:xfrm>
            <a:off x="8682810" y="2980846"/>
            <a:ext cx="2686050" cy="125538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68B0DB-591D-4FB9-AC66-5AA722E48553}"/>
              </a:ext>
            </a:extLst>
          </p:cNvPr>
          <p:cNvSpPr/>
          <p:nvPr/>
        </p:nvSpPr>
        <p:spPr>
          <a:xfrm>
            <a:off x="8502650" y="4582585"/>
            <a:ext cx="2686049" cy="125538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DC2CBB4-83C8-4663-8CE9-A945B2A34681}"/>
              </a:ext>
            </a:extLst>
          </p:cNvPr>
          <p:cNvSpPr txBox="1"/>
          <p:nvPr/>
        </p:nvSpPr>
        <p:spPr>
          <a:xfrm>
            <a:off x="1401721" y="4997755"/>
            <a:ext cx="2067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Your Text Here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AB0BC29-3C86-436A-BA37-871EAACC46D1}"/>
              </a:ext>
            </a:extLst>
          </p:cNvPr>
          <p:cNvSpPr txBox="1"/>
          <p:nvPr/>
        </p:nvSpPr>
        <p:spPr>
          <a:xfrm>
            <a:off x="1132661" y="3403905"/>
            <a:ext cx="2067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Your Text Here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50AD01D-4CD0-4E97-86C6-9210FF300D58}"/>
              </a:ext>
            </a:extLst>
          </p:cNvPr>
          <p:cNvSpPr txBox="1"/>
          <p:nvPr/>
        </p:nvSpPr>
        <p:spPr>
          <a:xfrm>
            <a:off x="1401721" y="1784655"/>
            <a:ext cx="2067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Your Text Here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48DCDA7-1221-4F37-B307-D66695EC57DF}"/>
              </a:ext>
            </a:extLst>
          </p:cNvPr>
          <p:cNvSpPr txBox="1"/>
          <p:nvPr/>
        </p:nvSpPr>
        <p:spPr>
          <a:xfrm>
            <a:off x="8831221" y="1784655"/>
            <a:ext cx="2067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Your Text Here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D56978-6706-4B76-ADC3-CCB84BA10F0C}"/>
              </a:ext>
            </a:extLst>
          </p:cNvPr>
          <p:cNvSpPr txBox="1"/>
          <p:nvPr/>
        </p:nvSpPr>
        <p:spPr>
          <a:xfrm>
            <a:off x="9011381" y="3397555"/>
            <a:ext cx="2067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Your Text Here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92AE5F8-6D59-40E0-97B0-C1CD013DDDCE}"/>
              </a:ext>
            </a:extLst>
          </p:cNvPr>
          <p:cNvSpPr txBox="1"/>
          <p:nvPr/>
        </p:nvSpPr>
        <p:spPr>
          <a:xfrm>
            <a:off x="8831221" y="4972355"/>
            <a:ext cx="2067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Your Text Here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D74D588-B338-4998-ACA4-3B9ADC3419E4}"/>
              </a:ext>
            </a:extLst>
          </p:cNvPr>
          <p:cNvSpPr txBox="1"/>
          <p:nvPr/>
        </p:nvSpPr>
        <p:spPr>
          <a:xfrm>
            <a:off x="4534379" y="3034572"/>
            <a:ext cx="29327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</a:rPr>
              <a:t>Your Text Here</a:t>
            </a:r>
            <a:endParaRPr kumimoji="0" lang="en-GB" sz="3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74679F57-1F08-46E3-B260-02B357B1EF27}"/>
              </a:ext>
            </a:extLst>
          </p:cNvPr>
          <p:cNvSpPr/>
          <p:nvPr/>
        </p:nvSpPr>
        <p:spPr>
          <a:xfrm rot="16200000">
            <a:off x="8106714" y="3159182"/>
            <a:ext cx="330200" cy="898190"/>
          </a:xfrm>
          <a:prstGeom prst="triangle">
            <a:avLst>
              <a:gd name="adj" fmla="val 7058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3592DE-3E9E-477A-AE77-DF95203C0AF4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Infographics – List Charts</a:t>
            </a:r>
          </a:p>
        </p:txBody>
      </p:sp>
    </p:spTree>
    <p:extLst>
      <p:ext uri="{BB962C8B-B14F-4D97-AF65-F5344CB8AC3E}">
        <p14:creationId xmlns:p14="http://schemas.microsoft.com/office/powerpoint/2010/main" val="3020257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13898</TotalTime>
  <Words>62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Noto Sans</vt:lpstr>
      <vt:lpstr>Open Sans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Admin</cp:lastModifiedBy>
  <cp:revision>1012</cp:revision>
  <dcterms:created xsi:type="dcterms:W3CDTF">2017-12-05T16:25:52Z</dcterms:created>
  <dcterms:modified xsi:type="dcterms:W3CDTF">2018-08-05T09:18:33Z</dcterms:modified>
</cp:coreProperties>
</file>