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9" r:id="rId2"/>
    <p:sldId id="32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220" d="100"/>
          <a:sy n="220" d="100"/>
        </p:scale>
        <p:origin x="1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C0092CC-314E-489E-9B25-13D774E264E8}"/>
              </a:ext>
            </a:extLst>
          </p:cNvPr>
          <p:cNvSpPr txBox="1"/>
          <p:nvPr/>
        </p:nvSpPr>
        <p:spPr>
          <a:xfrm>
            <a:off x="3977180" y="1140073"/>
            <a:ext cx="4130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subtitle text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A64847-F02E-4B3A-9965-DBA5A96A18A2}"/>
              </a:ext>
            </a:extLst>
          </p:cNvPr>
          <p:cNvSpPr txBox="1"/>
          <p:nvPr/>
        </p:nvSpPr>
        <p:spPr>
          <a:xfrm>
            <a:off x="1397000" y="295060"/>
            <a:ext cx="9138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Trend – Your Text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E3BE549-DF22-4BB0-874A-B2352630FCC3}"/>
              </a:ext>
            </a:extLst>
          </p:cNvPr>
          <p:cNvSpPr>
            <a:spLocks/>
          </p:cNvSpPr>
          <p:nvPr/>
        </p:nvSpPr>
        <p:spPr bwMode="auto">
          <a:xfrm>
            <a:off x="5826853" y="2331804"/>
            <a:ext cx="521117" cy="541161"/>
          </a:xfrm>
          <a:custGeom>
            <a:avLst/>
            <a:gdLst>
              <a:gd name="T0" fmla="*/ 91 w 91"/>
              <a:gd name="T1" fmla="*/ 48 h 94"/>
              <a:gd name="T2" fmla="*/ 45 w 91"/>
              <a:gd name="T3" fmla="*/ 94 h 94"/>
              <a:gd name="T4" fmla="*/ 0 w 91"/>
              <a:gd name="T5" fmla="*/ 47 h 94"/>
              <a:gd name="T6" fmla="*/ 46 w 91"/>
              <a:gd name="T7" fmla="*/ 1 h 94"/>
              <a:gd name="T8" fmla="*/ 91 w 91"/>
              <a:gd name="T9" fmla="*/ 4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4">
                <a:moveTo>
                  <a:pt x="91" y="48"/>
                </a:moveTo>
                <a:cubicBezTo>
                  <a:pt x="91" y="74"/>
                  <a:pt x="70" y="94"/>
                  <a:pt x="45" y="94"/>
                </a:cubicBezTo>
                <a:cubicBezTo>
                  <a:pt x="20" y="94"/>
                  <a:pt x="0" y="72"/>
                  <a:pt x="0" y="47"/>
                </a:cubicBezTo>
                <a:cubicBezTo>
                  <a:pt x="0" y="21"/>
                  <a:pt x="22" y="0"/>
                  <a:pt x="46" y="1"/>
                </a:cubicBezTo>
                <a:cubicBezTo>
                  <a:pt x="73" y="3"/>
                  <a:pt x="91" y="21"/>
                  <a:pt x="91" y="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2B9195E-C456-40B0-A442-D45487DC0124}"/>
              </a:ext>
            </a:extLst>
          </p:cNvPr>
          <p:cNvSpPr>
            <a:spLocks/>
          </p:cNvSpPr>
          <p:nvPr/>
        </p:nvSpPr>
        <p:spPr bwMode="auto">
          <a:xfrm>
            <a:off x="5582930" y="2902929"/>
            <a:ext cx="1011281" cy="2204615"/>
          </a:xfrm>
          <a:custGeom>
            <a:avLst/>
            <a:gdLst>
              <a:gd name="T0" fmla="*/ 35 w 177"/>
              <a:gd name="T1" fmla="*/ 194 h 385"/>
              <a:gd name="T2" fmla="*/ 1 w 177"/>
              <a:gd name="T3" fmla="*/ 168 h 385"/>
              <a:gd name="T4" fmla="*/ 7 w 177"/>
              <a:gd name="T5" fmla="*/ 38 h 385"/>
              <a:gd name="T6" fmla="*/ 53 w 177"/>
              <a:gd name="T7" fmla="*/ 1 h 385"/>
              <a:gd name="T8" fmla="*/ 124 w 177"/>
              <a:gd name="T9" fmla="*/ 1 h 385"/>
              <a:gd name="T10" fmla="*/ 172 w 177"/>
              <a:gd name="T11" fmla="*/ 47 h 385"/>
              <a:gd name="T12" fmla="*/ 177 w 177"/>
              <a:gd name="T13" fmla="*/ 171 h 385"/>
              <a:gd name="T14" fmla="*/ 142 w 177"/>
              <a:gd name="T15" fmla="*/ 194 h 385"/>
              <a:gd name="T16" fmla="*/ 141 w 177"/>
              <a:gd name="T17" fmla="*/ 209 h 385"/>
              <a:gd name="T18" fmla="*/ 141 w 177"/>
              <a:gd name="T19" fmla="*/ 354 h 385"/>
              <a:gd name="T20" fmla="*/ 112 w 177"/>
              <a:gd name="T21" fmla="*/ 382 h 385"/>
              <a:gd name="T22" fmla="*/ 87 w 177"/>
              <a:gd name="T23" fmla="*/ 368 h 385"/>
              <a:gd name="T24" fmla="*/ 59 w 177"/>
              <a:gd name="T25" fmla="*/ 382 h 385"/>
              <a:gd name="T26" fmla="*/ 38 w 177"/>
              <a:gd name="T27" fmla="*/ 366 h 385"/>
              <a:gd name="T28" fmla="*/ 36 w 177"/>
              <a:gd name="T29" fmla="*/ 348 h 385"/>
              <a:gd name="T30" fmla="*/ 36 w 177"/>
              <a:gd name="T31" fmla="*/ 209 h 385"/>
              <a:gd name="T32" fmla="*/ 35 w 177"/>
              <a:gd name="T33" fmla="*/ 194 h 385"/>
              <a:gd name="connsiteX0" fmla="*/ 1926 w 9949"/>
              <a:gd name="connsiteY0" fmla="*/ 5033 h 9932"/>
              <a:gd name="connsiteX1" fmla="*/ 5 w 9949"/>
              <a:gd name="connsiteY1" fmla="*/ 4358 h 9932"/>
              <a:gd name="connsiteX2" fmla="*/ 344 w 9949"/>
              <a:gd name="connsiteY2" fmla="*/ 981 h 9932"/>
              <a:gd name="connsiteX3" fmla="*/ 2943 w 9949"/>
              <a:gd name="connsiteY3" fmla="*/ 20 h 9932"/>
              <a:gd name="connsiteX4" fmla="*/ 6955 w 9949"/>
              <a:gd name="connsiteY4" fmla="*/ 20 h 9932"/>
              <a:gd name="connsiteX5" fmla="*/ 9667 w 9949"/>
              <a:gd name="connsiteY5" fmla="*/ 1215 h 9932"/>
              <a:gd name="connsiteX6" fmla="*/ 9949 w 9949"/>
              <a:gd name="connsiteY6" fmla="*/ 4436 h 9932"/>
              <a:gd name="connsiteX7" fmla="*/ 7972 w 9949"/>
              <a:gd name="connsiteY7" fmla="*/ 5033 h 9932"/>
              <a:gd name="connsiteX8" fmla="*/ 7915 w 9949"/>
              <a:gd name="connsiteY8" fmla="*/ 5423 h 9932"/>
              <a:gd name="connsiteX9" fmla="*/ 7915 w 9949"/>
              <a:gd name="connsiteY9" fmla="*/ 9189 h 9932"/>
              <a:gd name="connsiteX10" fmla="*/ 6277 w 9949"/>
              <a:gd name="connsiteY10" fmla="*/ 9916 h 9932"/>
              <a:gd name="connsiteX11" fmla="*/ 4864 w 9949"/>
              <a:gd name="connsiteY11" fmla="*/ 9552 h 9932"/>
              <a:gd name="connsiteX12" fmla="*/ 3282 w 9949"/>
              <a:gd name="connsiteY12" fmla="*/ 9916 h 9932"/>
              <a:gd name="connsiteX13" fmla="*/ 2096 w 9949"/>
              <a:gd name="connsiteY13" fmla="*/ 9500 h 9932"/>
              <a:gd name="connsiteX14" fmla="*/ 1983 w 9949"/>
              <a:gd name="connsiteY14" fmla="*/ 9033 h 9932"/>
              <a:gd name="connsiteX15" fmla="*/ 1983 w 9949"/>
              <a:gd name="connsiteY15" fmla="*/ 5423 h 9932"/>
              <a:gd name="connsiteX16" fmla="*/ 1926 w 9949"/>
              <a:gd name="connsiteY16" fmla="*/ 5033 h 9932"/>
              <a:gd name="connsiteX0" fmla="*/ 1936 w 10000"/>
              <a:gd name="connsiteY0" fmla="*/ 5067 h 10004"/>
              <a:gd name="connsiteX1" fmla="*/ 5 w 10000"/>
              <a:gd name="connsiteY1" fmla="*/ 4388 h 10004"/>
              <a:gd name="connsiteX2" fmla="*/ 346 w 10000"/>
              <a:gd name="connsiteY2" fmla="*/ 988 h 10004"/>
              <a:gd name="connsiteX3" fmla="*/ 2958 w 10000"/>
              <a:gd name="connsiteY3" fmla="*/ 20 h 10004"/>
              <a:gd name="connsiteX4" fmla="*/ 6991 w 10000"/>
              <a:gd name="connsiteY4" fmla="*/ 20 h 10004"/>
              <a:gd name="connsiteX5" fmla="*/ 9717 w 10000"/>
              <a:gd name="connsiteY5" fmla="*/ 1223 h 10004"/>
              <a:gd name="connsiteX6" fmla="*/ 10000 w 10000"/>
              <a:gd name="connsiteY6" fmla="*/ 4466 h 10004"/>
              <a:gd name="connsiteX7" fmla="*/ 8013 w 10000"/>
              <a:gd name="connsiteY7" fmla="*/ 5067 h 10004"/>
              <a:gd name="connsiteX8" fmla="*/ 7956 w 10000"/>
              <a:gd name="connsiteY8" fmla="*/ 5460 h 10004"/>
              <a:gd name="connsiteX9" fmla="*/ 7956 w 10000"/>
              <a:gd name="connsiteY9" fmla="*/ 9252 h 10004"/>
              <a:gd name="connsiteX10" fmla="*/ 6309 w 10000"/>
              <a:gd name="connsiteY10" fmla="*/ 9984 h 10004"/>
              <a:gd name="connsiteX11" fmla="*/ 4889 w 10000"/>
              <a:gd name="connsiteY11" fmla="*/ 9617 h 10004"/>
              <a:gd name="connsiteX12" fmla="*/ 3299 w 10000"/>
              <a:gd name="connsiteY12" fmla="*/ 9984 h 10004"/>
              <a:gd name="connsiteX13" fmla="*/ 2107 w 10000"/>
              <a:gd name="connsiteY13" fmla="*/ 9565 h 10004"/>
              <a:gd name="connsiteX14" fmla="*/ 1993 w 10000"/>
              <a:gd name="connsiteY14" fmla="*/ 9095 h 10004"/>
              <a:gd name="connsiteX15" fmla="*/ 1993 w 10000"/>
              <a:gd name="connsiteY15" fmla="*/ 5460 h 10004"/>
              <a:gd name="connsiteX16" fmla="*/ 1936 w 10000"/>
              <a:gd name="connsiteY16" fmla="*/ 5067 h 10004"/>
              <a:gd name="connsiteX0" fmla="*/ 1936 w 10000"/>
              <a:gd name="connsiteY0" fmla="*/ 5067 h 10003"/>
              <a:gd name="connsiteX1" fmla="*/ 5 w 10000"/>
              <a:gd name="connsiteY1" fmla="*/ 4388 h 10003"/>
              <a:gd name="connsiteX2" fmla="*/ 346 w 10000"/>
              <a:gd name="connsiteY2" fmla="*/ 988 h 10003"/>
              <a:gd name="connsiteX3" fmla="*/ 2958 w 10000"/>
              <a:gd name="connsiteY3" fmla="*/ 20 h 10003"/>
              <a:gd name="connsiteX4" fmla="*/ 6991 w 10000"/>
              <a:gd name="connsiteY4" fmla="*/ 20 h 10003"/>
              <a:gd name="connsiteX5" fmla="*/ 9717 w 10000"/>
              <a:gd name="connsiteY5" fmla="*/ 1223 h 10003"/>
              <a:gd name="connsiteX6" fmla="*/ 10000 w 10000"/>
              <a:gd name="connsiteY6" fmla="*/ 4466 h 10003"/>
              <a:gd name="connsiteX7" fmla="*/ 8013 w 10000"/>
              <a:gd name="connsiteY7" fmla="*/ 5067 h 10003"/>
              <a:gd name="connsiteX8" fmla="*/ 7956 w 10000"/>
              <a:gd name="connsiteY8" fmla="*/ 5460 h 10003"/>
              <a:gd name="connsiteX9" fmla="*/ 7956 w 10000"/>
              <a:gd name="connsiteY9" fmla="*/ 9252 h 10003"/>
              <a:gd name="connsiteX10" fmla="*/ 6309 w 10000"/>
              <a:gd name="connsiteY10" fmla="*/ 9984 h 10003"/>
              <a:gd name="connsiteX11" fmla="*/ 4967 w 10000"/>
              <a:gd name="connsiteY11" fmla="*/ 9610 h 10003"/>
              <a:gd name="connsiteX12" fmla="*/ 3299 w 10000"/>
              <a:gd name="connsiteY12" fmla="*/ 9984 h 10003"/>
              <a:gd name="connsiteX13" fmla="*/ 2107 w 10000"/>
              <a:gd name="connsiteY13" fmla="*/ 9565 h 10003"/>
              <a:gd name="connsiteX14" fmla="*/ 1993 w 10000"/>
              <a:gd name="connsiteY14" fmla="*/ 9095 h 10003"/>
              <a:gd name="connsiteX15" fmla="*/ 1993 w 10000"/>
              <a:gd name="connsiteY15" fmla="*/ 5460 h 10003"/>
              <a:gd name="connsiteX16" fmla="*/ 1936 w 10000"/>
              <a:gd name="connsiteY16" fmla="*/ 506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3">
                <a:moveTo>
                  <a:pt x="1936" y="5067"/>
                </a:moveTo>
                <a:cubicBezTo>
                  <a:pt x="459" y="5172"/>
                  <a:pt x="-51" y="5015"/>
                  <a:pt x="5" y="4388"/>
                </a:cubicBezTo>
                <a:cubicBezTo>
                  <a:pt x="62" y="3237"/>
                  <a:pt x="176" y="2112"/>
                  <a:pt x="346" y="988"/>
                </a:cubicBezTo>
                <a:cubicBezTo>
                  <a:pt x="403" y="491"/>
                  <a:pt x="1652" y="46"/>
                  <a:pt x="2958" y="20"/>
                </a:cubicBezTo>
                <a:cubicBezTo>
                  <a:pt x="4321" y="-6"/>
                  <a:pt x="5628" y="-6"/>
                  <a:pt x="6991" y="20"/>
                </a:cubicBezTo>
                <a:cubicBezTo>
                  <a:pt x="8467" y="46"/>
                  <a:pt x="9603" y="517"/>
                  <a:pt x="9717" y="1223"/>
                </a:cubicBezTo>
                <a:cubicBezTo>
                  <a:pt x="9830" y="2296"/>
                  <a:pt x="9944" y="3368"/>
                  <a:pt x="10000" y="4466"/>
                </a:cubicBezTo>
                <a:cubicBezTo>
                  <a:pt x="10000" y="4989"/>
                  <a:pt x="9432" y="5172"/>
                  <a:pt x="8013" y="5067"/>
                </a:cubicBezTo>
                <a:cubicBezTo>
                  <a:pt x="8013" y="5198"/>
                  <a:pt x="7956" y="5329"/>
                  <a:pt x="7956" y="5460"/>
                </a:cubicBezTo>
                <a:lnTo>
                  <a:pt x="7956" y="9252"/>
                </a:lnTo>
                <a:cubicBezTo>
                  <a:pt x="7956" y="9748"/>
                  <a:pt x="7331" y="10062"/>
                  <a:pt x="6309" y="9984"/>
                </a:cubicBezTo>
                <a:cubicBezTo>
                  <a:pt x="5855" y="9958"/>
                  <a:pt x="5322" y="9897"/>
                  <a:pt x="4967" y="9610"/>
                </a:cubicBezTo>
                <a:cubicBezTo>
                  <a:pt x="4605" y="9904"/>
                  <a:pt x="4094" y="10062"/>
                  <a:pt x="3299" y="9984"/>
                </a:cubicBezTo>
                <a:cubicBezTo>
                  <a:pt x="2675" y="9958"/>
                  <a:pt x="2277" y="9827"/>
                  <a:pt x="2107" y="9565"/>
                </a:cubicBezTo>
                <a:cubicBezTo>
                  <a:pt x="2049" y="9409"/>
                  <a:pt x="1993" y="9252"/>
                  <a:pt x="1993" y="9095"/>
                </a:cubicBezTo>
                <a:lnTo>
                  <a:pt x="1993" y="5460"/>
                </a:lnTo>
                <a:cubicBezTo>
                  <a:pt x="1993" y="5329"/>
                  <a:pt x="1936" y="5198"/>
                  <a:pt x="1936" y="50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FA8F30-8423-4FE4-87A6-009BB2BF2751}"/>
              </a:ext>
            </a:extLst>
          </p:cNvPr>
          <p:cNvGrpSpPr/>
          <p:nvPr/>
        </p:nvGrpSpPr>
        <p:grpSpPr>
          <a:xfrm>
            <a:off x="2843029" y="2549413"/>
            <a:ext cx="2794847" cy="2518489"/>
            <a:chOff x="2843029" y="2549413"/>
            <a:chExt cx="2794847" cy="2518489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33F5587-3115-4ACC-8C97-835CFF88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1551" y="3067836"/>
              <a:ext cx="736325" cy="2000066"/>
            </a:xfrm>
            <a:custGeom>
              <a:avLst/>
              <a:gdLst>
                <a:gd name="T0" fmla="*/ 112 w 129"/>
                <a:gd name="T1" fmla="*/ 1 h 351"/>
                <a:gd name="T2" fmla="*/ 108 w 129"/>
                <a:gd name="T3" fmla="*/ 79 h 351"/>
                <a:gd name="T4" fmla="*/ 107 w 129"/>
                <a:gd name="T5" fmla="*/ 149 h 351"/>
                <a:gd name="T6" fmla="*/ 121 w 129"/>
                <a:gd name="T7" fmla="*/ 175 h 351"/>
                <a:gd name="T8" fmla="*/ 128 w 129"/>
                <a:gd name="T9" fmla="*/ 187 h 351"/>
                <a:gd name="T10" fmla="*/ 129 w 129"/>
                <a:gd name="T11" fmla="*/ 322 h 351"/>
                <a:gd name="T12" fmla="*/ 114 w 129"/>
                <a:gd name="T13" fmla="*/ 346 h 351"/>
                <a:gd name="T14" fmla="*/ 85 w 129"/>
                <a:gd name="T15" fmla="*/ 336 h 351"/>
                <a:gd name="T16" fmla="*/ 84 w 129"/>
                <a:gd name="T17" fmla="*/ 335 h 351"/>
                <a:gd name="T18" fmla="*/ 59 w 129"/>
                <a:gd name="T19" fmla="*/ 347 h 351"/>
                <a:gd name="T20" fmla="*/ 35 w 129"/>
                <a:gd name="T21" fmla="*/ 328 h 351"/>
                <a:gd name="T22" fmla="*/ 34 w 129"/>
                <a:gd name="T23" fmla="*/ 310 h 351"/>
                <a:gd name="T24" fmla="*/ 34 w 129"/>
                <a:gd name="T25" fmla="*/ 188 h 351"/>
                <a:gd name="T26" fmla="*/ 22 w 129"/>
                <a:gd name="T27" fmla="*/ 175 h 351"/>
                <a:gd name="T28" fmla="*/ 1 w 129"/>
                <a:gd name="T29" fmla="*/ 152 h 351"/>
                <a:gd name="T30" fmla="*/ 5 w 129"/>
                <a:gd name="T31" fmla="*/ 62 h 351"/>
                <a:gd name="T32" fmla="*/ 6 w 129"/>
                <a:gd name="T33" fmla="*/ 44 h 351"/>
                <a:gd name="T34" fmla="*/ 43 w 129"/>
                <a:gd name="T35" fmla="*/ 1 h 351"/>
                <a:gd name="T36" fmla="*/ 57 w 129"/>
                <a:gd name="T37" fmla="*/ 1 h 351"/>
                <a:gd name="T38" fmla="*/ 112 w 129"/>
                <a:gd name="T39" fmla="*/ 1 h 351"/>
                <a:gd name="connsiteX0" fmla="*/ 8611 w 9929"/>
                <a:gd name="connsiteY0" fmla="*/ 13 h 9903"/>
                <a:gd name="connsiteX1" fmla="*/ 8301 w 9929"/>
                <a:gd name="connsiteY1" fmla="*/ 2236 h 9903"/>
                <a:gd name="connsiteX2" fmla="*/ 8224 w 9929"/>
                <a:gd name="connsiteY2" fmla="*/ 4230 h 9903"/>
                <a:gd name="connsiteX3" fmla="*/ 9309 w 9929"/>
                <a:gd name="connsiteY3" fmla="*/ 4971 h 9903"/>
                <a:gd name="connsiteX4" fmla="*/ 9851 w 9929"/>
                <a:gd name="connsiteY4" fmla="*/ 5313 h 9903"/>
                <a:gd name="connsiteX5" fmla="*/ 9929 w 9929"/>
                <a:gd name="connsiteY5" fmla="*/ 9159 h 9903"/>
                <a:gd name="connsiteX6" fmla="*/ 8766 w 9929"/>
                <a:gd name="connsiteY6" fmla="*/ 9843 h 9903"/>
                <a:gd name="connsiteX7" fmla="*/ 6518 w 9929"/>
                <a:gd name="connsiteY7" fmla="*/ 9558 h 9903"/>
                <a:gd name="connsiteX8" fmla="*/ 6441 w 9929"/>
                <a:gd name="connsiteY8" fmla="*/ 9529 h 9903"/>
                <a:gd name="connsiteX9" fmla="*/ 4503 w 9929"/>
                <a:gd name="connsiteY9" fmla="*/ 9871 h 9903"/>
                <a:gd name="connsiteX10" fmla="*/ 2642 w 9929"/>
                <a:gd name="connsiteY10" fmla="*/ 9330 h 9903"/>
                <a:gd name="connsiteX11" fmla="*/ 2565 w 9929"/>
                <a:gd name="connsiteY11" fmla="*/ 8817 h 9903"/>
                <a:gd name="connsiteX12" fmla="*/ 2565 w 9929"/>
                <a:gd name="connsiteY12" fmla="*/ 5341 h 9903"/>
                <a:gd name="connsiteX13" fmla="*/ 1634 w 9929"/>
                <a:gd name="connsiteY13" fmla="*/ 4971 h 9903"/>
                <a:gd name="connsiteX14" fmla="*/ 7 w 9929"/>
                <a:gd name="connsiteY14" fmla="*/ 4315 h 9903"/>
                <a:gd name="connsiteX15" fmla="*/ 317 w 9929"/>
                <a:gd name="connsiteY15" fmla="*/ 1751 h 9903"/>
                <a:gd name="connsiteX16" fmla="*/ 394 w 9929"/>
                <a:gd name="connsiteY16" fmla="*/ 1239 h 9903"/>
                <a:gd name="connsiteX17" fmla="*/ 3262 w 9929"/>
                <a:gd name="connsiteY17" fmla="*/ 13 h 9903"/>
                <a:gd name="connsiteX18" fmla="*/ 4348 w 9929"/>
                <a:gd name="connsiteY18" fmla="*/ 13 h 9903"/>
                <a:gd name="connsiteX19" fmla="*/ 8611 w 9929"/>
                <a:gd name="connsiteY19" fmla="*/ 13 h 9903"/>
                <a:gd name="connsiteX0" fmla="*/ 8673 w 10000"/>
                <a:gd name="connsiteY0" fmla="*/ 13 h 10000"/>
                <a:gd name="connsiteX1" fmla="*/ 8360 w 10000"/>
                <a:gd name="connsiteY1" fmla="*/ 2258 h 10000"/>
                <a:gd name="connsiteX2" fmla="*/ 8283 w 10000"/>
                <a:gd name="connsiteY2" fmla="*/ 4271 h 10000"/>
                <a:gd name="connsiteX3" fmla="*/ 9376 w 10000"/>
                <a:gd name="connsiteY3" fmla="*/ 5020 h 10000"/>
                <a:gd name="connsiteX4" fmla="*/ 9921 w 10000"/>
                <a:gd name="connsiteY4" fmla="*/ 5365 h 10000"/>
                <a:gd name="connsiteX5" fmla="*/ 10000 w 10000"/>
                <a:gd name="connsiteY5" fmla="*/ 9249 h 10000"/>
                <a:gd name="connsiteX6" fmla="*/ 8829 w 10000"/>
                <a:gd name="connsiteY6" fmla="*/ 9939 h 10000"/>
                <a:gd name="connsiteX7" fmla="*/ 6565 w 10000"/>
                <a:gd name="connsiteY7" fmla="*/ 9652 h 10000"/>
                <a:gd name="connsiteX8" fmla="*/ 5517 w 10000"/>
                <a:gd name="connsiteY8" fmla="*/ 9471 h 10000"/>
                <a:gd name="connsiteX9" fmla="*/ 4535 w 10000"/>
                <a:gd name="connsiteY9" fmla="*/ 9968 h 10000"/>
                <a:gd name="connsiteX10" fmla="*/ 2661 w 10000"/>
                <a:gd name="connsiteY10" fmla="*/ 9421 h 10000"/>
                <a:gd name="connsiteX11" fmla="*/ 2583 w 10000"/>
                <a:gd name="connsiteY11" fmla="*/ 8903 h 10000"/>
                <a:gd name="connsiteX12" fmla="*/ 2583 w 10000"/>
                <a:gd name="connsiteY12" fmla="*/ 5393 h 10000"/>
                <a:gd name="connsiteX13" fmla="*/ 1646 w 10000"/>
                <a:gd name="connsiteY13" fmla="*/ 5020 h 10000"/>
                <a:gd name="connsiteX14" fmla="*/ 7 w 10000"/>
                <a:gd name="connsiteY14" fmla="*/ 4357 h 10000"/>
                <a:gd name="connsiteX15" fmla="*/ 319 w 10000"/>
                <a:gd name="connsiteY15" fmla="*/ 1768 h 10000"/>
                <a:gd name="connsiteX16" fmla="*/ 397 w 10000"/>
                <a:gd name="connsiteY16" fmla="*/ 1251 h 10000"/>
                <a:gd name="connsiteX17" fmla="*/ 3285 w 10000"/>
                <a:gd name="connsiteY17" fmla="*/ 13 h 10000"/>
                <a:gd name="connsiteX18" fmla="*/ 4379 w 10000"/>
                <a:gd name="connsiteY18" fmla="*/ 13 h 10000"/>
                <a:gd name="connsiteX19" fmla="*/ 8673 w 10000"/>
                <a:gd name="connsiteY19" fmla="*/ 13 h 10000"/>
                <a:gd name="connsiteX0" fmla="*/ 8673 w 10000"/>
                <a:gd name="connsiteY0" fmla="*/ 13 h 10000"/>
                <a:gd name="connsiteX1" fmla="*/ 8360 w 10000"/>
                <a:gd name="connsiteY1" fmla="*/ 2258 h 10000"/>
                <a:gd name="connsiteX2" fmla="*/ 8283 w 10000"/>
                <a:gd name="connsiteY2" fmla="*/ 4271 h 10000"/>
                <a:gd name="connsiteX3" fmla="*/ 9376 w 10000"/>
                <a:gd name="connsiteY3" fmla="*/ 5020 h 10000"/>
                <a:gd name="connsiteX4" fmla="*/ 9921 w 10000"/>
                <a:gd name="connsiteY4" fmla="*/ 5365 h 10000"/>
                <a:gd name="connsiteX5" fmla="*/ 10000 w 10000"/>
                <a:gd name="connsiteY5" fmla="*/ 9249 h 10000"/>
                <a:gd name="connsiteX6" fmla="*/ 8829 w 10000"/>
                <a:gd name="connsiteY6" fmla="*/ 9939 h 10000"/>
                <a:gd name="connsiteX7" fmla="*/ 6565 w 10000"/>
                <a:gd name="connsiteY7" fmla="*/ 9652 h 10000"/>
                <a:gd name="connsiteX8" fmla="*/ 4535 w 10000"/>
                <a:gd name="connsiteY8" fmla="*/ 9968 h 10000"/>
                <a:gd name="connsiteX9" fmla="*/ 2661 w 10000"/>
                <a:gd name="connsiteY9" fmla="*/ 9421 h 10000"/>
                <a:gd name="connsiteX10" fmla="*/ 2583 w 10000"/>
                <a:gd name="connsiteY10" fmla="*/ 8903 h 10000"/>
                <a:gd name="connsiteX11" fmla="*/ 2583 w 10000"/>
                <a:gd name="connsiteY11" fmla="*/ 5393 h 10000"/>
                <a:gd name="connsiteX12" fmla="*/ 1646 w 10000"/>
                <a:gd name="connsiteY12" fmla="*/ 5020 h 10000"/>
                <a:gd name="connsiteX13" fmla="*/ 7 w 10000"/>
                <a:gd name="connsiteY13" fmla="*/ 4357 h 10000"/>
                <a:gd name="connsiteX14" fmla="*/ 319 w 10000"/>
                <a:gd name="connsiteY14" fmla="*/ 1768 h 10000"/>
                <a:gd name="connsiteX15" fmla="*/ 397 w 10000"/>
                <a:gd name="connsiteY15" fmla="*/ 1251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9994"/>
                <a:gd name="connsiteX1" fmla="*/ 8360 w 10000"/>
                <a:gd name="connsiteY1" fmla="*/ 2258 h 9994"/>
                <a:gd name="connsiteX2" fmla="*/ 8283 w 10000"/>
                <a:gd name="connsiteY2" fmla="*/ 4271 h 9994"/>
                <a:gd name="connsiteX3" fmla="*/ 9376 w 10000"/>
                <a:gd name="connsiteY3" fmla="*/ 5020 h 9994"/>
                <a:gd name="connsiteX4" fmla="*/ 9921 w 10000"/>
                <a:gd name="connsiteY4" fmla="*/ 5365 h 9994"/>
                <a:gd name="connsiteX5" fmla="*/ 10000 w 10000"/>
                <a:gd name="connsiteY5" fmla="*/ 9249 h 9994"/>
                <a:gd name="connsiteX6" fmla="*/ 8829 w 10000"/>
                <a:gd name="connsiteY6" fmla="*/ 9939 h 9994"/>
                <a:gd name="connsiteX7" fmla="*/ 6198 w 10000"/>
                <a:gd name="connsiteY7" fmla="*/ 9620 h 9994"/>
                <a:gd name="connsiteX8" fmla="*/ 4535 w 10000"/>
                <a:gd name="connsiteY8" fmla="*/ 9968 h 9994"/>
                <a:gd name="connsiteX9" fmla="*/ 2661 w 10000"/>
                <a:gd name="connsiteY9" fmla="*/ 9421 h 9994"/>
                <a:gd name="connsiteX10" fmla="*/ 2583 w 10000"/>
                <a:gd name="connsiteY10" fmla="*/ 8903 h 9994"/>
                <a:gd name="connsiteX11" fmla="*/ 2583 w 10000"/>
                <a:gd name="connsiteY11" fmla="*/ 5393 h 9994"/>
                <a:gd name="connsiteX12" fmla="*/ 1646 w 10000"/>
                <a:gd name="connsiteY12" fmla="*/ 5020 h 9994"/>
                <a:gd name="connsiteX13" fmla="*/ 7 w 10000"/>
                <a:gd name="connsiteY13" fmla="*/ 4357 h 9994"/>
                <a:gd name="connsiteX14" fmla="*/ 319 w 10000"/>
                <a:gd name="connsiteY14" fmla="*/ 1768 h 9994"/>
                <a:gd name="connsiteX15" fmla="*/ 397 w 10000"/>
                <a:gd name="connsiteY15" fmla="*/ 1251 h 9994"/>
                <a:gd name="connsiteX16" fmla="*/ 3285 w 10000"/>
                <a:gd name="connsiteY16" fmla="*/ 13 h 9994"/>
                <a:gd name="connsiteX17" fmla="*/ 4379 w 10000"/>
                <a:gd name="connsiteY17" fmla="*/ 13 h 9994"/>
                <a:gd name="connsiteX18" fmla="*/ 8673 w 10000"/>
                <a:gd name="connsiteY18" fmla="*/ 13 h 9994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9997"/>
                <a:gd name="connsiteX1" fmla="*/ 8360 w 10000"/>
                <a:gd name="connsiteY1" fmla="*/ 2259 h 9997"/>
                <a:gd name="connsiteX2" fmla="*/ 8283 w 10000"/>
                <a:gd name="connsiteY2" fmla="*/ 4274 h 9997"/>
                <a:gd name="connsiteX3" fmla="*/ 9376 w 10000"/>
                <a:gd name="connsiteY3" fmla="*/ 5023 h 9997"/>
                <a:gd name="connsiteX4" fmla="*/ 9921 w 10000"/>
                <a:gd name="connsiteY4" fmla="*/ 5368 h 9997"/>
                <a:gd name="connsiteX5" fmla="*/ 10000 w 10000"/>
                <a:gd name="connsiteY5" fmla="*/ 9255 h 9997"/>
                <a:gd name="connsiteX6" fmla="*/ 8829 w 10000"/>
                <a:gd name="connsiteY6" fmla="*/ 9945 h 9997"/>
                <a:gd name="connsiteX7" fmla="*/ 6306 w 10000"/>
                <a:gd name="connsiteY7" fmla="*/ 9610 h 9997"/>
                <a:gd name="connsiteX8" fmla="*/ 4535 w 10000"/>
                <a:gd name="connsiteY8" fmla="*/ 9974 h 9997"/>
                <a:gd name="connsiteX9" fmla="*/ 2661 w 10000"/>
                <a:gd name="connsiteY9" fmla="*/ 9427 h 9997"/>
                <a:gd name="connsiteX10" fmla="*/ 2583 w 10000"/>
                <a:gd name="connsiteY10" fmla="*/ 8908 h 9997"/>
                <a:gd name="connsiteX11" fmla="*/ 2583 w 10000"/>
                <a:gd name="connsiteY11" fmla="*/ 5396 h 9997"/>
                <a:gd name="connsiteX12" fmla="*/ 1646 w 10000"/>
                <a:gd name="connsiteY12" fmla="*/ 5023 h 9997"/>
                <a:gd name="connsiteX13" fmla="*/ 7 w 10000"/>
                <a:gd name="connsiteY13" fmla="*/ 4360 h 9997"/>
                <a:gd name="connsiteX14" fmla="*/ 319 w 10000"/>
                <a:gd name="connsiteY14" fmla="*/ 1769 h 9997"/>
                <a:gd name="connsiteX15" fmla="*/ 397 w 10000"/>
                <a:gd name="connsiteY15" fmla="*/ 1252 h 9997"/>
                <a:gd name="connsiteX16" fmla="*/ 3285 w 10000"/>
                <a:gd name="connsiteY16" fmla="*/ 13 h 9997"/>
                <a:gd name="connsiteX17" fmla="*/ 4379 w 10000"/>
                <a:gd name="connsiteY17" fmla="*/ 13 h 9997"/>
                <a:gd name="connsiteX18" fmla="*/ 8673 w 10000"/>
                <a:gd name="connsiteY18" fmla="*/ 13 h 9997"/>
                <a:gd name="connsiteX0" fmla="*/ 8673 w 10000"/>
                <a:gd name="connsiteY0" fmla="*/ 13 h 10000"/>
                <a:gd name="connsiteX1" fmla="*/ 8360 w 10000"/>
                <a:gd name="connsiteY1" fmla="*/ 2260 h 10000"/>
                <a:gd name="connsiteX2" fmla="*/ 8283 w 10000"/>
                <a:gd name="connsiteY2" fmla="*/ 4275 h 10000"/>
                <a:gd name="connsiteX3" fmla="*/ 9376 w 10000"/>
                <a:gd name="connsiteY3" fmla="*/ 5025 h 10000"/>
                <a:gd name="connsiteX4" fmla="*/ 9921 w 10000"/>
                <a:gd name="connsiteY4" fmla="*/ 5370 h 10000"/>
                <a:gd name="connsiteX5" fmla="*/ 10000 w 10000"/>
                <a:gd name="connsiteY5" fmla="*/ 9258 h 10000"/>
                <a:gd name="connsiteX6" fmla="*/ 8829 w 10000"/>
                <a:gd name="connsiteY6" fmla="*/ 9948 h 10000"/>
                <a:gd name="connsiteX7" fmla="*/ 6306 w 10000"/>
                <a:gd name="connsiteY7" fmla="*/ 9613 h 10000"/>
                <a:gd name="connsiteX8" fmla="*/ 4535 w 10000"/>
                <a:gd name="connsiteY8" fmla="*/ 9977 h 10000"/>
                <a:gd name="connsiteX9" fmla="*/ 2661 w 10000"/>
                <a:gd name="connsiteY9" fmla="*/ 9430 h 10000"/>
                <a:gd name="connsiteX10" fmla="*/ 2583 w 10000"/>
                <a:gd name="connsiteY10" fmla="*/ 8911 h 10000"/>
                <a:gd name="connsiteX11" fmla="*/ 2583 w 10000"/>
                <a:gd name="connsiteY11" fmla="*/ 5398 h 10000"/>
                <a:gd name="connsiteX12" fmla="*/ 1646 w 10000"/>
                <a:gd name="connsiteY12" fmla="*/ 5025 h 10000"/>
                <a:gd name="connsiteX13" fmla="*/ 7 w 10000"/>
                <a:gd name="connsiteY13" fmla="*/ 4361 h 10000"/>
                <a:gd name="connsiteX14" fmla="*/ 319 w 10000"/>
                <a:gd name="connsiteY14" fmla="*/ 1770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8673" y="13"/>
                  </a:moveTo>
                  <a:cubicBezTo>
                    <a:pt x="8516" y="791"/>
                    <a:pt x="8360" y="1539"/>
                    <a:pt x="8360" y="2260"/>
                  </a:cubicBezTo>
                  <a:cubicBezTo>
                    <a:pt x="8283" y="2922"/>
                    <a:pt x="8283" y="3613"/>
                    <a:pt x="8283" y="4275"/>
                  </a:cubicBezTo>
                  <a:cubicBezTo>
                    <a:pt x="8204" y="4621"/>
                    <a:pt x="8673" y="4822"/>
                    <a:pt x="9376" y="5025"/>
                  </a:cubicBezTo>
                  <a:cubicBezTo>
                    <a:pt x="9688" y="5111"/>
                    <a:pt x="9921" y="5255"/>
                    <a:pt x="9921" y="5370"/>
                  </a:cubicBezTo>
                  <a:cubicBezTo>
                    <a:pt x="10000" y="6666"/>
                    <a:pt x="10000" y="7961"/>
                    <a:pt x="10000" y="9258"/>
                  </a:cubicBezTo>
                  <a:cubicBezTo>
                    <a:pt x="10000" y="9603"/>
                    <a:pt x="9609" y="9833"/>
                    <a:pt x="8829" y="9948"/>
                  </a:cubicBezTo>
                  <a:cubicBezTo>
                    <a:pt x="7970" y="10092"/>
                    <a:pt x="7009" y="9929"/>
                    <a:pt x="6306" y="9613"/>
                  </a:cubicBezTo>
                  <a:cubicBezTo>
                    <a:pt x="5655" y="9935"/>
                    <a:pt x="5251" y="9992"/>
                    <a:pt x="4535" y="9977"/>
                  </a:cubicBezTo>
                  <a:cubicBezTo>
                    <a:pt x="3800" y="10042"/>
                    <a:pt x="2817" y="9804"/>
                    <a:pt x="2661" y="9430"/>
                  </a:cubicBezTo>
                  <a:cubicBezTo>
                    <a:pt x="2583" y="9258"/>
                    <a:pt x="2583" y="9084"/>
                    <a:pt x="2583" y="8911"/>
                  </a:cubicBezTo>
                  <a:lnTo>
                    <a:pt x="2583" y="5398"/>
                  </a:lnTo>
                  <a:cubicBezTo>
                    <a:pt x="2583" y="5140"/>
                    <a:pt x="2505" y="4994"/>
                    <a:pt x="1646" y="5025"/>
                  </a:cubicBezTo>
                  <a:cubicBezTo>
                    <a:pt x="553" y="5082"/>
                    <a:pt x="-72" y="4851"/>
                    <a:pt x="7" y="4361"/>
                  </a:cubicBezTo>
                  <a:cubicBezTo>
                    <a:pt x="85" y="3498"/>
                    <a:pt x="241" y="2635"/>
                    <a:pt x="319" y="1770"/>
                  </a:cubicBezTo>
                  <a:cubicBezTo>
                    <a:pt x="397" y="1596"/>
                    <a:pt x="397" y="1425"/>
                    <a:pt x="397" y="1252"/>
                  </a:cubicBezTo>
                  <a:cubicBezTo>
                    <a:pt x="475" y="560"/>
                    <a:pt x="1490" y="158"/>
                    <a:pt x="3285" y="13"/>
                  </a:cubicBezTo>
                  <a:lnTo>
                    <a:pt x="4379" y="13"/>
                  </a:lnTo>
                  <a:cubicBezTo>
                    <a:pt x="5862" y="-15"/>
                    <a:pt x="7268" y="13"/>
                    <a:pt x="8673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A76D55D-BE1F-4E29-A4B6-8448BBEE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348" y="2549413"/>
              <a:ext cx="478169" cy="478169"/>
            </a:xfrm>
            <a:custGeom>
              <a:avLst/>
              <a:gdLst>
                <a:gd name="T0" fmla="*/ 42 w 83"/>
                <a:gd name="T1" fmla="*/ 0 h 83"/>
                <a:gd name="T2" fmla="*/ 83 w 83"/>
                <a:gd name="T3" fmla="*/ 41 h 83"/>
                <a:gd name="T4" fmla="*/ 42 w 83"/>
                <a:gd name="T5" fmla="*/ 83 h 83"/>
                <a:gd name="T6" fmla="*/ 0 w 83"/>
                <a:gd name="T7" fmla="*/ 41 h 83"/>
                <a:gd name="T8" fmla="*/ 42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42" y="0"/>
                  </a:moveTo>
                  <a:cubicBezTo>
                    <a:pt x="65" y="0"/>
                    <a:pt x="82" y="17"/>
                    <a:pt x="83" y="41"/>
                  </a:cubicBezTo>
                  <a:cubicBezTo>
                    <a:pt x="83" y="65"/>
                    <a:pt x="66" y="82"/>
                    <a:pt x="42" y="83"/>
                  </a:cubicBezTo>
                  <a:cubicBezTo>
                    <a:pt x="17" y="83"/>
                    <a:pt x="0" y="65"/>
                    <a:pt x="0" y="41"/>
                  </a:cubicBezTo>
                  <a:cubicBezTo>
                    <a:pt x="0" y="17"/>
                    <a:pt x="18" y="0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5826BA-3E03-490B-B3E5-B6CAE2B4719D}"/>
                </a:ext>
              </a:extLst>
            </p:cNvPr>
            <p:cNvGrpSpPr/>
            <p:nvPr/>
          </p:nvGrpSpPr>
          <p:grpSpPr>
            <a:xfrm>
              <a:off x="4305601" y="2817809"/>
              <a:ext cx="643136" cy="2199751"/>
              <a:chOff x="10277705" y="2602151"/>
              <a:chExt cx="736325" cy="2518489"/>
            </a:xfrm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F305882D-DC7F-4522-A4B6-9241A12EF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18">
                <a:extLst>
                  <a:ext uri="{FF2B5EF4-FFF2-40B4-BE49-F238E27FC236}">
                    <a16:creationId xmlns:a16="http://schemas.microsoft.com/office/drawing/2014/main" id="{9E4AD946-D441-41A1-BA03-13276E1F7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C78067D-7C14-4DED-B237-81BB19A8D307}"/>
                </a:ext>
              </a:extLst>
            </p:cNvPr>
            <p:cNvGrpSpPr/>
            <p:nvPr/>
          </p:nvGrpSpPr>
          <p:grpSpPr>
            <a:xfrm>
              <a:off x="3752576" y="2955634"/>
              <a:ext cx="587772" cy="2010387"/>
              <a:chOff x="10277705" y="2602151"/>
              <a:chExt cx="736325" cy="2518489"/>
            </a:xfrm>
          </p:grpSpPr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92B311D3-E097-4724-B0EF-E2E36BF4B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10075B95-3A0B-4CCB-9B54-514828151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5C53C80-A127-4851-9138-A88FC0329D60}"/>
                </a:ext>
              </a:extLst>
            </p:cNvPr>
            <p:cNvGrpSpPr/>
            <p:nvPr/>
          </p:nvGrpSpPr>
          <p:grpSpPr>
            <a:xfrm>
              <a:off x="3267815" y="3162155"/>
              <a:ext cx="504790" cy="1726559"/>
              <a:chOff x="10277705" y="2602151"/>
              <a:chExt cx="736325" cy="2518489"/>
            </a:xfrm>
          </p:grpSpPr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6C663ACE-4890-4A70-ACAF-A348979F6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7E2A526-07B7-4960-AEF9-626B1355B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5B0275B-4162-42D4-9F53-454C2F92D182}"/>
                </a:ext>
              </a:extLst>
            </p:cNvPr>
            <p:cNvGrpSpPr/>
            <p:nvPr/>
          </p:nvGrpSpPr>
          <p:grpSpPr>
            <a:xfrm>
              <a:off x="2843029" y="3316772"/>
              <a:ext cx="449095" cy="1536063"/>
              <a:chOff x="10277705" y="2602151"/>
              <a:chExt cx="736325" cy="2518489"/>
            </a:xfrm>
          </p:grpSpPr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E6876FD8-5864-4521-B048-EBDDCAFAA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8BEC8D7A-28A0-4D86-9E22-406196967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FE616F-920F-40AA-80D1-163217F85BB4}"/>
              </a:ext>
            </a:extLst>
          </p:cNvPr>
          <p:cNvGrpSpPr/>
          <p:nvPr/>
        </p:nvGrpSpPr>
        <p:grpSpPr>
          <a:xfrm flipH="1">
            <a:off x="6533055" y="2549413"/>
            <a:ext cx="2794847" cy="2518489"/>
            <a:chOff x="2843029" y="2549413"/>
            <a:chExt cx="2794847" cy="2518489"/>
          </a:xfrm>
        </p:grpSpPr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E545D8B4-A171-40E2-92D7-573C7DE3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1551" y="3067836"/>
              <a:ext cx="736325" cy="2000066"/>
            </a:xfrm>
            <a:custGeom>
              <a:avLst/>
              <a:gdLst>
                <a:gd name="T0" fmla="*/ 112 w 129"/>
                <a:gd name="T1" fmla="*/ 1 h 351"/>
                <a:gd name="T2" fmla="*/ 108 w 129"/>
                <a:gd name="T3" fmla="*/ 79 h 351"/>
                <a:gd name="T4" fmla="*/ 107 w 129"/>
                <a:gd name="T5" fmla="*/ 149 h 351"/>
                <a:gd name="T6" fmla="*/ 121 w 129"/>
                <a:gd name="T7" fmla="*/ 175 h 351"/>
                <a:gd name="T8" fmla="*/ 128 w 129"/>
                <a:gd name="T9" fmla="*/ 187 h 351"/>
                <a:gd name="T10" fmla="*/ 129 w 129"/>
                <a:gd name="T11" fmla="*/ 322 h 351"/>
                <a:gd name="T12" fmla="*/ 114 w 129"/>
                <a:gd name="T13" fmla="*/ 346 h 351"/>
                <a:gd name="T14" fmla="*/ 85 w 129"/>
                <a:gd name="T15" fmla="*/ 336 h 351"/>
                <a:gd name="T16" fmla="*/ 84 w 129"/>
                <a:gd name="T17" fmla="*/ 335 h 351"/>
                <a:gd name="T18" fmla="*/ 59 w 129"/>
                <a:gd name="T19" fmla="*/ 347 h 351"/>
                <a:gd name="T20" fmla="*/ 35 w 129"/>
                <a:gd name="T21" fmla="*/ 328 h 351"/>
                <a:gd name="T22" fmla="*/ 34 w 129"/>
                <a:gd name="T23" fmla="*/ 310 h 351"/>
                <a:gd name="T24" fmla="*/ 34 w 129"/>
                <a:gd name="T25" fmla="*/ 188 h 351"/>
                <a:gd name="T26" fmla="*/ 22 w 129"/>
                <a:gd name="T27" fmla="*/ 175 h 351"/>
                <a:gd name="T28" fmla="*/ 1 w 129"/>
                <a:gd name="T29" fmla="*/ 152 h 351"/>
                <a:gd name="T30" fmla="*/ 5 w 129"/>
                <a:gd name="T31" fmla="*/ 62 h 351"/>
                <a:gd name="T32" fmla="*/ 6 w 129"/>
                <a:gd name="T33" fmla="*/ 44 h 351"/>
                <a:gd name="T34" fmla="*/ 43 w 129"/>
                <a:gd name="T35" fmla="*/ 1 h 351"/>
                <a:gd name="T36" fmla="*/ 57 w 129"/>
                <a:gd name="T37" fmla="*/ 1 h 351"/>
                <a:gd name="T38" fmla="*/ 112 w 129"/>
                <a:gd name="T39" fmla="*/ 1 h 351"/>
                <a:gd name="connsiteX0" fmla="*/ 8611 w 9929"/>
                <a:gd name="connsiteY0" fmla="*/ 13 h 9903"/>
                <a:gd name="connsiteX1" fmla="*/ 8301 w 9929"/>
                <a:gd name="connsiteY1" fmla="*/ 2236 h 9903"/>
                <a:gd name="connsiteX2" fmla="*/ 8224 w 9929"/>
                <a:gd name="connsiteY2" fmla="*/ 4230 h 9903"/>
                <a:gd name="connsiteX3" fmla="*/ 9309 w 9929"/>
                <a:gd name="connsiteY3" fmla="*/ 4971 h 9903"/>
                <a:gd name="connsiteX4" fmla="*/ 9851 w 9929"/>
                <a:gd name="connsiteY4" fmla="*/ 5313 h 9903"/>
                <a:gd name="connsiteX5" fmla="*/ 9929 w 9929"/>
                <a:gd name="connsiteY5" fmla="*/ 9159 h 9903"/>
                <a:gd name="connsiteX6" fmla="*/ 8766 w 9929"/>
                <a:gd name="connsiteY6" fmla="*/ 9843 h 9903"/>
                <a:gd name="connsiteX7" fmla="*/ 6518 w 9929"/>
                <a:gd name="connsiteY7" fmla="*/ 9558 h 9903"/>
                <a:gd name="connsiteX8" fmla="*/ 6441 w 9929"/>
                <a:gd name="connsiteY8" fmla="*/ 9529 h 9903"/>
                <a:gd name="connsiteX9" fmla="*/ 4503 w 9929"/>
                <a:gd name="connsiteY9" fmla="*/ 9871 h 9903"/>
                <a:gd name="connsiteX10" fmla="*/ 2642 w 9929"/>
                <a:gd name="connsiteY10" fmla="*/ 9330 h 9903"/>
                <a:gd name="connsiteX11" fmla="*/ 2565 w 9929"/>
                <a:gd name="connsiteY11" fmla="*/ 8817 h 9903"/>
                <a:gd name="connsiteX12" fmla="*/ 2565 w 9929"/>
                <a:gd name="connsiteY12" fmla="*/ 5341 h 9903"/>
                <a:gd name="connsiteX13" fmla="*/ 1634 w 9929"/>
                <a:gd name="connsiteY13" fmla="*/ 4971 h 9903"/>
                <a:gd name="connsiteX14" fmla="*/ 7 w 9929"/>
                <a:gd name="connsiteY14" fmla="*/ 4315 h 9903"/>
                <a:gd name="connsiteX15" fmla="*/ 317 w 9929"/>
                <a:gd name="connsiteY15" fmla="*/ 1751 h 9903"/>
                <a:gd name="connsiteX16" fmla="*/ 394 w 9929"/>
                <a:gd name="connsiteY16" fmla="*/ 1239 h 9903"/>
                <a:gd name="connsiteX17" fmla="*/ 3262 w 9929"/>
                <a:gd name="connsiteY17" fmla="*/ 13 h 9903"/>
                <a:gd name="connsiteX18" fmla="*/ 4348 w 9929"/>
                <a:gd name="connsiteY18" fmla="*/ 13 h 9903"/>
                <a:gd name="connsiteX19" fmla="*/ 8611 w 9929"/>
                <a:gd name="connsiteY19" fmla="*/ 13 h 9903"/>
                <a:gd name="connsiteX0" fmla="*/ 8673 w 10000"/>
                <a:gd name="connsiteY0" fmla="*/ 13 h 10000"/>
                <a:gd name="connsiteX1" fmla="*/ 8360 w 10000"/>
                <a:gd name="connsiteY1" fmla="*/ 2258 h 10000"/>
                <a:gd name="connsiteX2" fmla="*/ 8283 w 10000"/>
                <a:gd name="connsiteY2" fmla="*/ 4271 h 10000"/>
                <a:gd name="connsiteX3" fmla="*/ 9376 w 10000"/>
                <a:gd name="connsiteY3" fmla="*/ 5020 h 10000"/>
                <a:gd name="connsiteX4" fmla="*/ 9921 w 10000"/>
                <a:gd name="connsiteY4" fmla="*/ 5365 h 10000"/>
                <a:gd name="connsiteX5" fmla="*/ 10000 w 10000"/>
                <a:gd name="connsiteY5" fmla="*/ 9249 h 10000"/>
                <a:gd name="connsiteX6" fmla="*/ 8829 w 10000"/>
                <a:gd name="connsiteY6" fmla="*/ 9939 h 10000"/>
                <a:gd name="connsiteX7" fmla="*/ 6565 w 10000"/>
                <a:gd name="connsiteY7" fmla="*/ 9652 h 10000"/>
                <a:gd name="connsiteX8" fmla="*/ 5517 w 10000"/>
                <a:gd name="connsiteY8" fmla="*/ 9471 h 10000"/>
                <a:gd name="connsiteX9" fmla="*/ 4535 w 10000"/>
                <a:gd name="connsiteY9" fmla="*/ 9968 h 10000"/>
                <a:gd name="connsiteX10" fmla="*/ 2661 w 10000"/>
                <a:gd name="connsiteY10" fmla="*/ 9421 h 10000"/>
                <a:gd name="connsiteX11" fmla="*/ 2583 w 10000"/>
                <a:gd name="connsiteY11" fmla="*/ 8903 h 10000"/>
                <a:gd name="connsiteX12" fmla="*/ 2583 w 10000"/>
                <a:gd name="connsiteY12" fmla="*/ 5393 h 10000"/>
                <a:gd name="connsiteX13" fmla="*/ 1646 w 10000"/>
                <a:gd name="connsiteY13" fmla="*/ 5020 h 10000"/>
                <a:gd name="connsiteX14" fmla="*/ 7 w 10000"/>
                <a:gd name="connsiteY14" fmla="*/ 4357 h 10000"/>
                <a:gd name="connsiteX15" fmla="*/ 319 w 10000"/>
                <a:gd name="connsiteY15" fmla="*/ 1768 h 10000"/>
                <a:gd name="connsiteX16" fmla="*/ 397 w 10000"/>
                <a:gd name="connsiteY16" fmla="*/ 1251 h 10000"/>
                <a:gd name="connsiteX17" fmla="*/ 3285 w 10000"/>
                <a:gd name="connsiteY17" fmla="*/ 13 h 10000"/>
                <a:gd name="connsiteX18" fmla="*/ 4379 w 10000"/>
                <a:gd name="connsiteY18" fmla="*/ 13 h 10000"/>
                <a:gd name="connsiteX19" fmla="*/ 8673 w 10000"/>
                <a:gd name="connsiteY19" fmla="*/ 13 h 10000"/>
                <a:gd name="connsiteX0" fmla="*/ 8673 w 10000"/>
                <a:gd name="connsiteY0" fmla="*/ 13 h 10000"/>
                <a:gd name="connsiteX1" fmla="*/ 8360 w 10000"/>
                <a:gd name="connsiteY1" fmla="*/ 2258 h 10000"/>
                <a:gd name="connsiteX2" fmla="*/ 8283 w 10000"/>
                <a:gd name="connsiteY2" fmla="*/ 4271 h 10000"/>
                <a:gd name="connsiteX3" fmla="*/ 9376 w 10000"/>
                <a:gd name="connsiteY3" fmla="*/ 5020 h 10000"/>
                <a:gd name="connsiteX4" fmla="*/ 9921 w 10000"/>
                <a:gd name="connsiteY4" fmla="*/ 5365 h 10000"/>
                <a:gd name="connsiteX5" fmla="*/ 10000 w 10000"/>
                <a:gd name="connsiteY5" fmla="*/ 9249 h 10000"/>
                <a:gd name="connsiteX6" fmla="*/ 8829 w 10000"/>
                <a:gd name="connsiteY6" fmla="*/ 9939 h 10000"/>
                <a:gd name="connsiteX7" fmla="*/ 6565 w 10000"/>
                <a:gd name="connsiteY7" fmla="*/ 9652 h 10000"/>
                <a:gd name="connsiteX8" fmla="*/ 4535 w 10000"/>
                <a:gd name="connsiteY8" fmla="*/ 9968 h 10000"/>
                <a:gd name="connsiteX9" fmla="*/ 2661 w 10000"/>
                <a:gd name="connsiteY9" fmla="*/ 9421 h 10000"/>
                <a:gd name="connsiteX10" fmla="*/ 2583 w 10000"/>
                <a:gd name="connsiteY10" fmla="*/ 8903 h 10000"/>
                <a:gd name="connsiteX11" fmla="*/ 2583 w 10000"/>
                <a:gd name="connsiteY11" fmla="*/ 5393 h 10000"/>
                <a:gd name="connsiteX12" fmla="*/ 1646 w 10000"/>
                <a:gd name="connsiteY12" fmla="*/ 5020 h 10000"/>
                <a:gd name="connsiteX13" fmla="*/ 7 w 10000"/>
                <a:gd name="connsiteY13" fmla="*/ 4357 h 10000"/>
                <a:gd name="connsiteX14" fmla="*/ 319 w 10000"/>
                <a:gd name="connsiteY14" fmla="*/ 1768 h 10000"/>
                <a:gd name="connsiteX15" fmla="*/ 397 w 10000"/>
                <a:gd name="connsiteY15" fmla="*/ 1251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9994"/>
                <a:gd name="connsiteX1" fmla="*/ 8360 w 10000"/>
                <a:gd name="connsiteY1" fmla="*/ 2258 h 9994"/>
                <a:gd name="connsiteX2" fmla="*/ 8283 w 10000"/>
                <a:gd name="connsiteY2" fmla="*/ 4271 h 9994"/>
                <a:gd name="connsiteX3" fmla="*/ 9376 w 10000"/>
                <a:gd name="connsiteY3" fmla="*/ 5020 h 9994"/>
                <a:gd name="connsiteX4" fmla="*/ 9921 w 10000"/>
                <a:gd name="connsiteY4" fmla="*/ 5365 h 9994"/>
                <a:gd name="connsiteX5" fmla="*/ 10000 w 10000"/>
                <a:gd name="connsiteY5" fmla="*/ 9249 h 9994"/>
                <a:gd name="connsiteX6" fmla="*/ 8829 w 10000"/>
                <a:gd name="connsiteY6" fmla="*/ 9939 h 9994"/>
                <a:gd name="connsiteX7" fmla="*/ 6198 w 10000"/>
                <a:gd name="connsiteY7" fmla="*/ 9620 h 9994"/>
                <a:gd name="connsiteX8" fmla="*/ 4535 w 10000"/>
                <a:gd name="connsiteY8" fmla="*/ 9968 h 9994"/>
                <a:gd name="connsiteX9" fmla="*/ 2661 w 10000"/>
                <a:gd name="connsiteY9" fmla="*/ 9421 h 9994"/>
                <a:gd name="connsiteX10" fmla="*/ 2583 w 10000"/>
                <a:gd name="connsiteY10" fmla="*/ 8903 h 9994"/>
                <a:gd name="connsiteX11" fmla="*/ 2583 w 10000"/>
                <a:gd name="connsiteY11" fmla="*/ 5393 h 9994"/>
                <a:gd name="connsiteX12" fmla="*/ 1646 w 10000"/>
                <a:gd name="connsiteY12" fmla="*/ 5020 h 9994"/>
                <a:gd name="connsiteX13" fmla="*/ 7 w 10000"/>
                <a:gd name="connsiteY13" fmla="*/ 4357 h 9994"/>
                <a:gd name="connsiteX14" fmla="*/ 319 w 10000"/>
                <a:gd name="connsiteY14" fmla="*/ 1768 h 9994"/>
                <a:gd name="connsiteX15" fmla="*/ 397 w 10000"/>
                <a:gd name="connsiteY15" fmla="*/ 1251 h 9994"/>
                <a:gd name="connsiteX16" fmla="*/ 3285 w 10000"/>
                <a:gd name="connsiteY16" fmla="*/ 13 h 9994"/>
                <a:gd name="connsiteX17" fmla="*/ 4379 w 10000"/>
                <a:gd name="connsiteY17" fmla="*/ 13 h 9994"/>
                <a:gd name="connsiteX18" fmla="*/ 8673 w 10000"/>
                <a:gd name="connsiteY18" fmla="*/ 13 h 9994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9997"/>
                <a:gd name="connsiteX1" fmla="*/ 8360 w 10000"/>
                <a:gd name="connsiteY1" fmla="*/ 2259 h 9997"/>
                <a:gd name="connsiteX2" fmla="*/ 8283 w 10000"/>
                <a:gd name="connsiteY2" fmla="*/ 4274 h 9997"/>
                <a:gd name="connsiteX3" fmla="*/ 9376 w 10000"/>
                <a:gd name="connsiteY3" fmla="*/ 5023 h 9997"/>
                <a:gd name="connsiteX4" fmla="*/ 9921 w 10000"/>
                <a:gd name="connsiteY4" fmla="*/ 5368 h 9997"/>
                <a:gd name="connsiteX5" fmla="*/ 10000 w 10000"/>
                <a:gd name="connsiteY5" fmla="*/ 9255 h 9997"/>
                <a:gd name="connsiteX6" fmla="*/ 8829 w 10000"/>
                <a:gd name="connsiteY6" fmla="*/ 9945 h 9997"/>
                <a:gd name="connsiteX7" fmla="*/ 6306 w 10000"/>
                <a:gd name="connsiteY7" fmla="*/ 9610 h 9997"/>
                <a:gd name="connsiteX8" fmla="*/ 4535 w 10000"/>
                <a:gd name="connsiteY8" fmla="*/ 9974 h 9997"/>
                <a:gd name="connsiteX9" fmla="*/ 2661 w 10000"/>
                <a:gd name="connsiteY9" fmla="*/ 9427 h 9997"/>
                <a:gd name="connsiteX10" fmla="*/ 2583 w 10000"/>
                <a:gd name="connsiteY10" fmla="*/ 8908 h 9997"/>
                <a:gd name="connsiteX11" fmla="*/ 2583 w 10000"/>
                <a:gd name="connsiteY11" fmla="*/ 5396 h 9997"/>
                <a:gd name="connsiteX12" fmla="*/ 1646 w 10000"/>
                <a:gd name="connsiteY12" fmla="*/ 5023 h 9997"/>
                <a:gd name="connsiteX13" fmla="*/ 7 w 10000"/>
                <a:gd name="connsiteY13" fmla="*/ 4360 h 9997"/>
                <a:gd name="connsiteX14" fmla="*/ 319 w 10000"/>
                <a:gd name="connsiteY14" fmla="*/ 1769 h 9997"/>
                <a:gd name="connsiteX15" fmla="*/ 397 w 10000"/>
                <a:gd name="connsiteY15" fmla="*/ 1252 h 9997"/>
                <a:gd name="connsiteX16" fmla="*/ 3285 w 10000"/>
                <a:gd name="connsiteY16" fmla="*/ 13 h 9997"/>
                <a:gd name="connsiteX17" fmla="*/ 4379 w 10000"/>
                <a:gd name="connsiteY17" fmla="*/ 13 h 9997"/>
                <a:gd name="connsiteX18" fmla="*/ 8673 w 10000"/>
                <a:gd name="connsiteY18" fmla="*/ 13 h 9997"/>
                <a:gd name="connsiteX0" fmla="*/ 8673 w 10000"/>
                <a:gd name="connsiteY0" fmla="*/ 13 h 10000"/>
                <a:gd name="connsiteX1" fmla="*/ 8360 w 10000"/>
                <a:gd name="connsiteY1" fmla="*/ 2260 h 10000"/>
                <a:gd name="connsiteX2" fmla="*/ 8283 w 10000"/>
                <a:gd name="connsiteY2" fmla="*/ 4275 h 10000"/>
                <a:gd name="connsiteX3" fmla="*/ 9376 w 10000"/>
                <a:gd name="connsiteY3" fmla="*/ 5025 h 10000"/>
                <a:gd name="connsiteX4" fmla="*/ 9921 w 10000"/>
                <a:gd name="connsiteY4" fmla="*/ 5370 h 10000"/>
                <a:gd name="connsiteX5" fmla="*/ 10000 w 10000"/>
                <a:gd name="connsiteY5" fmla="*/ 9258 h 10000"/>
                <a:gd name="connsiteX6" fmla="*/ 8829 w 10000"/>
                <a:gd name="connsiteY6" fmla="*/ 9948 h 10000"/>
                <a:gd name="connsiteX7" fmla="*/ 6306 w 10000"/>
                <a:gd name="connsiteY7" fmla="*/ 9613 h 10000"/>
                <a:gd name="connsiteX8" fmla="*/ 4535 w 10000"/>
                <a:gd name="connsiteY8" fmla="*/ 9977 h 10000"/>
                <a:gd name="connsiteX9" fmla="*/ 2661 w 10000"/>
                <a:gd name="connsiteY9" fmla="*/ 9430 h 10000"/>
                <a:gd name="connsiteX10" fmla="*/ 2583 w 10000"/>
                <a:gd name="connsiteY10" fmla="*/ 8911 h 10000"/>
                <a:gd name="connsiteX11" fmla="*/ 2583 w 10000"/>
                <a:gd name="connsiteY11" fmla="*/ 5398 h 10000"/>
                <a:gd name="connsiteX12" fmla="*/ 1646 w 10000"/>
                <a:gd name="connsiteY12" fmla="*/ 5025 h 10000"/>
                <a:gd name="connsiteX13" fmla="*/ 7 w 10000"/>
                <a:gd name="connsiteY13" fmla="*/ 4361 h 10000"/>
                <a:gd name="connsiteX14" fmla="*/ 319 w 10000"/>
                <a:gd name="connsiteY14" fmla="*/ 1770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8673" y="13"/>
                  </a:moveTo>
                  <a:cubicBezTo>
                    <a:pt x="8516" y="791"/>
                    <a:pt x="8360" y="1539"/>
                    <a:pt x="8360" y="2260"/>
                  </a:cubicBezTo>
                  <a:cubicBezTo>
                    <a:pt x="8283" y="2922"/>
                    <a:pt x="8283" y="3613"/>
                    <a:pt x="8283" y="4275"/>
                  </a:cubicBezTo>
                  <a:cubicBezTo>
                    <a:pt x="8204" y="4621"/>
                    <a:pt x="8673" y="4822"/>
                    <a:pt x="9376" y="5025"/>
                  </a:cubicBezTo>
                  <a:cubicBezTo>
                    <a:pt x="9688" y="5111"/>
                    <a:pt x="9921" y="5255"/>
                    <a:pt x="9921" y="5370"/>
                  </a:cubicBezTo>
                  <a:cubicBezTo>
                    <a:pt x="10000" y="6666"/>
                    <a:pt x="10000" y="7961"/>
                    <a:pt x="10000" y="9258"/>
                  </a:cubicBezTo>
                  <a:cubicBezTo>
                    <a:pt x="10000" y="9603"/>
                    <a:pt x="9609" y="9833"/>
                    <a:pt x="8829" y="9948"/>
                  </a:cubicBezTo>
                  <a:cubicBezTo>
                    <a:pt x="7970" y="10092"/>
                    <a:pt x="7009" y="9929"/>
                    <a:pt x="6306" y="9613"/>
                  </a:cubicBezTo>
                  <a:cubicBezTo>
                    <a:pt x="5655" y="9935"/>
                    <a:pt x="5251" y="9992"/>
                    <a:pt x="4535" y="9977"/>
                  </a:cubicBezTo>
                  <a:cubicBezTo>
                    <a:pt x="3800" y="10042"/>
                    <a:pt x="2817" y="9804"/>
                    <a:pt x="2661" y="9430"/>
                  </a:cubicBezTo>
                  <a:cubicBezTo>
                    <a:pt x="2583" y="9258"/>
                    <a:pt x="2583" y="9084"/>
                    <a:pt x="2583" y="8911"/>
                  </a:cubicBezTo>
                  <a:lnTo>
                    <a:pt x="2583" y="5398"/>
                  </a:lnTo>
                  <a:cubicBezTo>
                    <a:pt x="2583" y="5140"/>
                    <a:pt x="2505" y="4994"/>
                    <a:pt x="1646" y="5025"/>
                  </a:cubicBezTo>
                  <a:cubicBezTo>
                    <a:pt x="553" y="5082"/>
                    <a:pt x="-72" y="4851"/>
                    <a:pt x="7" y="4361"/>
                  </a:cubicBezTo>
                  <a:cubicBezTo>
                    <a:pt x="85" y="3498"/>
                    <a:pt x="241" y="2635"/>
                    <a:pt x="319" y="1770"/>
                  </a:cubicBezTo>
                  <a:cubicBezTo>
                    <a:pt x="397" y="1596"/>
                    <a:pt x="397" y="1425"/>
                    <a:pt x="397" y="1252"/>
                  </a:cubicBezTo>
                  <a:cubicBezTo>
                    <a:pt x="475" y="560"/>
                    <a:pt x="1490" y="158"/>
                    <a:pt x="3285" y="13"/>
                  </a:cubicBezTo>
                  <a:lnTo>
                    <a:pt x="4379" y="13"/>
                  </a:lnTo>
                  <a:cubicBezTo>
                    <a:pt x="5862" y="-15"/>
                    <a:pt x="7268" y="13"/>
                    <a:pt x="8673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194F543C-5112-45D7-B8C8-626D23FCC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348" y="2549413"/>
              <a:ext cx="478169" cy="478169"/>
            </a:xfrm>
            <a:custGeom>
              <a:avLst/>
              <a:gdLst>
                <a:gd name="T0" fmla="*/ 42 w 83"/>
                <a:gd name="T1" fmla="*/ 0 h 83"/>
                <a:gd name="T2" fmla="*/ 83 w 83"/>
                <a:gd name="T3" fmla="*/ 41 h 83"/>
                <a:gd name="T4" fmla="*/ 42 w 83"/>
                <a:gd name="T5" fmla="*/ 83 h 83"/>
                <a:gd name="T6" fmla="*/ 0 w 83"/>
                <a:gd name="T7" fmla="*/ 41 h 83"/>
                <a:gd name="T8" fmla="*/ 42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42" y="0"/>
                  </a:moveTo>
                  <a:cubicBezTo>
                    <a:pt x="65" y="0"/>
                    <a:pt x="82" y="17"/>
                    <a:pt x="83" y="41"/>
                  </a:cubicBezTo>
                  <a:cubicBezTo>
                    <a:pt x="83" y="65"/>
                    <a:pt x="66" y="82"/>
                    <a:pt x="42" y="83"/>
                  </a:cubicBezTo>
                  <a:cubicBezTo>
                    <a:pt x="17" y="83"/>
                    <a:pt x="0" y="65"/>
                    <a:pt x="0" y="41"/>
                  </a:cubicBezTo>
                  <a:cubicBezTo>
                    <a:pt x="0" y="17"/>
                    <a:pt x="18" y="0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32FD09D-2939-4991-A8B7-5C06881DBAE6}"/>
                </a:ext>
              </a:extLst>
            </p:cNvPr>
            <p:cNvGrpSpPr/>
            <p:nvPr/>
          </p:nvGrpSpPr>
          <p:grpSpPr>
            <a:xfrm>
              <a:off x="4305601" y="2817809"/>
              <a:ext cx="643136" cy="2199751"/>
              <a:chOff x="10277705" y="2602151"/>
              <a:chExt cx="736325" cy="2518489"/>
            </a:xfrm>
          </p:grpSpPr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4A5A6227-A597-4F81-9144-77134190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18">
                <a:extLst>
                  <a:ext uri="{FF2B5EF4-FFF2-40B4-BE49-F238E27FC236}">
                    <a16:creationId xmlns:a16="http://schemas.microsoft.com/office/drawing/2014/main" id="{E7546DA0-4F90-4551-BC57-8EAD71ECB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28A032-F01B-4FEA-A339-A398905DF1FD}"/>
                </a:ext>
              </a:extLst>
            </p:cNvPr>
            <p:cNvGrpSpPr/>
            <p:nvPr/>
          </p:nvGrpSpPr>
          <p:grpSpPr>
            <a:xfrm>
              <a:off x="3752576" y="2955634"/>
              <a:ext cx="587772" cy="2010387"/>
              <a:chOff x="10277705" y="2602151"/>
              <a:chExt cx="736325" cy="2518489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5DAA99E2-104A-4B9C-BB0D-EED40B590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18">
                <a:extLst>
                  <a:ext uri="{FF2B5EF4-FFF2-40B4-BE49-F238E27FC236}">
                    <a16:creationId xmlns:a16="http://schemas.microsoft.com/office/drawing/2014/main" id="{BC9779C9-5617-41F6-B3DD-327B60252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140427B-8476-45C8-9045-C662F2C65586}"/>
                </a:ext>
              </a:extLst>
            </p:cNvPr>
            <p:cNvGrpSpPr/>
            <p:nvPr/>
          </p:nvGrpSpPr>
          <p:grpSpPr>
            <a:xfrm>
              <a:off x="3267815" y="3162155"/>
              <a:ext cx="504790" cy="1726559"/>
              <a:chOff x="10277705" y="2602151"/>
              <a:chExt cx="736325" cy="2518489"/>
            </a:xfrm>
          </p:grpSpPr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D7AF02C7-463F-4AA6-ABD3-5419EB7BC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 18">
                <a:extLst>
                  <a:ext uri="{FF2B5EF4-FFF2-40B4-BE49-F238E27FC236}">
                    <a16:creationId xmlns:a16="http://schemas.microsoft.com/office/drawing/2014/main" id="{AE36B726-8DDB-417E-BB06-54D4796D8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F91C6E-57EC-49B2-8FC5-2895C699C58F}"/>
                </a:ext>
              </a:extLst>
            </p:cNvPr>
            <p:cNvGrpSpPr/>
            <p:nvPr/>
          </p:nvGrpSpPr>
          <p:grpSpPr>
            <a:xfrm>
              <a:off x="2843029" y="3316772"/>
              <a:ext cx="449095" cy="1536063"/>
              <a:chOff x="10277705" y="2602151"/>
              <a:chExt cx="736325" cy="2518489"/>
            </a:xfrm>
          </p:grpSpPr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DB635136-9BC0-4CB9-8A21-38BD50628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72F11526-B7C0-4C12-A96B-71570F887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08789CE-5B3A-4AE9-8E0D-DCB3A96B8B8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FEFAE02-4873-43DB-82DA-A443C170507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16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C0092CC-314E-489E-9B25-13D774E264E8}"/>
              </a:ext>
            </a:extLst>
          </p:cNvPr>
          <p:cNvSpPr txBox="1"/>
          <p:nvPr/>
        </p:nvSpPr>
        <p:spPr>
          <a:xfrm>
            <a:off x="3977180" y="1140073"/>
            <a:ext cx="4130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subtitle text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A64847-F02E-4B3A-9965-DBA5A96A18A2}"/>
              </a:ext>
            </a:extLst>
          </p:cNvPr>
          <p:cNvSpPr txBox="1"/>
          <p:nvPr/>
        </p:nvSpPr>
        <p:spPr>
          <a:xfrm>
            <a:off x="1397000" y="295060"/>
            <a:ext cx="9138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Trend – Your Text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E3BE549-DF22-4BB0-874A-B2352630FCC3}"/>
              </a:ext>
            </a:extLst>
          </p:cNvPr>
          <p:cNvSpPr>
            <a:spLocks/>
          </p:cNvSpPr>
          <p:nvPr/>
        </p:nvSpPr>
        <p:spPr bwMode="auto">
          <a:xfrm>
            <a:off x="5826853" y="2331804"/>
            <a:ext cx="521117" cy="541161"/>
          </a:xfrm>
          <a:custGeom>
            <a:avLst/>
            <a:gdLst>
              <a:gd name="T0" fmla="*/ 91 w 91"/>
              <a:gd name="T1" fmla="*/ 48 h 94"/>
              <a:gd name="T2" fmla="*/ 45 w 91"/>
              <a:gd name="T3" fmla="*/ 94 h 94"/>
              <a:gd name="T4" fmla="*/ 0 w 91"/>
              <a:gd name="T5" fmla="*/ 47 h 94"/>
              <a:gd name="T6" fmla="*/ 46 w 91"/>
              <a:gd name="T7" fmla="*/ 1 h 94"/>
              <a:gd name="T8" fmla="*/ 91 w 91"/>
              <a:gd name="T9" fmla="*/ 4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4">
                <a:moveTo>
                  <a:pt x="91" y="48"/>
                </a:moveTo>
                <a:cubicBezTo>
                  <a:pt x="91" y="74"/>
                  <a:pt x="70" y="94"/>
                  <a:pt x="45" y="94"/>
                </a:cubicBezTo>
                <a:cubicBezTo>
                  <a:pt x="20" y="94"/>
                  <a:pt x="0" y="72"/>
                  <a:pt x="0" y="47"/>
                </a:cubicBezTo>
                <a:cubicBezTo>
                  <a:pt x="0" y="21"/>
                  <a:pt x="22" y="0"/>
                  <a:pt x="46" y="1"/>
                </a:cubicBezTo>
                <a:cubicBezTo>
                  <a:pt x="73" y="3"/>
                  <a:pt x="91" y="21"/>
                  <a:pt x="91" y="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2B9195E-C456-40B0-A442-D45487DC0124}"/>
              </a:ext>
            </a:extLst>
          </p:cNvPr>
          <p:cNvSpPr>
            <a:spLocks/>
          </p:cNvSpPr>
          <p:nvPr/>
        </p:nvSpPr>
        <p:spPr bwMode="auto">
          <a:xfrm>
            <a:off x="5582930" y="2902929"/>
            <a:ext cx="1011281" cy="2204615"/>
          </a:xfrm>
          <a:custGeom>
            <a:avLst/>
            <a:gdLst>
              <a:gd name="T0" fmla="*/ 35 w 177"/>
              <a:gd name="T1" fmla="*/ 194 h 385"/>
              <a:gd name="T2" fmla="*/ 1 w 177"/>
              <a:gd name="T3" fmla="*/ 168 h 385"/>
              <a:gd name="T4" fmla="*/ 7 w 177"/>
              <a:gd name="T5" fmla="*/ 38 h 385"/>
              <a:gd name="T6" fmla="*/ 53 w 177"/>
              <a:gd name="T7" fmla="*/ 1 h 385"/>
              <a:gd name="T8" fmla="*/ 124 w 177"/>
              <a:gd name="T9" fmla="*/ 1 h 385"/>
              <a:gd name="T10" fmla="*/ 172 w 177"/>
              <a:gd name="T11" fmla="*/ 47 h 385"/>
              <a:gd name="T12" fmla="*/ 177 w 177"/>
              <a:gd name="T13" fmla="*/ 171 h 385"/>
              <a:gd name="T14" fmla="*/ 142 w 177"/>
              <a:gd name="T15" fmla="*/ 194 h 385"/>
              <a:gd name="T16" fmla="*/ 141 w 177"/>
              <a:gd name="T17" fmla="*/ 209 h 385"/>
              <a:gd name="T18" fmla="*/ 141 w 177"/>
              <a:gd name="T19" fmla="*/ 354 h 385"/>
              <a:gd name="T20" fmla="*/ 112 w 177"/>
              <a:gd name="T21" fmla="*/ 382 h 385"/>
              <a:gd name="T22" fmla="*/ 87 w 177"/>
              <a:gd name="T23" fmla="*/ 368 h 385"/>
              <a:gd name="T24" fmla="*/ 59 w 177"/>
              <a:gd name="T25" fmla="*/ 382 h 385"/>
              <a:gd name="T26" fmla="*/ 38 w 177"/>
              <a:gd name="T27" fmla="*/ 366 h 385"/>
              <a:gd name="T28" fmla="*/ 36 w 177"/>
              <a:gd name="T29" fmla="*/ 348 h 385"/>
              <a:gd name="T30" fmla="*/ 36 w 177"/>
              <a:gd name="T31" fmla="*/ 209 h 385"/>
              <a:gd name="T32" fmla="*/ 35 w 177"/>
              <a:gd name="T33" fmla="*/ 194 h 385"/>
              <a:gd name="connsiteX0" fmla="*/ 1926 w 9949"/>
              <a:gd name="connsiteY0" fmla="*/ 5033 h 9932"/>
              <a:gd name="connsiteX1" fmla="*/ 5 w 9949"/>
              <a:gd name="connsiteY1" fmla="*/ 4358 h 9932"/>
              <a:gd name="connsiteX2" fmla="*/ 344 w 9949"/>
              <a:gd name="connsiteY2" fmla="*/ 981 h 9932"/>
              <a:gd name="connsiteX3" fmla="*/ 2943 w 9949"/>
              <a:gd name="connsiteY3" fmla="*/ 20 h 9932"/>
              <a:gd name="connsiteX4" fmla="*/ 6955 w 9949"/>
              <a:gd name="connsiteY4" fmla="*/ 20 h 9932"/>
              <a:gd name="connsiteX5" fmla="*/ 9667 w 9949"/>
              <a:gd name="connsiteY5" fmla="*/ 1215 h 9932"/>
              <a:gd name="connsiteX6" fmla="*/ 9949 w 9949"/>
              <a:gd name="connsiteY6" fmla="*/ 4436 h 9932"/>
              <a:gd name="connsiteX7" fmla="*/ 7972 w 9949"/>
              <a:gd name="connsiteY7" fmla="*/ 5033 h 9932"/>
              <a:gd name="connsiteX8" fmla="*/ 7915 w 9949"/>
              <a:gd name="connsiteY8" fmla="*/ 5423 h 9932"/>
              <a:gd name="connsiteX9" fmla="*/ 7915 w 9949"/>
              <a:gd name="connsiteY9" fmla="*/ 9189 h 9932"/>
              <a:gd name="connsiteX10" fmla="*/ 6277 w 9949"/>
              <a:gd name="connsiteY10" fmla="*/ 9916 h 9932"/>
              <a:gd name="connsiteX11" fmla="*/ 4864 w 9949"/>
              <a:gd name="connsiteY11" fmla="*/ 9552 h 9932"/>
              <a:gd name="connsiteX12" fmla="*/ 3282 w 9949"/>
              <a:gd name="connsiteY12" fmla="*/ 9916 h 9932"/>
              <a:gd name="connsiteX13" fmla="*/ 2096 w 9949"/>
              <a:gd name="connsiteY13" fmla="*/ 9500 h 9932"/>
              <a:gd name="connsiteX14" fmla="*/ 1983 w 9949"/>
              <a:gd name="connsiteY14" fmla="*/ 9033 h 9932"/>
              <a:gd name="connsiteX15" fmla="*/ 1983 w 9949"/>
              <a:gd name="connsiteY15" fmla="*/ 5423 h 9932"/>
              <a:gd name="connsiteX16" fmla="*/ 1926 w 9949"/>
              <a:gd name="connsiteY16" fmla="*/ 5033 h 9932"/>
              <a:gd name="connsiteX0" fmla="*/ 1936 w 10000"/>
              <a:gd name="connsiteY0" fmla="*/ 5067 h 10004"/>
              <a:gd name="connsiteX1" fmla="*/ 5 w 10000"/>
              <a:gd name="connsiteY1" fmla="*/ 4388 h 10004"/>
              <a:gd name="connsiteX2" fmla="*/ 346 w 10000"/>
              <a:gd name="connsiteY2" fmla="*/ 988 h 10004"/>
              <a:gd name="connsiteX3" fmla="*/ 2958 w 10000"/>
              <a:gd name="connsiteY3" fmla="*/ 20 h 10004"/>
              <a:gd name="connsiteX4" fmla="*/ 6991 w 10000"/>
              <a:gd name="connsiteY4" fmla="*/ 20 h 10004"/>
              <a:gd name="connsiteX5" fmla="*/ 9717 w 10000"/>
              <a:gd name="connsiteY5" fmla="*/ 1223 h 10004"/>
              <a:gd name="connsiteX6" fmla="*/ 10000 w 10000"/>
              <a:gd name="connsiteY6" fmla="*/ 4466 h 10004"/>
              <a:gd name="connsiteX7" fmla="*/ 8013 w 10000"/>
              <a:gd name="connsiteY7" fmla="*/ 5067 h 10004"/>
              <a:gd name="connsiteX8" fmla="*/ 7956 w 10000"/>
              <a:gd name="connsiteY8" fmla="*/ 5460 h 10004"/>
              <a:gd name="connsiteX9" fmla="*/ 7956 w 10000"/>
              <a:gd name="connsiteY9" fmla="*/ 9252 h 10004"/>
              <a:gd name="connsiteX10" fmla="*/ 6309 w 10000"/>
              <a:gd name="connsiteY10" fmla="*/ 9984 h 10004"/>
              <a:gd name="connsiteX11" fmla="*/ 4889 w 10000"/>
              <a:gd name="connsiteY11" fmla="*/ 9617 h 10004"/>
              <a:gd name="connsiteX12" fmla="*/ 3299 w 10000"/>
              <a:gd name="connsiteY12" fmla="*/ 9984 h 10004"/>
              <a:gd name="connsiteX13" fmla="*/ 2107 w 10000"/>
              <a:gd name="connsiteY13" fmla="*/ 9565 h 10004"/>
              <a:gd name="connsiteX14" fmla="*/ 1993 w 10000"/>
              <a:gd name="connsiteY14" fmla="*/ 9095 h 10004"/>
              <a:gd name="connsiteX15" fmla="*/ 1993 w 10000"/>
              <a:gd name="connsiteY15" fmla="*/ 5460 h 10004"/>
              <a:gd name="connsiteX16" fmla="*/ 1936 w 10000"/>
              <a:gd name="connsiteY16" fmla="*/ 5067 h 10004"/>
              <a:gd name="connsiteX0" fmla="*/ 1936 w 10000"/>
              <a:gd name="connsiteY0" fmla="*/ 5067 h 10003"/>
              <a:gd name="connsiteX1" fmla="*/ 5 w 10000"/>
              <a:gd name="connsiteY1" fmla="*/ 4388 h 10003"/>
              <a:gd name="connsiteX2" fmla="*/ 346 w 10000"/>
              <a:gd name="connsiteY2" fmla="*/ 988 h 10003"/>
              <a:gd name="connsiteX3" fmla="*/ 2958 w 10000"/>
              <a:gd name="connsiteY3" fmla="*/ 20 h 10003"/>
              <a:gd name="connsiteX4" fmla="*/ 6991 w 10000"/>
              <a:gd name="connsiteY4" fmla="*/ 20 h 10003"/>
              <a:gd name="connsiteX5" fmla="*/ 9717 w 10000"/>
              <a:gd name="connsiteY5" fmla="*/ 1223 h 10003"/>
              <a:gd name="connsiteX6" fmla="*/ 10000 w 10000"/>
              <a:gd name="connsiteY6" fmla="*/ 4466 h 10003"/>
              <a:gd name="connsiteX7" fmla="*/ 8013 w 10000"/>
              <a:gd name="connsiteY7" fmla="*/ 5067 h 10003"/>
              <a:gd name="connsiteX8" fmla="*/ 7956 w 10000"/>
              <a:gd name="connsiteY8" fmla="*/ 5460 h 10003"/>
              <a:gd name="connsiteX9" fmla="*/ 7956 w 10000"/>
              <a:gd name="connsiteY9" fmla="*/ 9252 h 10003"/>
              <a:gd name="connsiteX10" fmla="*/ 6309 w 10000"/>
              <a:gd name="connsiteY10" fmla="*/ 9984 h 10003"/>
              <a:gd name="connsiteX11" fmla="*/ 4967 w 10000"/>
              <a:gd name="connsiteY11" fmla="*/ 9610 h 10003"/>
              <a:gd name="connsiteX12" fmla="*/ 3299 w 10000"/>
              <a:gd name="connsiteY12" fmla="*/ 9984 h 10003"/>
              <a:gd name="connsiteX13" fmla="*/ 2107 w 10000"/>
              <a:gd name="connsiteY13" fmla="*/ 9565 h 10003"/>
              <a:gd name="connsiteX14" fmla="*/ 1993 w 10000"/>
              <a:gd name="connsiteY14" fmla="*/ 9095 h 10003"/>
              <a:gd name="connsiteX15" fmla="*/ 1993 w 10000"/>
              <a:gd name="connsiteY15" fmla="*/ 5460 h 10003"/>
              <a:gd name="connsiteX16" fmla="*/ 1936 w 10000"/>
              <a:gd name="connsiteY16" fmla="*/ 506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3">
                <a:moveTo>
                  <a:pt x="1936" y="5067"/>
                </a:moveTo>
                <a:cubicBezTo>
                  <a:pt x="459" y="5172"/>
                  <a:pt x="-51" y="5015"/>
                  <a:pt x="5" y="4388"/>
                </a:cubicBezTo>
                <a:cubicBezTo>
                  <a:pt x="62" y="3237"/>
                  <a:pt x="176" y="2112"/>
                  <a:pt x="346" y="988"/>
                </a:cubicBezTo>
                <a:cubicBezTo>
                  <a:pt x="403" y="491"/>
                  <a:pt x="1652" y="46"/>
                  <a:pt x="2958" y="20"/>
                </a:cubicBezTo>
                <a:cubicBezTo>
                  <a:pt x="4321" y="-6"/>
                  <a:pt x="5628" y="-6"/>
                  <a:pt x="6991" y="20"/>
                </a:cubicBezTo>
                <a:cubicBezTo>
                  <a:pt x="8467" y="46"/>
                  <a:pt x="9603" y="517"/>
                  <a:pt x="9717" y="1223"/>
                </a:cubicBezTo>
                <a:cubicBezTo>
                  <a:pt x="9830" y="2296"/>
                  <a:pt x="9944" y="3368"/>
                  <a:pt x="10000" y="4466"/>
                </a:cubicBezTo>
                <a:cubicBezTo>
                  <a:pt x="10000" y="4989"/>
                  <a:pt x="9432" y="5172"/>
                  <a:pt x="8013" y="5067"/>
                </a:cubicBezTo>
                <a:cubicBezTo>
                  <a:pt x="8013" y="5198"/>
                  <a:pt x="7956" y="5329"/>
                  <a:pt x="7956" y="5460"/>
                </a:cubicBezTo>
                <a:lnTo>
                  <a:pt x="7956" y="9252"/>
                </a:lnTo>
                <a:cubicBezTo>
                  <a:pt x="7956" y="9748"/>
                  <a:pt x="7331" y="10062"/>
                  <a:pt x="6309" y="9984"/>
                </a:cubicBezTo>
                <a:cubicBezTo>
                  <a:pt x="5855" y="9958"/>
                  <a:pt x="5322" y="9897"/>
                  <a:pt x="4967" y="9610"/>
                </a:cubicBezTo>
                <a:cubicBezTo>
                  <a:pt x="4605" y="9904"/>
                  <a:pt x="4094" y="10062"/>
                  <a:pt x="3299" y="9984"/>
                </a:cubicBezTo>
                <a:cubicBezTo>
                  <a:pt x="2675" y="9958"/>
                  <a:pt x="2277" y="9827"/>
                  <a:pt x="2107" y="9565"/>
                </a:cubicBezTo>
                <a:cubicBezTo>
                  <a:pt x="2049" y="9409"/>
                  <a:pt x="1993" y="9252"/>
                  <a:pt x="1993" y="9095"/>
                </a:cubicBezTo>
                <a:lnTo>
                  <a:pt x="1993" y="5460"/>
                </a:lnTo>
                <a:cubicBezTo>
                  <a:pt x="1993" y="5329"/>
                  <a:pt x="1936" y="5198"/>
                  <a:pt x="1936" y="50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FA8F30-8423-4FE4-87A6-009BB2BF2751}"/>
              </a:ext>
            </a:extLst>
          </p:cNvPr>
          <p:cNvGrpSpPr/>
          <p:nvPr/>
        </p:nvGrpSpPr>
        <p:grpSpPr>
          <a:xfrm>
            <a:off x="2843029" y="2549413"/>
            <a:ext cx="2794847" cy="2518489"/>
            <a:chOff x="2843029" y="2549413"/>
            <a:chExt cx="2794847" cy="2518489"/>
          </a:xfrm>
          <a:solidFill>
            <a:schemeClr val="tx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33F5587-3115-4ACC-8C97-835CFF88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1551" y="3067836"/>
              <a:ext cx="736325" cy="2000066"/>
            </a:xfrm>
            <a:custGeom>
              <a:avLst/>
              <a:gdLst>
                <a:gd name="T0" fmla="*/ 112 w 129"/>
                <a:gd name="T1" fmla="*/ 1 h 351"/>
                <a:gd name="T2" fmla="*/ 108 w 129"/>
                <a:gd name="T3" fmla="*/ 79 h 351"/>
                <a:gd name="T4" fmla="*/ 107 w 129"/>
                <a:gd name="T5" fmla="*/ 149 h 351"/>
                <a:gd name="T6" fmla="*/ 121 w 129"/>
                <a:gd name="T7" fmla="*/ 175 h 351"/>
                <a:gd name="T8" fmla="*/ 128 w 129"/>
                <a:gd name="T9" fmla="*/ 187 h 351"/>
                <a:gd name="T10" fmla="*/ 129 w 129"/>
                <a:gd name="T11" fmla="*/ 322 h 351"/>
                <a:gd name="T12" fmla="*/ 114 w 129"/>
                <a:gd name="T13" fmla="*/ 346 h 351"/>
                <a:gd name="T14" fmla="*/ 85 w 129"/>
                <a:gd name="T15" fmla="*/ 336 h 351"/>
                <a:gd name="T16" fmla="*/ 84 w 129"/>
                <a:gd name="T17" fmla="*/ 335 h 351"/>
                <a:gd name="T18" fmla="*/ 59 w 129"/>
                <a:gd name="T19" fmla="*/ 347 h 351"/>
                <a:gd name="T20" fmla="*/ 35 w 129"/>
                <a:gd name="T21" fmla="*/ 328 h 351"/>
                <a:gd name="T22" fmla="*/ 34 w 129"/>
                <a:gd name="T23" fmla="*/ 310 h 351"/>
                <a:gd name="T24" fmla="*/ 34 w 129"/>
                <a:gd name="T25" fmla="*/ 188 h 351"/>
                <a:gd name="T26" fmla="*/ 22 w 129"/>
                <a:gd name="T27" fmla="*/ 175 h 351"/>
                <a:gd name="T28" fmla="*/ 1 w 129"/>
                <a:gd name="T29" fmla="*/ 152 h 351"/>
                <a:gd name="T30" fmla="*/ 5 w 129"/>
                <a:gd name="T31" fmla="*/ 62 h 351"/>
                <a:gd name="T32" fmla="*/ 6 w 129"/>
                <a:gd name="T33" fmla="*/ 44 h 351"/>
                <a:gd name="T34" fmla="*/ 43 w 129"/>
                <a:gd name="T35" fmla="*/ 1 h 351"/>
                <a:gd name="T36" fmla="*/ 57 w 129"/>
                <a:gd name="T37" fmla="*/ 1 h 351"/>
                <a:gd name="T38" fmla="*/ 112 w 129"/>
                <a:gd name="T39" fmla="*/ 1 h 351"/>
                <a:gd name="connsiteX0" fmla="*/ 8611 w 9929"/>
                <a:gd name="connsiteY0" fmla="*/ 13 h 9903"/>
                <a:gd name="connsiteX1" fmla="*/ 8301 w 9929"/>
                <a:gd name="connsiteY1" fmla="*/ 2236 h 9903"/>
                <a:gd name="connsiteX2" fmla="*/ 8224 w 9929"/>
                <a:gd name="connsiteY2" fmla="*/ 4230 h 9903"/>
                <a:gd name="connsiteX3" fmla="*/ 9309 w 9929"/>
                <a:gd name="connsiteY3" fmla="*/ 4971 h 9903"/>
                <a:gd name="connsiteX4" fmla="*/ 9851 w 9929"/>
                <a:gd name="connsiteY4" fmla="*/ 5313 h 9903"/>
                <a:gd name="connsiteX5" fmla="*/ 9929 w 9929"/>
                <a:gd name="connsiteY5" fmla="*/ 9159 h 9903"/>
                <a:gd name="connsiteX6" fmla="*/ 8766 w 9929"/>
                <a:gd name="connsiteY6" fmla="*/ 9843 h 9903"/>
                <a:gd name="connsiteX7" fmla="*/ 6518 w 9929"/>
                <a:gd name="connsiteY7" fmla="*/ 9558 h 9903"/>
                <a:gd name="connsiteX8" fmla="*/ 6441 w 9929"/>
                <a:gd name="connsiteY8" fmla="*/ 9529 h 9903"/>
                <a:gd name="connsiteX9" fmla="*/ 4503 w 9929"/>
                <a:gd name="connsiteY9" fmla="*/ 9871 h 9903"/>
                <a:gd name="connsiteX10" fmla="*/ 2642 w 9929"/>
                <a:gd name="connsiteY10" fmla="*/ 9330 h 9903"/>
                <a:gd name="connsiteX11" fmla="*/ 2565 w 9929"/>
                <a:gd name="connsiteY11" fmla="*/ 8817 h 9903"/>
                <a:gd name="connsiteX12" fmla="*/ 2565 w 9929"/>
                <a:gd name="connsiteY12" fmla="*/ 5341 h 9903"/>
                <a:gd name="connsiteX13" fmla="*/ 1634 w 9929"/>
                <a:gd name="connsiteY13" fmla="*/ 4971 h 9903"/>
                <a:gd name="connsiteX14" fmla="*/ 7 w 9929"/>
                <a:gd name="connsiteY14" fmla="*/ 4315 h 9903"/>
                <a:gd name="connsiteX15" fmla="*/ 317 w 9929"/>
                <a:gd name="connsiteY15" fmla="*/ 1751 h 9903"/>
                <a:gd name="connsiteX16" fmla="*/ 394 w 9929"/>
                <a:gd name="connsiteY16" fmla="*/ 1239 h 9903"/>
                <a:gd name="connsiteX17" fmla="*/ 3262 w 9929"/>
                <a:gd name="connsiteY17" fmla="*/ 13 h 9903"/>
                <a:gd name="connsiteX18" fmla="*/ 4348 w 9929"/>
                <a:gd name="connsiteY18" fmla="*/ 13 h 9903"/>
                <a:gd name="connsiteX19" fmla="*/ 8611 w 9929"/>
                <a:gd name="connsiteY19" fmla="*/ 13 h 9903"/>
                <a:gd name="connsiteX0" fmla="*/ 8673 w 10000"/>
                <a:gd name="connsiteY0" fmla="*/ 13 h 10000"/>
                <a:gd name="connsiteX1" fmla="*/ 8360 w 10000"/>
                <a:gd name="connsiteY1" fmla="*/ 2258 h 10000"/>
                <a:gd name="connsiteX2" fmla="*/ 8283 w 10000"/>
                <a:gd name="connsiteY2" fmla="*/ 4271 h 10000"/>
                <a:gd name="connsiteX3" fmla="*/ 9376 w 10000"/>
                <a:gd name="connsiteY3" fmla="*/ 5020 h 10000"/>
                <a:gd name="connsiteX4" fmla="*/ 9921 w 10000"/>
                <a:gd name="connsiteY4" fmla="*/ 5365 h 10000"/>
                <a:gd name="connsiteX5" fmla="*/ 10000 w 10000"/>
                <a:gd name="connsiteY5" fmla="*/ 9249 h 10000"/>
                <a:gd name="connsiteX6" fmla="*/ 8829 w 10000"/>
                <a:gd name="connsiteY6" fmla="*/ 9939 h 10000"/>
                <a:gd name="connsiteX7" fmla="*/ 6565 w 10000"/>
                <a:gd name="connsiteY7" fmla="*/ 9652 h 10000"/>
                <a:gd name="connsiteX8" fmla="*/ 5517 w 10000"/>
                <a:gd name="connsiteY8" fmla="*/ 9471 h 10000"/>
                <a:gd name="connsiteX9" fmla="*/ 4535 w 10000"/>
                <a:gd name="connsiteY9" fmla="*/ 9968 h 10000"/>
                <a:gd name="connsiteX10" fmla="*/ 2661 w 10000"/>
                <a:gd name="connsiteY10" fmla="*/ 9421 h 10000"/>
                <a:gd name="connsiteX11" fmla="*/ 2583 w 10000"/>
                <a:gd name="connsiteY11" fmla="*/ 8903 h 10000"/>
                <a:gd name="connsiteX12" fmla="*/ 2583 w 10000"/>
                <a:gd name="connsiteY12" fmla="*/ 5393 h 10000"/>
                <a:gd name="connsiteX13" fmla="*/ 1646 w 10000"/>
                <a:gd name="connsiteY13" fmla="*/ 5020 h 10000"/>
                <a:gd name="connsiteX14" fmla="*/ 7 w 10000"/>
                <a:gd name="connsiteY14" fmla="*/ 4357 h 10000"/>
                <a:gd name="connsiteX15" fmla="*/ 319 w 10000"/>
                <a:gd name="connsiteY15" fmla="*/ 1768 h 10000"/>
                <a:gd name="connsiteX16" fmla="*/ 397 w 10000"/>
                <a:gd name="connsiteY16" fmla="*/ 1251 h 10000"/>
                <a:gd name="connsiteX17" fmla="*/ 3285 w 10000"/>
                <a:gd name="connsiteY17" fmla="*/ 13 h 10000"/>
                <a:gd name="connsiteX18" fmla="*/ 4379 w 10000"/>
                <a:gd name="connsiteY18" fmla="*/ 13 h 10000"/>
                <a:gd name="connsiteX19" fmla="*/ 8673 w 10000"/>
                <a:gd name="connsiteY19" fmla="*/ 13 h 10000"/>
                <a:gd name="connsiteX0" fmla="*/ 8673 w 10000"/>
                <a:gd name="connsiteY0" fmla="*/ 13 h 10000"/>
                <a:gd name="connsiteX1" fmla="*/ 8360 w 10000"/>
                <a:gd name="connsiteY1" fmla="*/ 2258 h 10000"/>
                <a:gd name="connsiteX2" fmla="*/ 8283 w 10000"/>
                <a:gd name="connsiteY2" fmla="*/ 4271 h 10000"/>
                <a:gd name="connsiteX3" fmla="*/ 9376 w 10000"/>
                <a:gd name="connsiteY3" fmla="*/ 5020 h 10000"/>
                <a:gd name="connsiteX4" fmla="*/ 9921 w 10000"/>
                <a:gd name="connsiteY4" fmla="*/ 5365 h 10000"/>
                <a:gd name="connsiteX5" fmla="*/ 10000 w 10000"/>
                <a:gd name="connsiteY5" fmla="*/ 9249 h 10000"/>
                <a:gd name="connsiteX6" fmla="*/ 8829 w 10000"/>
                <a:gd name="connsiteY6" fmla="*/ 9939 h 10000"/>
                <a:gd name="connsiteX7" fmla="*/ 6565 w 10000"/>
                <a:gd name="connsiteY7" fmla="*/ 9652 h 10000"/>
                <a:gd name="connsiteX8" fmla="*/ 4535 w 10000"/>
                <a:gd name="connsiteY8" fmla="*/ 9968 h 10000"/>
                <a:gd name="connsiteX9" fmla="*/ 2661 w 10000"/>
                <a:gd name="connsiteY9" fmla="*/ 9421 h 10000"/>
                <a:gd name="connsiteX10" fmla="*/ 2583 w 10000"/>
                <a:gd name="connsiteY10" fmla="*/ 8903 h 10000"/>
                <a:gd name="connsiteX11" fmla="*/ 2583 w 10000"/>
                <a:gd name="connsiteY11" fmla="*/ 5393 h 10000"/>
                <a:gd name="connsiteX12" fmla="*/ 1646 w 10000"/>
                <a:gd name="connsiteY12" fmla="*/ 5020 h 10000"/>
                <a:gd name="connsiteX13" fmla="*/ 7 w 10000"/>
                <a:gd name="connsiteY13" fmla="*/ 4357 h 10000"/>
                <a:gd name="connsiteX14" fmla="*/ 319 w 10000"/>
                <a:gd name="connsiteY14" fmla="*/ 1768 h 10000"/>
                <a:gd name="connsiteX15" fmla="*/ 397 w 10000"/>
                <a:gd name="connsiteY15" fmla="*/ 1251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9994"/>
                <a:gd name="connsiteX1" fmla="*/ 8360 w 10000"/>
                <a:gd name="connsiteY1" fmla="*/ 2258 h 9994"/>
                <a:gd name="connsiteX2" fmla="*/ 8283 w 10000"/>
                <a:gd name="connsiteY2" fmla="*/ 4271 h 9994"/>
                <a:gd name="connsiteX3" fmla="*/ 9376 w 10000"/>
                <a:gd name="connsiteY3" fmla="*/ 5020 h 9994"/>
                <a:gd name="connsiteX4" fmla="*/ 9921 w 10000"/>
                <a:gd name="connsiteY4" fmla="*/ 5365 h 9994"/>
                <a:gd name="connsiteX5" fmla="*/ 10000 w 10000"/>
                <a:gd name="connsiteY5" fmla="*/ 9249 h 9994"/>
                <a:gd name="connsiteX6" fmla="*/ 8829 w 10000"/>
                <a:gd name="connsiteY6" fmla="*/ 9939 h 9994"/>
                <a:gd name="connsiteX7" fmla="*/ 6198 w 10000"/>
                <a:gd name="connsiteY7" fmla="*/ 9620 h 9994"/>
                <a:gd name="connsiteX8" fmla="*/ 4535 w 10000"/>
                <a:gd name="connsiteY8" fmla="*/ 9968 h 9994"/>
                <a:gd name="connsiteX9" fmla="*/ 2661 w 10000"/>
                <a:gd name="connsiteY9" fmla="*/ 9421 h 9994"/>
                <a:gd name="connsiteX10" fmla="*/ 2583 w 10000"/>
                <a:gd name="connsiteY10" fmla="*/ 8903 h 9994"/>
                <a:gd name="connsiteX11" fmla="*/ 2583 w 10000"/>
                <a:gd name="connsiteY11" fmla="*/ 5393 h 9994"/>
                <a:gd name="connsiteX12" fmla="*/ 1646 w 10000"/>
                <a:gd name="connsiteY12" fmla="*/ 5020 h 9994"/>
                <a:gd name="connsiteX13" fmla="*/ 7 w 10000"/>
                <a:gd name="connsiteY13" fmla="*/ 4357 h 9994"/>
                <a:gd name="connsiteX14" fmla="*/ 319 w 10000"/>
                <a:gd name="connsiteY14" fmla="*/ 1768 h 9994"/>
                <a:gd name="connsiteX15" fmla="*/ 397 w 10000"/>
                <a:gd name="connsiteY15" fmla="*/ 1251 h 9994"/>
                <a:gd name="connsiteX16" fmla="*/ 3285 w 10000"/>
                <a:gd name="connsiteY16" fmla="*/ 13 h 9994"/>
                <a:gd name="connsiteX17" fmla="*/ 4379 w 10000"/>
                <a:gd name="connsiteY17" fmla="*/ 13 h 9994"/>
                <a:gd name="connsiteX18" fmla="*/ 8673 w 10000"/>
                <a:gd name="connsiteY18" fmla="*/ 13 h 9994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9997"/>
                <a:gd name="connsiteX1" fmla="*/ 8360 w 10000"/>
                <a:gd name="connsiteY1" fmla="*/ 2259 h 9997"/>
                <a:gd name="connsiteX2" fmla="*/ 8283 w 10000"/>
                <a:gd name="connsiteY2" fmla="*/ 4274 h 9997"/>
                <a:gd name="connsiteX3" fmla="*/ 9376 w 10000"/>
                <a:gd name="connsiteY3" fmla="*/ 5023 h 9997"/>
                <a:gd name="connsiteX4" fmla="*/ 9921 w 10000"/>
                <a:gd name="connsiteY4" fmla="*/ 5368 h 9997"/>
                <a:gd name="connsiteX5" fmla="*/ 10000 w 10000"/>
                <a:gd name="connsiteY5" fmla="*/ 9255 h 9997"/>
                <a:gd name="connsiteX6" fmla="*/ 8829 w 10000"/>
                <a:gd name="connsiteY6" fmla="*/ 9945 h 9997"/>
                <a:gd name="connsiteX7" fmla="*/ 6306 w 10000"/>
                <a:gd name="connsiteY7" fmla="*/ 9610 h 9997"/>
                <a:gd name="connsiteX8" fmla="*/ 4535 w 10000"/>
                <a:gd name="connsiteY8" fmla="*/ 9974 h 9997"/>
                <a:gd name="connsiteX9" fmla="*/ 2661 w 10000"/>
                <a:gd name="connsiteY9" fmla="*/ 9427 h 9997"/>
                <a:gd name="connsiteX10" fmla="*/ 2583 w 10000"/>
                <a:gd name="connsiteY10" fmla="*/ 8908 h 9997"/>
                <a:gd name="connsiteX11" fmla="*/ 2583 w 10000"/>
                <a:gd name="connsiteY11" fmla="*/ 5396 h 9997"/>
                <a:gd name="connsiteX12" fmla="*/ 1646 w 10000"/>
                <a:gd name="connsiteY12" fmla="*/ 5023 h 9997"/>
                <a:gd name="connsiteX13" fmla="*/ 7 w 10000"/>
                <a:gd name="connsiteY13" fmla="*/ 4360 h 9997"/>
                <a:gd name="connsiteX14" fmla="*/ 319 w 10000"/>
                <a:gd name="connsiteY14" fmla="*/ 1769 h 9997"/>
                <a:gd name="connsiteX15" fmla="*/ 397 w 10000"/>
                <a:gd name="connsiteY15" fmla="*/ 1252 h 9997"/>
                <a:gd name="connsiteX16" fmla="*/ 3285 w 10000"/>
                <a:gd name="connsiteY16" fmla="*/ 13 h 9997"/>
                <a:gd name="connsiteX17" fmla="*/ 4379 w 10000"/>
                <a:gd name="connsiteY17" fmla="*/ 13 h 9997"/>
                <a:gd name="connsiteX18" fmla="*/ 8673 w 10000"/>
                <a:gd name="connsiteY18" fmla="*/ 13 h 9997"/>
                <a:gd name="connsiteX0" fmla="*/ 8673 w 10000"/>
                <a:gd name="connsiteY0" fmla="*/ 13 h 10000"/>
                <a:gd name="connsiteX1" fmla="*/ 8360 w 10000"/>
                <a:gd name="connsiteY1" fmla="*/ 2260 h 10000"/>
                <a:gd name="connsiteX2" fmla="*/ 8283 w 10000"/>
                <a:gd name="connsiteY2" fmla="*/ 4275 h 10000"/>
                <a:gd name="connsiteX3" fmla="*/ 9376 w 10000"/>
                <a:gd name="connsiteY3" fmla="*/ 5025 h 10000"/>
                <a:gd name="connsiteX4" fmla="*/ 9921 w 10000"/>
                <a:gd name="connsiteY4" fmla="*/ 5370 h 10000"/>
                <a:gd name="connsiteX5" fmla="*/ 10000 w 10000"/>
                <a:gd name="connsiteY5" fmla="*/ 9258 h 10000"/>
                <a:gd name="connsiteX6" fmla="*/ 8829 w 10000"/>
                <a:gd name="connsiteY6" fmla="*/ 9948 h 10000"/>
                <a:gd name="connsiteX7" fmla="*/ 6306 w 10000"/>
                <a:gd name="connsiteY7" fmla="*/ 9613 h 10000"/>
                <a:gd name="connsiteX8" fmla="*/ 4535 w 10000"/>
                <a:gd name="connsiteY8" fmla="*/ 9977 h 10000"/>
                <a:gd name="connsiteX9" fmla="*/ 2661 w 10000"/>
                <a:gd name="connsiteY9" fmla="*/ 9430 h 10000"/>
                <a:gd name="connsiteX10" fmla="*/ 2583 w 10000"/>
                <a:gd name="connsiteY10" fmla="*/ 8911 h 10000"/>
                <a:gd name="connsiteX11" fmla="*/ 2583 w 10000"/>
                <a:gd name="connsiteY11" fmla="*/ 5398 h 10000"/>
                <a:gd name="connsiteX12" fmla="*/ 1646 w 10000"/>
                <a:gd name="connsiteY12" fmla="*/ 5025 h 10000"/>
                <a:gd name="connsiteX13" fmla="*/ 7 w 10000"/>
                <a:gd name="connsiteY13" fmla="*/ 4361 h 10000"/>
                <a:gd name="connsiteX14" fmla="*/ 319 w 10000"/>
                <a:gd name="connsiteY14" fmla="*/ 1770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8673" y="13"/>
                  </a:moveTo>
                  <a:cubicBezTo>
                    <a:pt x="8516" y="791"/>
                    <a:pt x="8360" y="1539"/>
                    <a:pt x="8360" y="2260"/>
                  </a:cubicBezTo>
                  <a:cubicBezTo>
                    <a:pt x="8283" y="2922"/>
                    <a:pt x="8283" y="3613"/>
                    <a:pt x="8283" y="4275"/>
                  </a:cubicBezTo>
                  <a:cubicBezTo>
                    <a:pt x="8204" y="4621"/>
                    <a:pt x="8673" y="4822"/>
                    <a:pt x="9376" y="5025"/>
                  </a:cubicBezTo>
                  <a:cubicBezTo>
                    <a:pt x="9688" y="5111"/>
                    <a:pt x="9921" y="5255"/>
                    <a:pt x="9921" y="5370"/>
                  </a:cubicBezTo>
                  <a:cubicBezTo>
                    <a:pt x="10000" y="6666"/>
                    <a:pt x="10000" y="7961"/>
                    <a:pt x="10000" y="9258"/>
                  </a:cubicBezTo>
                  <a:cubicBezTo>
                    <a:pt x="10000" y="9603"/>
                    <a:pt x="9609" y="9833"/>
                    <a:pt x="8829" y="9948"/>
                  </a:cubicBezTo>
                  <a:cubicBezTo>
                    <a:pt x="7970" y="10092"/>
                    <a:pt x="7009" y="9929"/>
                    <a:pt x="6306" y="9613"/>
                  </a:cubicBezTo>
                  <a:cubicBezTo>
                    <a:pt x="5655" y="9935"/>
                    <a:pt x="5251" y="9992"/>
                    <a:pt x="4535" y="9977"/>
                  </a:cubicBezTo>
                  <a:cubicBezTo>
                    <a:pt x="3800" y="10042"/>
                    <a:pt x="2817" y="9804"/>
                    <a:pt x="2661" y="9430"/>
                  </a:cubicBezTo>
                  <a:cubicBezTo>
                    <a:pt x="2583" y="9258"/>
                    <a:pt x="2583" y="9084"/>
                    <a:pt x="2583" y="8911"/>
                  </a:cubicBezTo>
                  <a:lnTo>
                    <a:pt x="2583" y="5398"/>
                  </a:lnTo>
                  <a:cubicBezTo>
                    <a:pt x="2583" y="5140"/>
                    <a:pt x="2505" y="4994"/>
                    <a:pt x="1646" y="5025"/>
                  </a:cubicBezTo>
                  <a:cubicBezTo>
                    <a:pt x="553" y="5082"/>
                    <a:pt x="-72" y="4851"/>
                    <a:pt x="7" y="4361"/>
                  </a:cubicBezTo>
                  <a:cubicBezTo>
                    <a:pt x="85" y="3498"/>
                    <a:pt x="241" y="2635"/>
                    <a:pt x="319" y="1770"/>
                  </a:cubicBezTo>
                  <a:cubicBezTo>
                    <a:pt x="397" y="1596"/>
                    <a:pt x="397" y="1425"/>
                    <a:pt x="397" y="1252"/>
                  </a:cubicBezTo>
                  <a:cubicBezTo>
                    <a:pt x="475" y="560"/>
                    <a:pt x="1490" y="158"/>
                    <a:pt x="3285" y="13"/>
                  </a:cubicBezTo>
                  <a:lnTo>
                    <a:pt x="4379" y="13"/>
                  </a:lnTo>
                  <a:cubicBezTo>
                    <a:pt x="5862" y="-15"/>
                    <a:pt x="7268" y="13"/>
                    <a:pt x="867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A76D55D-BE1F-4E29-A4B6-8448BBEE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348" y="2549413"/>
              <a:ext cx="478169" cy="478169"/>
            </a:xfrm>
            <a:custGeom>
              <a:avLst/>
              <a:gdLst>
                <a:gd name="T0" fmla="*/ 42 w 83"/>
                <a:gd name="T1" fmla="*/ 0 h 83"/>
                <a:gd name="T2" fmla="*/ 83 w 83"/>
                <a:gd name="T3" fmla="*/ 41 h 83"/>
                <a:gd name="T4" fmla="*/ 42 w 83"/>
                <a:gd name="T5" fmla="*/ 83 h 83"/>
                <a:gd name="T6" fmla="*/ 0 w 83"/>
                <a:gd name="T7" fmla="*/ 41 h 83"/>
                <a:gd name="T8" fmla="*/ 42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42" y="0"/>
                  </a:moveTo>
                  <a:cubicBezTo>
                    <a:pt x="65" y="0"/>
                    <a:pt x="82" y="17"/>
                    <a:pt x="83" y="41"/>
                  </a:cubicBezTo>
                  <a:cubicBezTo>
                    <a:pt x="83" y="65"/>
                    <a:pt x="66" y="82"/>
                    <a:pt x="42" y="83"/>
                  </a:cubicBezTo>
                  <a:cubicBezTo>
                    <a:pt x="17" y="83"/>
                    <a:pt x="0" y="65"/>
                    <a:pt x="0" y="41"/>
                  </a:cubicBezTo>
                  <a:cubicBezTo>
                    <a:pt x="0" y="17"/>
                    <a:pt x="18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5826BA-3E03-490B-B3E5-B6CAE2B4719D}"/>
                </a:ext>
              </a:extLst>
            </p:cNvPr>
            <p:cNvGrpSpPr/>
            <p:nvPr/>
          </p:nvGrpSpPr>
          <p:grpSpPr>
            <a:xfrm>
              <a:off x="4305601" y="2817809"/>
              <a:ext cx="643136" cy="2199751"/>
              <a:chOff x="10277705" y="2602151"/>
              <a:chExt cx="736325" cy="2518489"/>
            </a:xfrm>
            <a:grpFill/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F305882D-DC7F-4522-A4B6-9241A12EF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8">
                <a:extLst>
                  <a:ext uri="{FF2B5EF4-FFF2-40B4-BE49-F238E27FC236}">
                    <a16:creationId xmlns:a16="http://schemas.microsoft.com/office/drawing/2014/main" id="{9E4AD946-D441-41A1-BA03-13276E1F7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C78067D-7C14-4DED-B237-81BB19A8D307}"/>
                </a:ext>
              </a:extLst>
            </p:cNvPr>
            <p:cNvGrpSpPr/>
            <p:nvPr/>
          </p:nvGrpSpPr>
          <p:grpSpPr>
            <a:xfrm>
              <a:off x="3752576" y="2955634"/>
              <a:ext cx="587772" cy="2010387"/>
              <a:chOff x="10277705" y="2602151"/>
              <a:chExt cx="736325" cy="2518489"/>
            </a:xfrm>
            <a:grpFill/>
          </p:grpSpPr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92B311D3-E097-4724-B0EF-E2E36BF4B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10075B95-3A0B-4CCB-9B54-514828151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5C53C80-A127-4851-9138-A88FC0329D60}"/>
                </a:ext>
              </a:extLst>
            </p:cNvPr>
            <p:cNvGrpSpPr/>
            <p:nvPr/>
          </p:nvGrpSpPr>
          <p:grpSpPr>
            <a:xfrm>
              <a:off x="3267815" y="3162155"/>
              <a:ext cx="504790" cy="1726559"/>
              <a:chOff x="10277705" y="2602151"/>
              <a:chExt cx="736325" cy="2518489"/>
            </a:xfrm>
            <a:grpFill/>
          </p:grpSpPr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6C663ACE-4890-4A70-ACAF-A348979F6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7E2A526-07B7-4960-AEF9-626B1355B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5B0275B-4162-42D4-9F53-454C2F92D182}"/>
                </a:ext>
              </a:extLst>
            </p:cNvPr>
            <p:cNvGrpSpPr/>
            <p:nvPr/>
          </p:nvGrpSpPr>
          <p:grpSpPr>
            <a:xfrm>
              <a:off x="2843029" y="3316772"/>
              <a:ext cx="449095" cy="1536063"/>
              <a:chOff x="10277705" y="2602151"/>
              <a:chExt cx="736325" cy="2518489"/>
            </a:xfrm>
            <a:grpFill/>
          </p:grpSpPr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E6876FD8-5864-4521-B048-EBDDCAFAA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8BEC8D7A-28A0-4D86-9E22-406196967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FE616F-920F-40AA-80D1-163217F85BB4}"/>
              </a:ext>
            </a:extLst>
          </p:cNvPr>
          <p:cNvGrpSpPr/>
          <p:nvPr/>
        </p:nvGrpSpPr>
        <p:grpSpPr>
          <a:xfrm flipH="1">
            <a:off x="6533055" y="2549413"/>
            <a:ext cx="2794847" cy="2518489"/>
            <a:chOff x="2843029" y="2549413"/>
            <a:chExt cx="2794847" cy="2518489"/>
          </a:xfrm>
          <a:solidFill>
            <a:schemeClr val="tx1"/>
          </a:solidFill>
        </p:grpSpPr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E545D8B4-A171-40E2-92D7-573C7DE3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1551" y="3067836"/>
              <a:ext cx="736325" cy="2000066"/>
            </a:xfrm>
            <a:custGeom>
              <a:avLst/>
              <a:gdLst>
                <a:gd name="T0" fmla="*/ 112 w 129"/>
                <a:gd name="T1" fmla="*/ 1 h 351"/>
                <a:gd name="T2" fmla="*/ 108 w 129"/>
                <a:gd name="T3" fmla="*/ 79 h 351"/>
                <a:gd name="T4" fmla="*/ 107 w 129"/>
                <a:gd name="T5" fmla="*/ 149 h 351"/>
                <a:gd name="T6" fmla="*/ 121 w 129"/>
                <a:gd name="T7" fmla="*/ 175 h 351"/>
                <a:gd name="T8" fmla="*/ 128 w 129"/>
                <a:gd name="T9" fmla="*/ 187 h 351"/>
                <a:gd name="T10" fmla="*/ 129 w 129"/>
                <a:gd name="T11" fmla="*/ 322 h 351"/>
                <a:gd name="T12" fmla="*/ 114 w 129"/>
                <a:gd name="T13" fmla="*/ 346 h 351"/>
                <a:gd name="T14" fmla="*/ 85 w 129"/>
                <a:gd name="T15" fmla="*/ 336 h 351"/>
                <a:gd name="T16" fmla="*/ 84 w 129"/>
                <a:gd name="T17" fmla="*/ 335 h 351"/>
                <a:gd name="T18" fmla="*/ 59 w 129"/>
                <a:gd name="T19" fmla="*/ 347 h 351"/>
                <a:gd name="T20" fmla="*/ 35 w 129"/>
                <a:gd name="T21" fmla="*/ 328 h 351"/>
                <a:gd name="T22" fmla="*/ 34 w 129"/>
                <a:gd name="T23" fmla="*/ 310 h 351"/>
                <a:gd name="T24" fmla="*/ 34 w 129"/>
                <a:gd name="T25" fmla="*/ 188 h 351"/>
                <a:gd name="T26" fmla="*/ 22 w 129"/>
                <a:gd name="T27" fmla="*/ 175 h 351"/>
                <a:gd name="T28" fmla="*/ 1 w 129"/>
                <a:gd name="T29" fmla="*/ 152 h 351"/>
                <a:gd name="T30" fmla="*/ 5 w 129"/>
                <a:gd name="T31" fmla="*/ 62 h 351"/>
                <a:gd name="T32" fmla="*/ 6 w 129"/>
                <a:gd name="T33" fmla="*/ 44 h 351"/>
                <a:gd name="T34" fmla="*/ 43 w 129"/>
                <a:gd name="T35" fmla="*/ 1 h 351"/>
                <a:gd name="T36" fmla="*/ 57 w 129"/>
                <a:gd name="T37" fmla="*/ 1 h 351"/>
                <a:gd name="T38" fmla="*/ 112 w 129"/>
                <a:gd name="T39" fmla="*/ 1 h 351"/>
                <a:gd name="connsiteX0" fmla="*/ 8611 w 9929"/>
                <a:gd name="connsiteY0" fmla="*/ 13 h 9903"/>
                <a:gd name="connsiteX1" fmla="*/ 8301 w 9929"/>
                <a:gd name="connsiteY1" fmla="*/ 2236 h 9903"/>
                <a:gd name="connsiteX2" fmla="*/ 8224 w 9929"/>
                <a:gd name="connsiteY2" fmla="*/ 4230 h 9903"/>
                <a:gd name="connsiteX3" fmla="*/ 9309 w 9929"/>
                <a:gd name="connsiteY3" fmla="*/ 4971 h 9903"/>
                <a:gd name="connsiteX4" fmla="*/ 9851 w 9929"/>
                <a:gd name="connsiteY4" fmla="*/ 5313 h 9903"/>
                <a:gd name="connsiteX5" fmla="*/ 9929 w 9929"/>
                <a:gd name="connsiteY5" fmla="*/ 9159 h 9903"/>
                <a:gd name="connsiteX6" fmla="*/ 8766 w 9929"/>
                <a:gd name="connsiteY6" fmla="*/ 9843 h 9903"/>
                <a:gd name="connsiteX7" fmla="*/ 6518 w 9929"/>
                <a:gd name="connsiteY7" fmla="*/ 9558 h 9903"/>
                <a:gd name="connsiteX8" fmla="*/ 6441 w 9929"/>
                <a:gd name="connsiteY8" fmla="*/ 9529 h 9903"/>
                <a:gd name="connsiteX9" fmla="*/ 4503 w 9929"/>
                <a:gd name="connsiteY9" fmla="*/ 9871 h 9903"/>
                <a:gd name="connsiteX10" fmla="*/ 2642 w 9929"/>
                <a:gd name="connsiteY10" fmla="*/ 9330 h 9903"/>
                <a:gd name="connsiteX11" fmla="*/ 2565 w 9929"/>
                <a:gd name="connsiteY11" fmla="*/ 8817 h 9903"/>
                <a:gd name="connsiteX12" fmla="*/ 2565 w 9929"/>
                <a:gd name="connsiteY12" fmla="*/ 5341 h 9903"/>
                <a:gd name="connsiteX13" fmla="*/ 1634 w 9929"/>
                <a:gd name="connsiteY13" fmla="*/ 4971 h 9903"/>
                <a:gd name="connsiteX14" fmla="*/ 7 w 9929"/>
                <a:gd name="connsiteY14" fmla="*/ 4315 h 9903"/>
                <a:gd name="connsiteX15" fmla="*/ 317 w 9929"/>
                <a:gd name="connsiteY15" fmla="*/ 1751 h 9903"/>
                <a:gd name="connsiteX16" fmla="*/ 394 w 9929"/>
                <a:gd name="connsiteY16" fmla="*/ 1239 h 9903"/>
                <a:gd name="connsiteX17" fmla="*/ 3262 w 9929"/>
                <a:gd name="connsiteY17" fmla="*/ 13 h 9903"/>
                <a:gd name="connsiteX18" fmla="*/ 4348 w 9929"/>
                <a:gd name="connsiteY18" fmla="*/ 13 h 9903"/>
                <a:gd name="connsiteX19" fmla="*/ 8611 w 9929"/>
                <a:gd name="connsiteY19" fmla="*/ 13 h 9903"/>
                <a:gd name="connsiteX0" fmla="*/ 8673 w 10000"/>
                <a:gd name="connsiteY0" fmla="*/ 13 h 10000"/>
                <a:gd name="connsiteX1" fmla="*/ 8360 w 10000"/>
                <a:gd name="connsiteY1" fmla="*/ 2258 h 10000"/>
                <a:gd name="connsiteX2" fmla="*/ 8283 w 10000"/>
                <a:gd name="connsiteY2" fmla="*/ 4271 h 10000"/>
                <a:gd name="connsiteX3" fmla="*/ 9376 w 10000"/>
                <a:gd name="connsiteY3" fmla="*/ 5020 h 10000"/>
                <a:gd name="connsiteX4" fmla="*/ 9921 w 10000"/>
                <a:gd name="connsiteY4" fmla="*/ 5365 h 10000"/>
                <a:gd name="connsiteX5" fmla="*/ 10000 w 10000"/>
                <a:gd name="connsiteY5" fmla="*/ 9249 h 10000"/>
                <a:gd name="connsiteX6" fmla="*/ 8829 w 10000"/>
                <a:gd name="connsiteY6" fmla="*/ 9939 h 10000"/>
                <a:gd name="connsiteX7" fmla="*/ 6565 w 10000"/>
                <a:gd name="connsiteY7" fmla="*/ 9652 h 10000"/>
                <a:gd name="connsiteX8" fmla="*/ 5517 w 10000"/>
                <a:gd name="connsiteY8" fmla="*/ 9471 h 10000"/>
                <a:gd name="connsiteX9" fmla="*/ 4535 w 10000"/>
                <a:gd name="connsiteY9" fmla="*/ 9968 h 10000"/>
                <a:gd name="connsiteX10" fmla="*/ 2661 w 10000"/>
                <a:gd name="connsiteY10" fmla="*/ 9421 h 10000"/>
                <a:gd name="connsiteX11" fmla="*/ 2583 w 10000"/>
                <a:gd name="connsiteY11" fmla="*/ 8903 h 10000"/>
                <a:gd name="connsiteX12" fmla="*/ 2583 w 10000"/>
                <a:gd name="connsiteY12" fmla="*/ 5393 h 10000"/>
                <a:gd name="connsiteX13" fmla="*/ 1646 w 10000"/>
                <a:gd name="connsiteY13" fmla="*/ 5020 h 10000"/>
                <a:gd name="connsiteX14" fmla="*/ 7 w 10000"/>
                <a:gd name="connsiteY14" fmla="*/ 4357 h 10000"/>
                <a:gd name="connsiteX15" fmla="*/ 319 w 10000"/>
                <a:gd name="connsiteY15" fmla="*/ 1768 h 10000"/>
                <a:gd name="connsiteX16" fmla="*/ 397 w 10000"/>
                <a:gd name="connsiteY16" fmla="*/ 1251 h 10000"/>
                <a:gd name="connsiteX17" fmla="*/ 3285 w 10000"/>
                <a:gd name="connsiteY17" fmla="*/ 13 h 10000"/>
                <a:gd name="connsiteX18" fmla="*/ 4379 w 10000"/>
                <a:gd name="connsiteY18" fmla="*/ 13 h 10000"/>
                <a:gd name="connsiteX19" fmla="*/ 8673 w 10000"/>
                <a:gd name="connsiteY19" fmla="*/ 13 h 10000"/>
                <a:gd name="connsiteX0" fmla="*/ 8673 w 10000"/>
                <a:gd name="connsiteY0" fmla="*/ 13 h 10000"/>
                <a:gd name="connsiteX1" fmla="*/ 8360 w 10000"/>
                <a:gd name="connsiteY1" fmla="*/ 2258 h 10000"/>
                <a:gd name="connsiteX2" fmla="*/ 8283 w 10000"/>
                <a:gd name="connsiteY2" fmla="*/ 4271 h 10000"/>
                <a:gd name="connsiteX3" fmla="*/ 9376 w 10000"/>
                <a:gd name="connsiteY3" fmla="*/ 5020 h 10000"/>
                <a:gd name="connsiteX4" fmla="*/ 9921 w 10000"/>
                <a:gd name="connsiteY4" fmla="*/ 5365 h 10000"/>
                <a:gd name="connsiteX5" fmla="*/ 10000 w 10000"/>
                <a:gd name="connsiteY5" fmla="*/ 9249 h 10000"/>
                <a:gd name="connsiteX6" fmla="*/ 8829 w 10000"/>
                <a:gd name="connsiteY6" fmla="*/ 9939 h 10000"/>
                <a:gd name="connsiteX7" fmla="*/ 6565 w 10000"/>
                <a:gd name="connsiteY7" fmla="*/ 9652 h 10000"/>
                <a:gd name="connsiteX8" fmla="*/ 4535 w 10000"/>
                <a:gd name="connsiteY8" fmla="*/ 9968 h 10000"/>
                <a:gd name="connsiteX9" fmla="*/ 2661 w 10000"/>
                <a:gd name="connsiteY9" fmla="*/ 9421 h 10000"/>
                <a:gd name="connsiteX10" fmla="*/ 2583 w 10000"/>
                <a:gd name="connsiteY10" fmla="*/ 8903 h 10000"/>
                <a:gd name="connsiteX11" fmla="*/ 2583 w 10000"/>
                <a:gd name="connsiteY11" fmla="*/ 5393 h 10000"/>
                <a:gd name="connsiteX12" fmla="*/ 1646 w 10000"/>
                <a:gd name="connsiteY12" fmla="*/ 5020 h 10000"/>
                <a:gd name="connsiteX13" fmla="*/ 7 w 10000"/>
                <a:gd name="connsiteY13" fmla="*/ 4357 h 10000"/>
                <a:gd name="connsiteX14" fmla="*/ 319 w 10000"/>
                <a:gd name="connsiteY14" fmla="*/ 1768 h 10000"/>
                <a:gd name="connsiteX15" fmla="*/ 397 w 10000"/>
                <a:gd name="connsiteY15" fmla="*/ 1251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9994"/>
                <a:gd name="connsiteX1" fmla="*/ 8360 w 10000"/>
                <a:gd name="connsiteY1" fmla="*/ 2258 h 9994"/>
                <a:gd name="connsiteX2" fmla="*/ 8283 w 10000"/>
                <a:gd name="connsiteY2" fmla="*/ 4271 h 9994"/>
                <a:gd name="connsiteX3" fmla="*/ 9376 w 10000"/>
                <a:gd name="connsiteY3" fmla="*/ 5020 h 9994"/>
                <a:gd name="connsiteX4" fmla="*/ 9921 w 10000"/>
                <a:gd name="connsiteY4" fmla="*/ 5365 h 9994"/>
                <a:gd name="connsiteX5" fmla="*/ 10000 w 10000"/>
                <a:gd name="connsiteY5" fmla="*/ 9249 h 9994"/>
                <a:gd name="connsiteX6" fmla="*/ 8829 w 10000"/>
                <a:gd name="connsiteY6" fmla="*/ 9939 h 9994"/>
                <a:gd name="connsiteX7" fmla="*/ 6198 w 10000"/>
                <a:gd name="connsiteY7" fmla="*/ 9620 h 9994"/>
                <a:gd name="connsiteX8" fmla="*/ 4535 w 10000"/>
                <a:gd name="connsiteY8" fmla="*/ 9968 h 9994"/>
                <a:gd name="connsiteX9" fmla="*/ 2661 w 10000"/>
                <a:gd name="connsiteY9" fmla="*/ 9421 h 9994"/>
                <a:gd name="connsiteX10" fmla="*/ 2583 w 10000"/>
                <a:gd name="connsiteY10" fmla="*/ 8903 h 9994"/>
                <a:gd name="connsiteX11" fmla="*/ 2583 w 10000"/>
                <a:gd name="connsiteY11" fmla="*/ 5393 h 9994"/>
                <a:gd name="connsiteX12" fmla="*/ 1646 w 10000"/>
                <a:gd name="connsiteY12" fmla="*/ 5020 h 9994"/>
                <a:gd name="connsiteX13" fmla="*/ 7 w 10000"/>
                <a:gd name="connsiteY13" fmla="*/ 4357 h 9994"/>
                <a:gd name="connsiteX14" fmla="*/ 319 w 10000"/>
                <a:gd name="connsiteY14" fmla="*/ 1768 h 9994"/>
                <a:gd name="connsiteX15" fmla="*/ 397 w 10000"/>
                <a:gd name="connsiteY15" fmla="*/ 1251 h 9994"/>
                <a:gd name="connsiteX16" fmla="*/ 3285 w 10000"/>
                <a:gd name="connsiteY16" fmla="*/ 13 h 9994"/>
                <a:gd name="connsiteX17" fmla="*/ 4379 w 10000"/>
                <a:gd name="connsiteY17" fmla="*/ 13 h 9994"/>
                <a:gd name="connsiteX18" fmla="*/ 8673 w 10000"/>
                <a:gd name="connsiteY18" fmla="*/ 13 h 9994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10000"/>
                <a:gd name="connsiteX1" fmla="*/ 8360 w 10000"/>
                <a:gd name="connsiteY1" fmla="*/ 2259 h 10000"/>
                <a:gd name="connsiteX2" fmla="*/ 8283 w 10000"/>
                <a:gd name="connsiteY2" fmla="*/ 4274 h 10000"/>
                <a:gd name="connsiteX3" fmla="*/ 9376 w 10000"/>
                <a:gd name="connsiteY3" fmla="*/ 5023 h 10000"/>
                <a:gd name="connsiteX4" fmla="*/ 9921 w 10000"/>
                <a:gd name="connsiteY4" fmla="*/ 5368 h 10000"/>
                <a:gd name="connsiteX5" fmla="*/ 10000 w 10000"/>
                <a:gd name="connsiteY5" fmla="*/ 9255 h 10000"/>
                <a:gd name="connsiteX6" fmla="*/ 8829 w 10000"/>
                <a:gd name="connsiteY6" fmla="*/ 9945 h 10000"/>
                <a:gd name="connsiteX7" fmla="*/ 6198 w 10000"/>
                <a:gd name="connsiteY7" fmla="*/ 9626 h 10000"/>
                <a:gd name="connsiteX8" fmla="*/ 4535 w 10000"/>
                <a:gd name="connsiteY8" fmla="*/ 9974 h 10000"/>
                <a:gd name="connsiteX9" fmla="*/ 2661 w 10000"/>
                <a:gd name="connsiteY9" fmla="*/ 9427 h 10000"/>
                <a:gd name="connsiteX10" fmla="*/ 2583 w 10000"/>
                <a:gd name="connsiteY10" fmla="*/ 8908 h 10000"/>
                <a:gd name="connsiteX11" fmla="*/ 2583 w 10000"/>
                <a:gd name="connsiteY11" fmla="*/ 5396 h 10000"/>
                <a:gd name="connsiteX12" fmla="*/ 1646 w 10000"/>
                <a:gd name="connsiteY12" fmla="*/ 5023 h 10000"/>
                <a:gd name="connsiteX13" fmla="*/ 7 w 10000"/>
                <a:gd name="connsiteY13" fmla="*/ 4360 h 10000"/>
                <a:gd name="connsiteX14" fmla="*/ 319 w 10000"/>
                <a:gd name="connsiteY14" fmla="*/ 1769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  <a:gd name="connsiteX0" fmla="*/ 8673 w 10000"/>
                <a:gd name="connsiteY0" fmla="*/ 13 h 9997"/>
                <a:gd name="connsiteX1" fmla="*/ 8360 w 10000"/>
                <a:gd name="connsiteY1" fmla="*/ 2259 h 9997"/>
                <a:gd name="connsiteX2" fmla="*/ 8283 w 10000"/>
                <a:gd name="connsiteY2" fmla="*/ 4274 h 9997"/>
                <a:gd name="connsiteX3" fmla="*/ 9376 w 10000"/>
                <a:gd name="connsiteY3" fmla="*/ 5023 h 9997"/>
                <a:gd name="connsiteX4" fmla="*/ 9921 w 10000"/>
                <a:gd name="connsiteY4" fmla="*/ 5368 h 9997"/>
                <a:gd name="connsiteX5" fmla="*/ 10000 w 10000"/>
                <a:gd name="connsiteY5" fmla="*/ 9255 h 9997"/>
                <a:gd name="connsiteX6" fmla="*/ 8829 w 10000"/>
                <a:gd name="connsiteY6" fmla="*/ 9945 h 9997"/>
                <a:gd name="connsiteX7" fmla="*/ 6306 w 10000"/>
                <a:gd name="connsiteY7" fmla="*/ 9610 h 9997"/>
                <a:gd name="connsiteX8" fmla="*/ 4535 w 10000"/>
                <a:gd name="connsiteY8" fmla="*/ 9974 h 9997"/>
                <a:gd name="connsiteX9" fmla="*/ 2661 w 10000"/>
                <a:gd name="connsiteY9" fmla="*/ 9427 h 9997"/>
                <a:gd name="connsiteX10" fmla="*/ 2583 w 10000"/>
                <a:gd name="connsiteY10" fmla="*/ 8908 h 9997"/>
                <a:gd name="connsiteX11" fmla="*/ 2583 w 10000"/>
                <a:gd name="connsiteY11" fmla="*/ 5396 h 9997"/>
                <a:gd name="connsiteX12" fmla="*/ 1646 w 10000"/>
                <a:gd name="connsiteY12" fmla="*/ 5023 h 9997"/>
                <a:gd name="connsiteX13" fmla="*/ 7 w 10000"/>
                <a:gd name="connsiteY13" fmla="*/ 4360 h 9997"/>
                <a:gd name="connsiteX14" fmla="*/ 319 w 10000"/>
                <a:gd name="connsiteY14" fmla="*/ 1769 h 9997"/>
                <a:gd name="connsiteX15" fmla="*/ 397 w 10000"/>
                <a:gd name="connsiteY15" fmla="*/ 1252 h 9997"/>
                <a:gd name="connsiteX16" fmla="*/ 3285 w 10000"/>
                <a:gd name="connsiteY16" fmla="*/ 13 h 9997"/>
                <a:gd name="connsiteX17" fmla="*/ 4379 w 10000"/>
                <a:gd name="connsiteY17" fmla="*/ 13 h 9997"/>
                <a:gd name="connsiteX18" fmla="*/ 8673 w 10000"/>
                <a:gd name="connsiteY18" fmla="*/ 13 h 9997"/>
                <a:gd name="connsiteX0" fmla="*/ 8673 w 10000"/>
                <a:gd name="connsiteY0" fmla="*/ 13 h 10000"/>
                <a:gd name="connsiteX1" fmla="*/ 8360 w 10000"/>
                <a:gd name="connsiteY1" fmla="*/ 2260 h 10000"/>
                <a:gd name="connsiteX2" fmla="*/ 8283 w 10000"/>
                <a:gd name="connsiteY2" fmla="*/ 4275 h 10000"/>
                <a:gd name="connsiteX3" fmla="*/ 9376 w 10000"/>
                <a:gd name="connsiteY3" fmla="*/ 5025 h 10000"/>
                <a:gd name="connsiteX4" fmla="*/ 9921 w 10000"/>
                <a:gd name="connsiteY4" fmla="*/ 5370 h 10000"/>
                <a:gd name="connsiteX5" fmla="*/ 10000 w 10000"/>
                <a:gd name="connsiteY5" fmla="*/ 9258 h 10000"/>
                <a:gd name="connsiteX6" fmla="*/ 8829 w 10000"/>
                <a:gd name="connsiteY6" fmla="*/ 9948 h 10000"/>
                <a:gd name="connsiteX7" fmla="*/ 6306 w 10000"/>
                <a:gd name="connsiteY7" fmla="*/ 9613 h 10000"/>
                <a:gd name="connsiteX8" fmla="*/ 4535 w 10000"/>
                <a:gd name="connsiteY8" fmla="*/ 9977 h 10000"/>
                <a:gd name="connsiteX9" fmla="*/ 2661 w 10000"/>
                <a:gd name="connsiteY9" fmla="*/ 9430 h 10000"/>
                <a:gd name="connsiteX10" fmla="*/ 2583 w 10000"/>
                <a:gd name="connsiteY10" fmla="*/ 8911 h 10000"/>
                <a:gd name="connsiteX11" fmla="*/ 2583 w 10000"/>
                <a:gd name="connsiteY11" fmla="*/ 5398 h 10000"/>
                <a:gd name="connsiteX12" fmla="*/ 1646 w 10000"/>
                <a:gd name="connsiteY12" fmla="*/ 5025 h 10000"/>
                <a:gd name="connsiteX13" fmla="*/ 7 w 10000"/>
                <a:gd name="connsiteY13" fmla="*/ 4361 h 10000"/>
                <a:gd name="connsiteX14" fmla="*/ 319 w 10000"/>
                <a:gd name="connsiteY14" fmla="*/ 1770 h 10000"/>
                <a:gd name="connsiteX15" fmla="*/ 397 w 10000"/>
                <a:gd name="connsiteY15" fmla="*/ 1252 h 10000"/>
                <a:gd name="connsiteX16" fmla="*/ 3285 w 10000"/>
                <a:gd name="connsiteY16" fmla="*/ 13 h 10000"/>
                <a:gd name="connsiteX17" fmla="*/ 4379 w 10000"/>
                <a:gd name="connsiteY17" fmla="*/ 13 h 10000"/>
                <a:gd name="connsiteX18" fmla="*/ 8673 w 10000"/>
                <a:gd name="connsiteY18" fmla="*/ 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8673" y="13"/>
                  </a:moveTo>
                  <a:cubicBezTo>
                    <a:pt x="8516" y="791"/>
                    <a:pt x="8360" y="1539"/>
                    <a:pt x="8360" y="2260"/>
                  </a:cubicBezTo>
                  <a:cubicBezTo>
                    <a:pt x="8283" y="2922"/>
                    <a:pt x="8283" y="3613"/>
                    <a:pt x="8283" y="4275"/>
                  </a:cubicBezTo>
                  <a:cubicBezTo>
                    <a:pt x="8204" y="4621"/>
                    <a:pt x="8673" y="4822"/>
                    <a:pt x="9376" y="5025"/>
                  </a:cubicBezTo>
                  <a:cubicBezTo>
                    <a:pt x="9688" y="5111"/>
                    <a:pt x="9921" y="5255"/>
                    <a:pt x="9921" y="5370"/>
                  </a:cubicBezTo>
                  <a:cubicBezTo>
                    <a:pt x="10000" y="6666"/>
                    <a:pt x="10000" y="7961"/>
                    <a:pt x="10000" y="9258"/>
                  </a:cubicBezTo>
                  <a:cubicBezTo>
                    <a:pt x="10000" y="9603"/>
                    <a:pt x="9609" y="9833"/>
                    <a:pt x="8829" y="9948"/>
                  </a:cubicBezTo>
                  <a:cubicBezTo>
                    <a:pt x="7970" y="10092"/>
                    <a:pt x="7009" y="9929"/>
                    <a:pt x="6306" y="9613"/>
                  </a:cubicBezTo>
                  <a:cubicBezTo>
                    <a:pt x="5655" y="9935"/>
                    <a:pt x="5251" y="9992"/>
                    <a:pt x="4535" y="9977"/>
                  </a:cubicBezTo>
                  <a:cubicBezTo>
                    <a:pt x="3800" y="10042"/>
                    <a:pt x="2817" y="9804"/>
                    <a:pt x="2661" y="9430"/>
                  </a:cubicBezTo>
                  <a:cubicBezTo>
                    <a:pt x="2583" y="9258"/>
                    <a:pt x="2583" y="9084"/>
                    <a:pt x="2583" y="8911"/>
                  </a:cubicBezTo>
                  <a:lnTo>
                    <a:pt x="2583" y="5398"/>
                  </a:lnTo>
                  <a:cubicBezTo>
                    <a:pt x="2583" y="5140"/>
                    <a:pt x="2505" y="4994"/>
                    <a:pt x="1646" y="5025"/>
                  </a:cubicBezTo>
                  <a:cubicBezTo>
                    <a:pt x="553" y="5082"/>
                    <a:pt x="-72" y="4851"/>
                    <a:pt x="7" y="4361"/>
                  </a:cubicBezTo>
                  <a:cubicBezTo>
                    <a:pt x="85" y="3498"/>
                    <a:pt x="241" y="2635"/>
                    <a:pt x="319" y="1770"/>
                  </a:cubicBezTo>
                  <a:cubicBezTo>
                    <a:pt x="397" y="1596"/>
                    <a:pt x="397" y="1425"/>
                    <a:pt x="397" y="1252"/>
                  </a:cubicBezTo>
                  <a:cubicBezTo>
                    <a:pt x="475" y="560"/>
                    <a:pt x="1490" y="158"/>
                    <a:pt x="3285" y="13"/>
                  </a:cubicBezTo>
                  <a:lnTo>
                    <a:pt x="4379" y="13"/>
                  </a:lnTo>
                  <a:cubicBezTo>
                    <a:pt x="5862" y="-15"/>
                    <a:pt x="7268" y="13"/>
                    <a:pt x="867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194F543C-5112-45D7-B8C8-626D23FCC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348" y="2549413"/>
              <a:ext cx="478169" cy="478169"/>
            </a:xfrm>
            <a:custGeom>
              <a:avLst/>
              <a:gdLst>
                <a:gd name="T0" fmla="*/ 42 w 83"/>
                <a:gd name="T1" fmla="*/ 0 h 83"/>
                <a:gd name="T2" fmla="*/ 83 w 83"/>
                <a:gd name="T3" fmla="*/ 41 h 83"/>
                <a:gd name="T4" fmla="*/ 42 w 83"/>
                <a:gd name="T5" fmla="*/ 83 h 83"/>
                <a:gd name="T6" fmla="*/ 0 w 83"/>
                <a:gd name="T7" fmla="*/ 41 h 83"/>
                <a:gd name="T8" fmla="*/ 42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42" y="0"/>
                  </a:moveTo>
                  <a:cubicBezTo>
                    <a:pt x="65" y="0"/>
                    <a:pt x="82" y="17"/>
                    <a:pt x="83" y="41"/>
                  </a:cubicBezTo>
                  <a:cubicBezTo>
                    <a:pt x="83" y="65"/>
                    <a:pt x="66" y="82"/>
                    <a:pt x="42" y="83"/>
                  </a:cubicBezTo>
                  <a:cubicBezTo>
                    <a:pt x="17" y="83"/>
                    <a:pt x="0" y="65"/>
                    <a:pt x="0" y="41"/>
                  </a:cubicBezTo>
                  <a:cubicBezTo>
                    <a:pt x="0" y="17"/>
                    <a:pt x="18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32FD09D-2939-4991-A8B7-5C06881DBAE6}"/>
                </a:ext>
              </a:extLst>
            </p:cNvPr>
            <p:cNvGrpSpPr/>
            <p:nvPr/>
          </p:nvGrpSpPr>
          <p:grpSpPr>
            <a:xfrm>
              <a:off x="4305601" y="2817809"/>
              <a:ext cx="643136" cy="2199751"/>
              <a:chOff x="10277705" y="2602151"/>
              <a:chExt cx="736325" cy="2518489"/>
            </a:xfrm>
            <a:grpFill/>
          </p:grpSpPr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4A5A6227-A597-4F81-9144-77134190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8">
                <a:extLst>
                  <a:ext uri="{FF2B5EF4-FFF2-40B4-BE49-F238E27FC236}">
                    <a16:creationId xmlns:a16="http://schemas.microsoft.com/office/drawing/2014/main" id="{E7546DA0-4F90-4551-BC57-8EAD71ECB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28A032-F01B-4FEA-A339-A398905DF1FD}"/>
                </a:ext>
              </a:extLst>
            </p:cNvPr>
            <p:cNvGrpSpPr/>
            <p:nvPr/>
          </p:nvGrpSpPr>
          <p:grpSpPr>
            <a:xfrm>
              <a:off x="3752576" y="2955634"/>
              <a:ext cx="587772" cy="2010387"/>
              <a:chOff x="10277705" y="2602151"/>
              <a:chExt cx="736325" cy="2518489"/>
            </a:xfrm>
            <a:grpFill/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5DAA99E2-104A-4B9C-BB0D-EED40B590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8">
                <a:extLst>
                  <a:ext uri="{FF2B5EF4-FFF2-40B4-BE49-F238E27FC236}">
                    <a16:creationId xmlns:a16="http://schemas.microsoft.com/office/drawing/2014/main" id="{BC9779C9-5617-41F6-B3DD-327B60252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140427B-8476-45C8-9045-C662F2C65586}"/>
                </a:ext>
              </a:extLst>
            </p:cNvPr>
            <p:cNvGrpSpPr/>
            <p:nvPr/>
          </p:nvGrpSpPr>
          <p:grpSpPr>
            <a:xfrm>
              <a:off x="3267815" y="3162155"/>
              <a:ext cx="504790" cy="1726559"/>
              <a:chOff x="10277705" y="2602151"/>
              <a:chExt cx="736325" cy="2518489"/>
            </a:xfrm>
            <a:grpFill/>
          </p:grpSpPr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D7AF02C7-463F-4AA6-ABD3-5419EB7BC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8">
                <a:extLst>
                  <a:ext uri="{FF2B5EF4-FFF2-40B4-BE49-F238E27FC236}">
                    <a16:creationId xmlns:a16="http://schemas.microsoft.com/office/drawing/2014/main" id="{AE36B726-8DDB-417E-BB06-54D4796D8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F91C6E-57EC-49B2-8FC5-2895C699C58F}"/>
                </a:ext>
              </a:extLst>
            </p:cNvPr>
            <p:cNvGrpSpPr/>
            <p:nvPr/>
          </p:nvGrpSpPr>
          <p:grpSpPr>
            <a:xfrm>
              <a:off x="2843029" y="3316772"/>
              <a:ext cx="449095" cy="1536063"/>
              <a:chOff x="10277705" y="2602151"/>
              <a:chExt cx="736325" cy="2518489"/>
            </a:xfrm>
            <a:grpFill/>
          </p:grpSpPr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DB635136-9BC0-4CB9-8A21-38BD50628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5" y="3120574"/>
                <a:ext cx="736325" cy="2000066"/>
              </a:xfrm>
              <a:custGeom>
                <a:avLst/>
                <a:gdLst>
                  <a:gd name="T0" fmla="*/ 112 w 129"/>
                  <a:gd name="T1" fmla="*/ 1 h 351"/>
                  <a:gd name="T2" fmla="*/ 108 w 129"/>
                  <a:gd name="T3" fmla="*/ 79 h 351"/>
                  <a:gd name="T4" fmla="*/ 107 w 129"/>
                  <a:gd name="T5" fmla="*/ 149 h 351"/>
                  <a:gd name="T6" fmla="*/ 121 w 129"/>
                  <a:gd name="T7" fmla="*/ 175 h 351"/>
                  <a:gd name="T8" fmla="*/ 128 w 129"/>
                  <a:gd name="T9" fmla="*/ 187 h 351"/>
                  <a:gd name="T10" fmla="*/ 129 w 129"/>
                  <a:gd name="T11" fmla="*/ 322 h 351"/>
                  <a:gd name="T12" fmla="*/ 114 w 129"/>
                  <a:gd name="T13" fmla="*/ 346 h 351"/>
                  <a:gd name="T14" fmla="*/ 85 w 129"/>
                  <a:gd name="T15" fmla="*/ 336 h 351"/>
                  <a:gd name="T16" fmla="*/ 84 w 129"/>
                  <a:gd name="T17" fmla="*/ 335 h 351"/>
                  <a:gd name="T18" fmla="*/ 59 w 129"/>
                  <a:gd name="T19" fmla="*/ 347 h 351"/>
                  <a:gd name="T20" fmla="*/ 35 w 129"/>
                  <a:gd name="T21" fmla="*/ 328 h 351"/>
                  <a:gd name="T22" fmla="*/ 34 w 129"/>
                  <a:gd name="T23" fmla="*/ 310 h 351"/>
                  <a:gd name="T24" fmla="*/ 34 w 129"/>
                  <a:gd name="T25" fmla="*/ 188 h 351"/>
                  <a:gd name="T26" fmla="*/ 22 w 129"/>
                  <a:gd name="T27" fmla="*/ 175 h 351"/>
                  <a:gd name="T28" fmla="*/ 1 w 129"/>
                  <a:gd name="T29" fmla="*/ 152 h 351"/>
                  <a:gd name="T30" fmla="*/ 5 w 129"/>
                  <a:gd name="T31" fmla="*/ 62 h 351"/>
                  <a:gd name="T32" fmla="*/ 6 w 129"/>
                  <a:gd name="T33" fmla="*/ 44 h 351"/>
                  <a:gd name="T34" fmla="*/ 43 w 129"/>
                  <a:gd name="T35" fmla="*/ 1 h 351"/>
                  <a:gd name="T36" fmla="*/ 57 w 129"/>
                  <a:gd name="T37" fmla="*/ 1 h 351"/>
                  <a:gd name="T38" fmla="*/ 112 w 129"/>
                  <a:gd name="T39" fmla="*/ 1 h 351"/>
                  <a:gd name="connsiteX0" fmla="*/ 8611 w 9929"/>
                  <a:gd name="connsiteY0" fmla="*/ 13 h 9903"/>
                  <a:gd name="connsiteX1" fmla="*/ 8301 w 9929"/>
                  <a:gd name="connsiteY1" fmla="*/ 2236 h 9903"/>
                  <a:gd name="connsiteX2" fmla="*/ 8224 w 9929"/>
                  <a:gd name="connsiteY2" fmla="*/ 4230 h 9903"/>
                  <a:gd name="connsiteX3" fmla="*/ 9309 w 9929"/>
                  <a:gd name="connsiteY3" fmla="*/ 4971 h 9903"/>
                  <a:gd name="connsiteX4" fmla="*/ 9851 w 9929"/>
                  <a:gd name="connsiteY4" fmla="*/ 5313 h 9903"/>
                  <a:gd name="connsiteX5" fmla="*/ 9929 w 9929"/>
                  <a:gd name="connsiteY5" fmla="*/ 9159 h 9903"/>
                  <a:gd name="connsiteX6" fmla="*/ 8766 w 9929"/>
                  <a:gd name="connsiteY6" fmla="*/ 9843 h 9903"/>
                  <a:gd name="connsiteX7" fmla="*/ 6518 w 9929"/>
                  <a:gd name="connsiteY7" fmla="*/ 9558 h 9903"/>
                  <a:gd name="connsiteX8" fmla="*/ 6441 w 9929"/>
                  <a:gd name="connsiteY8" fmla="*/ 9529 h 9903"/>
                  <a:gd name="connsiteX9" fmla="*/ 4503 w 9929"/>
                  <a:gd name="connsiteY9" fmla="*/ 9871 h 9903"/>
                  <a:gd name="connsiteX10" fmla="*/ 2642 w 9929"/>
                  <a:gd name="connsiteY10" fmla="*/ 9330 h 9903"/>
                  <a:gd name="connsiteX11" fmla="*/ 2565 w 9929"/>
                  <a:gd name="connsiteY11" fmla="*/ 8817 h 9903"/>
                  <a:gd name="connsiteX12" fmla="*/ 2565 w 9929"/>
                  <a:gd name="connsiteY12" fmla="*/ 5341 h 9903"/>
                  <a:gd name="connsiteX13" fmla="*/ 1634 w 9929"/>
                  <a:gd name="connsiteY13" fmla="*/ 4971 h 9903"/>
                  <a:gd name="connsiteX14" fmla="*/ 7 w 9929"/>
                  <a:gd name="connsiteY14" fmla="*/ 4315 h 9903"/>
                  <a:gd name="connsiteX15" fmla="*/ 317 w 9929"/>
                  <a:gd name="connsiteY15" fmla="*/ 1751 h 9903"/>
                  <a:gd name="connsiteX16" fmla="*/ 394 w 9929"/>
                  <a:gd name="connsiteY16" fmla="*/ 1239 h 9903"/>
                  <a:gd name="connsiteX17" fmla="*/ 3262 w 9929"/>
                  <a:gd name="connsiteY17" fmla="*/ 13 h 9903"/>
                  <a:gd name="connsiteX18" fmla="*/ 4348 w 9929"/>
                  <a:gd name="connsiteY18" fmla="*/ 13 h 9903"/>
                  <a:gd name="connsiteX19" fmla="*/ 8611 w 9929"/>
                  <a:gd name="connsiteY19" fmla="*/ 13 h 9903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5517 w 10000"/>
                  <a:gd name="connsiteY8" fmla="*/ 9471 h 10000"/>
                  <a:gd name="connsiteX9" fmla="*/ 4535 w 10000"/>
                  <a:gd name="connsiteY9" fmla="*/ 9968 h 10000"/>
                  <a:gd name="connsiteX10" fmla="*/ 2661 w 10000"/>
                  <a:gd name="connsiteY10" fmla="*/ 9421 h 10000"/>
                  <a:gd name="connsiteX11" fmla="*/ 2583 w 10000"/>
                  <a:gd name="connsiteY11" fmla="*/ 8903 h 10000"/>
                  <a:gd name="connsiteX12" fmla="*/ 2583 w 10000"/>
                  <a:gd name="connsiteY12" fmla="*/ 5393 h 10000"/>
                  <a:gd name="connsiteX13" fmla="*/ 1646 w 10000"/>
                  <a:gd name="connsiteY13" fmla="*/ 5020 h 10000"/>
                  <a:gd name="connsiteX14" fmla="*/ 7 w 10000"/>
                  <a:gd name="connsiteY14" fmla="*/ 4357 h 10000"/>
                  <a:gd name="connsiteX15" fmla="*/ 319 w 10000"/>
                  <a:gd name="connsiteY15" fmla="*/ 1768 h 10000"/>
                  <a:gd name="connsiteX16" fmla="*/ 397 w 10000"/>
                  <a:gd name="connsiteY16" fmla="*/ 1251 h 10000"/>
                  <a:gd name="connsiteX17" fmla="*/ 3285 w 10000"/>
                  <a:gd name="connsiteY17" fmla="*/ 13 h 10000"/>
                  <a:gd name="connsiteX18" fmla="*/ 4379 w 10000"/>
                  <a:gd name="connsiteY18" fmla="*/ 13 h 10000"/>
                  <a:gd name="connsiteX19" fmla="*/ 8673 w 10000"/>
                  <a:gd name="connsiteY19" fmla="*/ 13 h 10000"/>
                  <a:gd name="connsiteX0" fmla="*/ 8673 w 10000"/>
                  <a:gd name="connsiteY0" fmla="*/ 13 h 10000"/>
                  <a:gd name="connsiteX1" fmla="*/ 8360 w 10000"/>
                  <a:gd name="connsiteY1" fmla="*/ 2258 h 10000"/>
                  <a:gd name="connsiteX2" fmla="*/ 8283 w 10000"/>
                  <a:gd name="connsiteY2" fmla="*/ 4271 h 10000"/>
                  <a:gd name="connsiteX3" fmla="*/ 9376 w 10000"/>
                  <a:gd name="connsiteY3" fmla="*/ 5020 h 10000"/>
                  <a:gd name="connsiteX4" fmla="*/ 9921 w 10000"/>
                  <a:gd name="connsiteY4" fmla="*/ 5365 h 10000"/>
                  <a:gd name="connsiteX5" fmla="*/ 10000 w 10000"/>
                  <a:gd name="connsiteY5" fmla="*/ 9249 h 10000"/>
                  <a:gd name="connsiteX6" fmla="*/ 8829 w 10000"/>
                  <a:gd name="connsiteY6" fmla="*/ 9939 h 10000"/>
                  <a:gd name="connsiteX7" fmla="*/ 6565 w 10000"/>
                  <a:gd name="connsiteY7" fmla="*/ 9652 h 10000"/>
                  <a:gd name="connsiteX8" fmla="*/ 4535 w 10000"/>
                  <a:gd name="connsiteY8" fmla="*/ 9968 h 10000"/>
                  <a:gd name="connsiteX9" fmla="*/ 2661 w 10000"/>
                  <a:gd name="connsiteY9" fmla="*/ 9421 h 10000"/>
                  <a:gd name="connsiteX10" fmla="*/ 2583 w 10000"/>
                  <a:gd name="connsiteY10" fmla="*/ 8903 h 10000"/>
                  <a:gd name="connsiteX11" fmla="*/ 2583 w 10000"/>
                  <a:gd name="connsiteY11" fmla="*/ 5393 h 10000"/>
                  <a:gd name="connsiteX12" fmla="*/ 1646 w 10000"/>
                  <a:gd name="connsiteY12" fmla="*/ 5020 h 10000"/>
                  <a:gd name="connsiteX13" fmla="*/ 7 w 10000"/>
                  <a:gd name="connsiteY13" fmla="*/ 4357 h 10000"/>
                  <a:gd name="connsiteX14" fmla="*/ 319 w 10000"/>
                  <a:gd name="connsiteY14" fmla="*/ 1768 h 10000"/>
                  <a:gd name="connsiteX15" fmla="*/ 397 w 10000"/>
                  <a:gd name="connsiteY15" fmla="*/ 1251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4"/>
                  <a:gd name="connsiteX1" fmla="*/ 8360 w 10000"/>
                  <a:gd name="connsiteY1" fmla="*/ 2258 h 9994"/>
                  <a:gd name="connsiteX2" fmla="*/ 8283 w 10000"/>
                  <a:gd name="connsiteY2" fmla="*/ 4271 h 9994"/>
                  <a:gd name="connsiteX3" fmla="*/ 9376 w 10000"/>
                  <a:gd name="connsiteY3" fmla="*/ 5020 h 9994"/>
                  <a:gd name="connsiteX4" fmla="*/ 9921 w 10000"/>
                  <a:gd name="connsiteY4" fmla="*/ 5365 h 9994"/>
                  <a:gd name="connsiteX5" fmla="*/ 10000 w 10000"/>
                  <a:gd name="connsiteY5" fmla="*/ 9249 h 9994"/>
                  <a:gd name="connsiteX6" fmla="*/ 8829 w 10000"/>
                  <a:gd name="connsiteY6" fmla="*/ 9939 h 9994"/>
                  <a:gd name="connsiteX7" fmla="*/ 6198 w 10000"/>
                  <a:gd name="connsiteY7" fmla="*/ 9620 h 9994"/>
                  <a:gd name="connsiteX8" fmla="*/ 4535 w 10000"/>
                  <a:gd name="connsiteY8" fmla="*/ 9968 h 9994"/>
                  <a:gd name="connsiteX9" fmla="*/ 2661 w 10000"/>
                  <a:gd name="connsiteY9" fmla="*/ 9421 h 9994"/>
                  <a:gd name="connsiteX10" fmla="*/ 2583 w 10000"/>
                  <a:gd name="connsiteY10" fmla="*/ 8903 h 9994"/>
                  <a:gd name="connsiteX11" fmla="*/ 2583 w 10000"/>
                  <a:gd name="connsiteY11" fmla="*/ 5393 h 9994"/>
                  <a:gd name="connsiteX12" fmla="*/ 1646 w 10000"/>
                  <a:gd name="connsiteY12" fmla="*/ 5020 h 9994"/>
                  <a:gd name="connsiteX13" fmla="*/ 7 w 10000"/>
                  <a:gd name="connsiteY13" fmla="*/ 4357 h 9994"/>
                  <a:gd name="connsiteX14" fmla="*/ 319 w 10000"/>
                  <a:gd name="connsiteY14" fmla="*/ 1768 h 9994"/>
                  <a:gd name="connsiteX15" fmla="*/ 397 w 10000"/>
                  <a:gd name="connsiteY15" fmla="*/ 1251 h 9994"/>
                  <a:gd name="connsiteX16" fmla="*/ 3285 w 10000"/>
                  <a:gd name="connsiteY16" fmla="*/ 13 h 9994"/>
                  <a:gd name="connsiteX17" fmla="*/ 4379 w 10000"/>
                  <a:gd name="connsiteY17" fmla="*/ 13 h 9994"/>
                  <a:gd name="connsiteX18" fmla="*/ 8673 w 10000"/>
                  <a:gd name="connsiteY18" fmla="*/ 13 h 9994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10000"/>
                  <a:gd name="connsiteX1" fmla="*/ 8360 w 10000"/>
                  <a:gd name="connsiteY1" fmla="*/ 2259 h 10000"/>
                  <a:gd name="connsiteX2" fmla="*/ 8283 w 10000"/>
                  <a:gd name="connsiteY2" fmla="*/ 4274 h 10000"/>
                  <a:gd name="connsiteX3" fmla="*/ 9376 w 10000"/>
                  <a:gd name="connsiteY3" fmla="*/ 5023 h 10000"/>
                  <a:gd name="connsiteX4" fmla="*/ 9921 w 10000"/>
                  <a:gd name="connsiteY4" fmla="*/ 5368 h 10000"/>
                  <a:gd name="connsiteX5" fmla="*/ 10000 w 10000"/>
                  <a:gd name="connsiteY5" fmla="*/ 9255 h 10000"/>
                  <a:gd name="connsiteX6" fmla="*/ 8829 w 10000"/>
                  <a:gd name="connsiteY6" fmla="*/ 9945 h 10000"/>
                  <a:gd name="connsiteX7" fmla="*/ 6198 w 10000"/>
                  <a:gd name="connsiteY7" fmla="*/ 9626 h 10000"/>
                  <a:gd name="connsiteX8" fmla="*/ 4535 w 10000"/>
                  <a:gd name="connsiteY8" fmla="*/ 9974 h 10000"/>
                  <a:gd name="connsiteX9" fmla="*/ 2661 w 10000"/>
                  <a:gd name="connsiteY9" fmla="*/ 9427 h 10000"/>
                  <a:gd name="connsiteX10" fmla="*/ 2583 w 10000"/>
                  <a:gd name="connsiteY10" fmla="*/ 8908 h 10000"/>
                  <a:gd name="connsiteX11" fmla="*/ 2583 w 10000"/>
                  <a:gd name="connsiteY11" fmla="*/ 5396 h 10000"/>
                  <a:gd name="connsiteX12" fmla="*/ 1646 w 10000"/>
                  <a:gd name="connsiteY12" fmla="*/ 5023 h 10000"/>
                  <a:gd name="connsiteX13" fmla="*/ 7 w 10000"/>
                  <a:gd name="connsiteY13" fmla="*/ 4360 h 10000"/>
                  <a:gd name="connsiteX14" fmla="*/ 319 w 10000"/>
                  <a:gd name="connsiteY14" fmla="*/ 1769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  <a:gd name="connsiteX0" fmla="*/ 8673 w 10000"/>
                  <a:gd name="connsiteY0" fmla="*/ 13 h 9997"/>
                  <a:gd name="connsiteX1" fmla="*/ 8360 w 10000"/>
                  <a:gd name="connsiteY1" fmla="*/ 2259 h 9997"/>
                  <a:gd name="connsiteX2" fmla="*/ 8283 w 10000"/>
                  <a:gd name="connsiteY2" fmla="*/ 4274 h 9997"/>
                  <a:gd name="connsiteX3" fmla="*/ 9376 w 10000"/>
                  <a:gd name="connsiteY3" fmla="*/ 5023 h 9997"/>
                  <a:gd name="connsiteX4" fmla="*/ 9921 w 10000"/>
                  <a:gd name="connsiteY4" fmla="*/ 5368 h 9997"/>
                  <a:gd name="connsiteX5" fmla="*/ 10000 w 10000"/>
                  <a:gd name="connsiteY5" fmla="*/ 9255 h 9997"/>
                  <a:gd name="connsiteX6" fmla="*/ 8829 w 10000"/>
                  <a:gd name="connsiteY6" fmla="*/ 9945 h 9997"/>
                  <a:gd name="connsiteX7" fmla="*/ 6306 w 10000"/>
                  <a:gd name="connsiteY7" fmla="*/ 9610 h 9997"/>
                  <a:gd name="connsiteX8" fmla="*/ 4535 w 10000"/>
                  <a:gd name="connsiteY8" fmla="*/ 9974 h 9997"/>
                  <a:gd name="connsiteX9" fmla="*/ 2661 w 10000"/>
                  <a:gd name="connsiteY9" fmla="*/ 9427 h 9997"/>
                  <a:gd name="connsiteX10" fmla="*/ 2583 w 10000"/>
                  <a:gd name="connsiteY10" fmla="*/ 8908 h 9997"/>
                  <a:gd name="connsiteX11" fmla="*/ 2583 w 10000"/>
                  <a:gd name="connsiteY11" fmla="*/ 5396 h 9997"/>
                  <a:gd name="connsiteX12" fmla="*/ 1646 w 10000"/>
                  <a:gd name="connsiteY12" fmla="*/ 5023 h 9997"/>
                  <a:gd name="connsiteX13" fmla="*/ 7 w 10000"/>
                  <a:gd name="connsiteY13" fmla="*/ 4360 h 9997"/>
                  <a:gd name="connsiteX14" fmla="*/ 319 w 10000"/>
                  <a:gd name="connsiteY14" fmla="*/ 1769 h 9997"/>
                  <a:gd name="connsiteX15" fmla="*/ 397 w 10000"/>
                  <a:gd name="connsiteY15" fmla="*/ 1252 h 9997"/>
                  <a:gd name="connsiteX16" fmla="*/ 3285 w 10000"/>
                  <a:gd name="connsiteY16" fmla="*/ 13 h 9997"/>
                  <a:gd name="connsiteX17" fmla="*/ 4379 w 10000"/>
                  <a:gd name="connsiteY17" fmla="*/ 13 h 9997"/>
                  <a:gd name="connsiteX18" fmla="*/ 8673 w 10000"/>
                  <a:gd name="connsiteY18" fmla="*/ 13 h 9997"/>
                  <a:gd name="connsiteX0" fmla="*/ 8673 w 10000"/>
                  <a:gd name="connsiteY0" fmla="*/ 13 h 10000"/>
                  <a:gd name="connsiteX1" fmla="*/ 8360 w 10000"/>
                  <a:gd name="connsiteY1" fmla="*/ 2260 h 10000"/>
                  <a:gd name="connsiteX2" fmla="*/ 8283 w 10000"/>
                  <a:gd name="connsiteY2" fmla="*/ 4275 h 10000"/>
                  <a:gd name="connsiteX3" fmla="*/ 9376 w 10000"/>
                  <a:gd name="connsiteY3" fmla="*/ 5025 h 10000"/>
                  <a:gd name="connsiteX4" fmla="*/ 9921 w 10000"/>
                  <a:gd name="connsiteY4" fmla="*/ 5370 h 10000"/>
                  <a:gd name="connsiteX5" fmla="*/ 10000 w 10000"/>
                  <a:gd name="connsiteY5" fmla="*/ 9258 h 10000"/>
                  <a:gd name="connsiteX6" fmla="*/ 8829 w 10000"/>
                  <a:gd name="connsiteY6" fmla="*/ 9948 h 10000"/>
                  <a:gd name="connsiteX7" fmla="*/ 6306 w 10000"/>
                  <a:gd name="connsiteY7" fmla="*/ 9613 h 10000"/>
                  <a:gd name="connsiteX8" fmla="*/ 4535 w 10000"/>
                  <a:gd name="connsiteY8" fmla="*/ 9977 h 10000"/>
                  <a:gd name="connsiteX9" fmla="*/ 2661 w 10000"/>
                  <a:gd name="connsiteY9" fmla="*/ 9430 h 10000"/>
                  <a:gd name="connsiteX10" fmla="*/ 2583 w 10000"/>
                  <a:gd name="connsiteY10" fmla="*/ 8911 h 10000"/>
                  <a:gd name="connsiteX11" fmla="*/ 2583 w 10000"/>
                  <a:gd name="connsiteY11" fmla="*/ 5398 h 10000"/>
                  <a:gd name="connsiteX12" fmla="*/ 1646 w 10000"/>
                  <a:gd name="connsiteY12" fmla="*/ 5025 h 10000"/>
                  <a:gd name="connsiteX13" fmla="*/ 7 w 10000"/>
                  <a:gd name="connsiteY13" fmla="*/ 4361 h 10000"/>
                  <a:gd name="connsiteX14" fmla="*/ 319 w 10000"/>
                  <a:gd name="connsiteY14" fmla="*/ 1770 h 10000"/>
                  <a:gd name="connsiteX15" fmla="*/ 397 w 10000"/>
                  <a:gd name="connsiteY15" fmla="*/ 1252 h 10000"/>
                  <a:gd name="connsiteX16" fmla="*/ 3285 w 10000"/>
                  <a:gd name="connsiteY16" fmla="*/ 13 h 10000"/>
                  <a:gd name="connsiteX17" fmla="*/ 4379 w 10000"/>
                  <a:gd name="connsiteY17" fmla="*/ 13 h 10000"/>
                  <a:gd name="connsiteX18" fmla="*/ 8673 w 10000"/>
                  <a:gd name="connsiteY18" fmla="*/ 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8673" y="13"/>
                    </a:moveTo>
                    <a:cubicBezTo>
                      <a:pt x="8516" y="791"/>
                      <a:pt x="8360" y="1539"/>
                      <a:pt x="8360" y="2260"/>
                    </a:cubicBezTo>
                    <a:cubicBezTo>
                      <a:pt x="8283" y="2922"/>
                      <a:pt x="8283" y="3613"/>
                      <a:pt x="8283" y="4275"/>
                    </a:cubicBezTo>
                    <a:cubicBezTo>
                      <a:pt x="8204" y="4621"/>
                      <a:pt x="8673" y="4822"/>
                      <a:pt x="9376" y="5025"/>
                    </a:cubicBezTo>
                    <a:cubicBezTo>
                      <a:pt x="9688" y="5111"/>
                      <a:pt x="9921" y="5255"/>
                      <a:pt x="9921" y="5370"/>
                    </a:cubicBezTo>
                    <a:cubicBezTo>
                      <a:pt x="10000" y="6666"/>
                      <a:pt x="10000" y="7961"/>
                      <a:pt x="10000" y="9258"/>
                    </a:cubicBezTo>
                    <a:cubicBezTo>
                      <a:pt x="10000" y="9603"/>
                      <a:pt x="9609" y="9833"/>
                      <a:pt x="8829" y="9948"/>
                    </a:cubicBezTo>
                    <a:cubicBezTo>
                      <a:pt x="7970" y="10092"/>
                      <a:pt x="7009" y="9929"/>
                      <a:pt x="6306" y="9613"/>
                    </a:cubicBezTo>
                    <a:cubicBezTo>
                      <a:pt x="5655" y="9935"/>
                      <a:pt x="5251" y="9992"/>
                      <a:pt x="4535" y="9977"/>
                    </a:cubicBezTo>
                    <a:cubicBezTo>
                      <a:pt x="3800" y="10042"/>
                      <a:pt x="2817" y="9804"/>
                      <a:pt x="2661" y="9430"/>
                    </a:cubicBezTo>
                    <a:cubicBezTo>
                      <a:pt x="2583" y="9258"/>
                      <a:pt x="2583" y="9084"/>
                      <a:pt x="2583" y="8911"/>
                    </a:cubicBezTo>
                    <a:lnTo>
                      <a:pt x="2583" y="5398"/>
                    </a:lnTo>
                    <a:cubicBezTo>
                      <a:pt x="2583" y="5140"/>
                      <a:pt x="2505" y="4994"/>
                      <a:pt x="1646" y="5025"/>
                    </a:cubicBezTo>
                    <a:cubicBezTo>
                      <a:pt x="553" y="5082"/>
                      <a:pt x="-72" y="4851"/>
                      <a:pt x="7" y="4361"/>
                    </a:cubicBezTo>
                    <a:cubicBezTo>
                      <a:pt x="85" y="3498"/>
                      <a:pt x="241" y="2635"/>
                      <a:pt x="319" y="1770"/>
                    </a:cubicBezTo>
                    <a:cubicBezTo>
                      <a:pt x="397" y="1596"/>
                      <a:pt x="397" y="1425"/>
                      <a:pt x="397" y="1252"/>
                    </a:cubicBezTo>
                    <a:cubicBezTo>
                      <a:pt x="475" y="560"/>
                      <a:pt x="1490" y="158"/>
                      <a:pt x="3285" y="13"/>
                    </a:cubicBezTo>
                    <a:lnTo>
                      <a:pt x="4379" y="13"/>
                    </a:lnTo>
                    <a:cubicBezTo>
                      <a:pt x="5862" y="-15"/>
                      <a:pt x="7268" y="13"/>
                      <a:pt x="86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72F11526-B7C0-4C12-A96B-71570F887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1502" y="2602151"/>
                <a:ext cx="478169" cy="478169"/>
              </a:xfrm>
              <a:custGeom>
                <a:avLst/>
                <a:gdLst>
                  <a:gd name="T0" fmla="*/ 42 w 83"/>
                  <a:gd name="T1" fmla="*/ 0 h 83"/>
                  <a:gd name="T2" fmla="*/ 83 w 83"/>
                  <a:gd name="T3" fmla="*/ 41 h 83"/>
                  <a:gd name="T4" fmla="*/ 42 w 83"/>
                  <a:gd name="T5" fmla="*/ 83 h 83"/>
                  <a:gd name="T6" fmla="*/ 0 w 83"/>
                  <a:gd name="T7" fmla="*/ 41 h 83"/>
                  <a:gd name="T8" fmla="*/ 42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0"/>
                    </a:moveTo>
                    <a:cubicBezTo>
                      <a:pt x="65" y="0"/>
                      <a:pt x="82" y="17"/>
                      <a:pt x="83" y="41"/>
                    </a:cubicBezTo>
                    <a:cubicBezTo>
                      <a:pt x="83" y="65"/>
                      <a:pt x="66" y="82"/>
                      <a:pt x="42" y="83"/>
                    </a:cubicBezTo>
                    <a:cubicBezTo>
                      <a:pt x="17" y="83"/>
                      <a:pt x="0" y="65"/>
                      <a:pt x="0" y="41"/>
                    </a:cubicBezTo>
                    <a:cubicBezTo>
                      <a:pt x="0" y="17"/>
                      <a:pt x="18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6FEFAE02-4873-43DB-82DA-A443C170507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BB27-0459-40E1-85FE-6495B500A2F9}"/>
              </a:ext>
            </a:extLst>
          </p:cNvPr>
          <p:cNvSpPr txBox="1"/>
          <p:nvPr/>
        </p:nvSpPr>
        <p:spPr>
          <a:xfrm>
            <a:off x="0" y="63892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360284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13897</TotalTime>
  <Words>30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Noto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1012</cp:revision>
  <dcterms:created xsi:type="dcterms:W3CDTF">2017-12-05T16:25:52Z</dcterms:created>
  <dcterms:modified xsi:type="dcterms:W3CDTF">2018-08-04T11:16:24Z</dcterms:modified>
</cp:coreProperties>
</file>