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513" r:id="rId3"/>
    <p:sldId id="514" r:id="rId4"/>
    <p:sldId id="503" r:id="rId5"/>
    <p:sldId id="523" r:id="rId6"/>
    <p:sldId id="522" r:id="rId7"/>
    <p:sldId id="516" r:id="rId8"/>
    <p:sldId id="518" r:id="rId9"/>
  </p:sldIdLst>
  <p:sldSz cx="12192000" cy="6858000"/>
  <p:notesSz cx="6858000" cy="9144000"/>
  <p:custDataLst>
    <p:tags r:id="rId12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93333" autoAdjust="0"/>
  </p:normalViewPr>
  <p:slideViewPr>
    <p:cSldViewPr snapToGrid="0">
      <p:cViewPr varScale="1">
        <p:scale>
          <a:sx n="119" d="100"/>
          <a:sy n="119" d="100"/>
        </p:scale>
        <p:origin x="6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03-09-2024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03-09-2024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10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9-10 September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Robert Jan </a:t>
            </a:r>
            <a:r>
              <a:rPr lang="en-US" dirty="0" err="1"/>
              <a:t>Schlimbach</a:t>
            </a:r>
            <a:r>
              <a:rPr lang="en-US" dirty="0"/>
              <a:t> and Lars Veefkind</a:t>
            </a:r>
          </a:p>
          <a:p>
            <a:r>
              <a:rPr lang="en-US" dirty="0"/>
              <a:t>Machine Learning Advisors at SURF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 (time permitting)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 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not, did not receive a login, or starting a notebook server does not work: contact me on the chat, so I can resolve it during the first </a:t>
            </a:r>
            <a:r>
              <a:rPr lang="en-US"/>
              <a:t>hands-on session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18812</TotalTime>
  <Words>592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9-10 September 2024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518</cp:revision>
  <cp:lastPrinted>2019-06-12T07:01:08Z</cp:lastPrinted>
  <dcterms:created xsi:type="dcterms:W3CDTF">2018-10-01T11:25:03Z</dcterms:created>
  <dcterms:modified xsi:type="dcterms:W3CDTF">2024-09-03T14:44:33Z</dcterms:modified>
  <cp:category/>
</cp:coreProperties>
</file>