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920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688" r:id="rId21"/>
  </p:sldMasterIdLst>
  <p:notesMasterIdLst>
    <p:notesMasterId r:id="rId61"/>
  </p:notesMasterIdLst>
  <p:sldIdLst>
    <p:sldId id="256" r:id="rId22"/>
    <p:sldId id="320" r:id="rId23"/>
    <p:sldId id="278" r:id="rId24"/>
    <p:sldId id="289" r:id="rId25"/>
    <p:sldId id="298" r:id="rId26"/>
    <p:sldId id="315" r:id="rId27"/>
    <p:sldId id="314" r:id="rId28"/>
    <p:sldId id="313" r:id="rId29"/>
    <p:sldId id="312" r:id="rId30"/>
    <p:sldId id="311" r:id="rId31"/>
    <p:sldId id="310" r:id="rId32"/>
    <p:sldId id="309" r:id="rId33"/>
    <p:sldId id="308" r:id="rId34"/>
    <p:sldId id="307" r:id="rId35"/>
    <p:sldId id="306" r:id="rId36"/>
    <p:sldId id="305" r:id="rId37"/>
    <p:sldId id="304" r:id="rId38"/>
    <p:sldId id="303" r:id="rId39"/>
    <p:sldId id="302" r:id="rId40"/>
    <p:sldId id="301" r:id="rId41"/>
    <p:sldId id="300" r:id="rId42"/>
    <p:sldId id="299" r:id="rId43"/>
    <p:sldId id="279" r:id="rId44"/>
    <p:sldId id="288" r:id="rId45"/>
    <p:sldId id="287" r:id="rId46"/>
    <p:sldId id="286" r:id="rId47"/>
    <p:sldId id="285" r:id="rId48"/>
    <p:sldId id="284" r:id="rId49"/>
    <p:sldId id="317" r:id="rId50"/>
    <p:sldId id="319" r:id="rId51"/>
    <p:sldId id="295" r:id="rId52"/>
    <p:sldId id="316" r:id="rId53"/>
    <p:sldId id="291" r:id="rId54"/>
    <p:sldId id="282" r:id="rId55"/>
    <p:sldId id="292" r:id="rId56"/>
    <p:sldId id="297" r:id="rId57"/>
    <p:sldId id="293" r:id="rId58"/>
    <p:sldId id="294" r:id="rId59"/>
    <p:sldId id="296" r:id="rId6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par" initials="C" lastIdx="26" clrIdx="0">
    <p:extLst>
      <p:ext uri="{19B8F6BF-5375-455C-9EA6-DF929625EA0E}">
        <p15:presenceInfo xmlns:p15="http://schemas.microsoft.com/office/powerpoint/2012/main" userId="Casp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55E42-4491-BD66-87CD-B380D74F6DDE}" v="49" dt="2023-05-15T20:41:02.550"/>
    <p1510:client id="{48AEC0D7-8CEB-0F61-829E-BB31383C3529}" v="78" dt="2023-05-16T13:21:30.677"/>
    <p1510:client id="{C6BF9E61-926A-0BE4-F7C6-BEA31624F5AA}" v="231" dt="2023-05-16T07:03:48.252"/>
    <p1510:client id="{ECBFDFDE-A571-9D29-D12F-5A52BC5CDA6D}" v="1507" dt="2023-05-16T10:22:12.277"/>
    <p1510:client id="{F1F4FE68-B7AF-1BFB-33FA-E506368FCEEF}" v="83" dt="2023-05-16T12:40:46.364"/>
    <p1510:client id="{FDB1ED27-A811-AE95-7824-5FD9DA5A6EC5}" v="324" dt="2023-05-16T12:34:4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5"/>
  </p:normalViewPr>
  <p:slideViewPr>
    <p:cSldViewPr snapToGrid="0">
      <p:cViewPr varScale="1">
        <p:scale>
          <a:sx n="117" d="100"/>
          <a:sy n="117" d="100"/>
        </p:scale>
        <p:origin x="6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microsoft.com/office/2015/10/relationships/revisionInfo" Target="revisionInfo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1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1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1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1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1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1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1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1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1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1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2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2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2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2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2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2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2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26" name="PlaceHolder 4"/>
          <p:cNvSpPr>
            <a:spLocks noGrp="1"/>
          </p:cNvSpPr>
          <p:nvPr>
            <p:ph type="dt" idx="4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7" name="PlaceHolder 5"/>
          <p:cNvSpPr>
            <a:spLocks noGrp="1"/>
          </p:cNvSpPr>
          <p:nvPr>
            <p:ph type="ftr" idx="4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8" name="PlaceHolder 6"/>
          <p:cNvSpPr>
            <a:spLocks noGrp="1"/>
          </p:cNvSpPr>
          <p:nvPr>
            <p:ph type="sldNum" idx="4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1557BD3-D96D-4EB4-B8B3-9233EE3E81E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10BC492-4473-4B0E-93D5-D38953E1EC75}" type="slidenum">
              <a:rPr lang="en-GB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16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20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111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22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235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09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093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70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573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87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055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53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85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H100, add watt </a:t>
            </a:r>
            <a:r>
              <a:rPr lang="en-US" dirty="0" err="1"/>
              <a:t>en</a:t>
            </a:r>
            <a:r>
              <a:rPr lang="en-US" dirty="0"/>
              <a:t> perf per watt, add a10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pPr algn="r">
              <a:buNone/>
            </a:pPr>
            <a:fld id="{F1557BD3-D96D-4EB4-B8B3-9233EE3E81E1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30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9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12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75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407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1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16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8.sv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8.sv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1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E58FCC8-3097-4700-B2A6-2AD22F2777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C48CE72-E05B-4D50-91C8-D1F9BC116B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B930B6D-8DB4-458A-BFF8-A37EC0BA40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0A1869A-A78A-4395-9CFA-8488AA36A5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49C50C9-BCF6-41D5-BB8A-458E3FA27E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7BB0207-24AC-4493-A6B5-85E99DC8D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525134B-0294-4652-B871-16541A13AC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CF6D6CC-0652-4BEC-A5DD-DA14D025929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D8B2974-6629-4C6C-B14F-F5142C602F2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932E874-7187-4862-8732-6649B2A19B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D902E7A-8591-40FF-885F-7087F342C7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6CDD341-4F4E-45EA-B542-7155863F40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50F07DA-730B-4A40-984C-7F7941D1BE0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83A026A-E805-4361-851A-2E6122AA0C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F7D2413-A611-409C-ADF4-B086A38E40B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7C02522-C47D-49FD-A1A9-E59924400B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B1BB0C7-6CC2-4C4C-A85E-8E844FC8CB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AF6E7D5-FEB1-459D-87A9-F7D4D4C569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802D0B2-B981-4153-8DA9-BF99D003DE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411590F-D340-4D04-A02D-B9065156D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668ACAF-5C7B-46BA-BBEF-27D5EE3B48E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734391FB-0C42-490C-9FE3-A0AC689E73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2AA7FF28-E546-42C3-9044-4E628677FA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EA63D40-6905-494F-AB96-2EC0D0434B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38959A83-582C-4CD6-8EEF-47894D26CD8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B0AA8E31-EC54-48FA-AC5E-E76FE4BAC3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88A0FB7C-C03F-4ABC-BC91-A04F9264ECD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A83541F-B35D-4B9C-8D9C-950D423B4BE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3D6CDB9-B13A-4062-950A-1A48369D930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FF602BCD-32F4-4053-8C77-3CE1C5A8D0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B64BA1-41C8-414A-90D1-48D0332839E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0BE58750-AB66-48D2-807F-2AB375F11C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8E5042A-A5B8-4A89-9A1E-EF0E23A077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C291A5E3-792C-4FFF-94F8-8F0F7C384D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0E89F458-3622-47D8-B9FD-15C6B9387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95C1D19-8CE0-4408-BBED-F854B94D78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4DCCDF7-11F4-44B6-A39C-7838A257B6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DDDBEFB7-31F4-466A-933D-2840DE284C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1386380-3F15-40E8-A5C5-0F1A25166A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16ED5E2-6512-4A45-A07B-1AD16896A7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E8851729-6E1C-4856-A0F2-8E57EBC1AB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808AFB-43CF-44E6-8570-C1547C4C19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A2494FD-D113-41E9-88B3-D201124633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B79D7F6-141F-4207-9122-071146D3BB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7CAB6D7-E536-4763-9B0E-9F89796533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E06DF52-6663-4462-B2C9-E2B9A8BD697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D43B441-D17B-4563-AB93-3819B0AF79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AABA031-731E-4DB3-8839-D88DB67E71A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054DE67-9630-44B3-BBB3-E019E875AF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D349606-4585-4407-8B43-84768BDF29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AD2E6D5-94CC-4EDE-8E53-71519C15B2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08D51D9B-A0DF-4B78-B9FA-493CE248F2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63A360-61BB-4C05-80AE-5ABBAB7A78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746CC480-7077-4633-B737-CD8D8C6DED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CD68B178-51CC-4418-9F6A-6D498169EE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4BCBACB7-03B8-4E5B-BDE3-2F516BEC15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B27CBCF7-2CED-47BE-B860-7A01DE2C2D7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36D832C-DD45-476C-8D25-B2A8D5CDE3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2D6110A8-5576-4CC7-A7F9-29B0BD220F2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3A85BCE-962A-4077-B4A9-989BC379218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FFD4FDB4-D9EF-47E8-B5CA-CA97FB3C84E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926627D8-683F-4981-BF16-EE08E7D7FA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02495F8-365D-42B9-9C6A-5871E59EE5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3FD9E-1DA0-4719-9458-D6E52663A3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3D45E7C-4CC0-40C6-A057-F7B417A878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250E59AC-16B9-4400-B4C9-8780AA7AB48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22D7BB1-8893-46C9-855E-5B3921CBB81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20FA0CFA-35D0-4728-BF3D-27E0F8C4B2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6706A93B-69BE-4E4B-89D9-0C0BD897BB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A2CC26FC-DE91-4D7A-99E9-120D101CC9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AA8D58A-3686-4870-805B-12B4FCC4E4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236B316-BD67-40EF-87C4-A7416FF19FD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C25BC0D-4CA4-439B-BB7D-A50AFCBA541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F070CDD-DD76-4084-9BF3-62BA0FF21D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D2B60A-F37B-46D7-95ED-4E72BACDEEA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14B97E0-C0F9-4439-B1C0-E21BE15A48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610E677E-4130-4E4B-B145-C136E76D1D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67119F9-7AB3-49E7-854D-EBBD7C493F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F82C9C84-D5C2-4E35-893A-150DB2A37D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D5FCC628-3056-4708-9DF6-22D99998B1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88BEBBCF-FF8E-48EE-9D05-866F514734B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D867649-9F44-43CD-9684-9AA68E759C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17841CF-4FE5-49AD-A693-2E71A17383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55B075C-DBB1-4F80-A796-38D269EC88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C43F1A18-F216-4536-ADA3-0B1586B8BD5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E49B72-A543-4988-AEBB-7F6527A969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E564F226-3077-47C5-AB48-CC98EA17B9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C8B43B0-6E9D-4FC1-96EF-77F594FCD8B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9DF69649-F474-4F7F-B8C5-CC3106068D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65F83E5-3D1A-4B49-A4A8-788B51F238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5AB75D4F-FB36-40DA-9245-B2053DA3EE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0A163F75-2D61-435C-8719-124915180B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E43D8C4-5E5D-4AB8-A074-4DA2D5AA9E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1310559E-DB54-45B0-957B-C8B1805093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B38E76F-4F91-4A37-9B6E-B4B5C8628C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6899ADF2-E6EC-40D4-9337-C6E9F26B28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BBC5B-1A9D-4E9F-86C5-A164482566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F5B25E82-DD19-4BBC-9216-41E7D143139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3CC33846-3FFF-4334-A504-E342F5A8367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4F5B98EE-58F0-46C4-B6C8-6A436EA728B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773C898F-ECA6-4F1C-8D43-5AA644FB9C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1EDB267C-8E8A-4C0F-A543-953178F380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1A9EFEBE-AA0E-475E-8D57-EAFB19C7A6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BBA8362A-2710-47BF-A6EF-3E4A06C50F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3E21267E-8341-4426-BE16-6892038094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D34964C-46B9-4FAF-8516-7ED43BD362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55AB083C-22D9-4875-B989-2AF6CE3E11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5CB8EB-6CF8-4DEF-940B-AE848CC805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81D6F55A-A446-4F23-86EC-07EA59CC82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FB77BCCC-E0CE-4A24-8570-8269E88B73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4E15ABC0-D453-45DA-8604-6017635F3A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5F71E73-43D6-4D9F-AB56-37781E33ED4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31EF424-BA3F-45C0-92EB-47323283D3A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26C34A52-1812-4061-9BA6-456A4D2DCB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A5EA69F-449F-43C9-BC26-A11BC2352C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DF7DAA14-1D97-4263-BAA0-EC2D513099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3E3B5005-F614-4C3E-9493-BDA4C59A7AE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9661D59A-4801-4DE0-9AAA-950F2980E2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E7A73B-F588-4D58-A4C0-5084E63601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F889E8A1-0FB3-4238-86A8-6782E03E4E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7CB9084E-F71A-4E78-887C-F579D751F9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8D02CFB-9293-4AD1-AEC1-4605FBBB5E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B9D1F3B-E474-46BF-A1CD-3F71F06CAC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1A4E8945-CCB4-471E-A6AD-2343433BB1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0FB8D217-9C7C-4828-BF65-D8FF0FA568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1BF5181-8586-4A09-8862-FA2AF7C29B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C55DAC76-8476-43B7-B1E7-D056A94D8D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E822555D-DB3D-4049-B7D4-47D30C9863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4693849-EB1E-47EB-958B-E7F4577DD1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8A815-C18D-4062-A577-427C5A9644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B851F71B-B54D-4B73-87F3-C8143BB117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B872E802-035B-4768-BEFF-7A99CC439B4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8CD74BA-A3DD-4036-8CF1-A71678BC56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80307249-674F-4F34-8EFB-682AEFDC11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A65CE855-8333-47D9-9F52-9613E5D8B9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AAEE8EA1-7934-43D8-9454-7787469F1E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59BD2C75-894C-4498-9D11-99E9DC1AE6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26509EC0-DF35-4932-BE76-1C57BF8B65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299580AC-5F07-40E0-9D30-73EE46354C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A3D84E-FA98-43A5-A086-882DA8127E8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5302F7-2019-44F6-BAB1-C27CE055140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Plaats hier de titel van de presentatie</a:t>
            </a:r>
            <a:endParaRPr lang="en-US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Plaats hier de naam van </a:t>
            </a:r>
            <a:br>
              <a:rPr lang="nl-NL"/>
            </a:br>
            <a:r>
              <a:rPr lang="nl-NL"/>
              <a:t>De spreker óf subtitel</a:t>
            </a:r>
            <a:endParaRPr lang="en-US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DBE1E9-0B38-451D-BE94-1E05A9F6EF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/>
              <a:t>‘’Plaats hier </a:t>
            </a:r>
            <a:br>
              <a:rPr lang="nl-NL"/>
            </a:br>
            <a:r>
              <a:rPr lang="nl-NL"/>
              <a:t>de citaat’’</a:t>
            </a:r>
          </a:p>
          <a:p>
            <a:pPr lvl="0"/>
            <a:r>
              <a:rPr lang="nl-NL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‘’Plaats hier </a:t>
            </a:r>
            <a:br>
              <a:rPr lang="nl-NL"/>
            </a:br>
            <a:r>
              <a:rPr lang="nl-NL"/>
              <a:t>de citaat’’</a:t>
            </a:r>
          </a:p>
          <a:p>
            <a:pPr lvl="0"/>
            <a:r>
              <a:rPr lang="nl-NL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Naam + achternaam</a:t>
            </a:r>
          </a:p>
          <a:p>
            <a:pPr lvl="0"/>
            <a:endParaRPr lang="nl-NL" noProof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err="1"/>
              <a:t>Social</a:t>
            </a:r>
            <a:r>
              <a:rPr lang="nl-NL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BC77F-C04E-4DEA-AD88-A83F762913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CC96C-E37E-4FC8-AF5E-A4335D26F5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03FBF2-EF99-4D23-BB46-D7C10403C3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97DEDB-876C-4E0A-A462-67E85D1610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74991D-0DA2-45BC-94EF-B6E538A9BA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83687F-CDC7-4B51-A57E-3C7E58D1BA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959C39-DFF2-4152-98D1-14C49446E7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7D236B-2582-49B3-8F45-037CF49CBD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223AF5-9F21-4A67-9E36-69FDBCE1230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A3C149-5EB8-4C30-896E-48D21346C7B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EAE744-5E31-4E92-B6E8-978C6EF6C83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A4A545-57B0-4801-9853-4397312088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7C69C6-76D9-4C49-84EC-1F399655FE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CD7EC4-7232-4B5A-9073-252E17C564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6B5EF2-D912-498D-8641-9AE959D3B6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7D44D5-35CE-4C21-A6AB-C26A0E9145F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B1582D2-506B-4D1C-9B70-18C3C0A1D31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62531F-8470-4EB8-B914-C605338C25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8A2FD79-28F1-4173-9087-99035DAC8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BA7C85-7666-421A-9C3C-2A487B5106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1694B4-F4E9-49C2-8589-F377980E16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3CF069-F2CB-4AA2-A942-CD98EF1798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C3714E-915E-4C0E-ADA0-5B8A4589BB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E5F082-768F-4EE0-8F39-562948F152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C6B88B-3A11-4C81-B6D3-CFB7C6E1A9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4A7CA4-7B02-4A2B-AA38-6A4BA14E4E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4E1DF7B-9F1F-49F7-AAC9-1B8EBB2616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1471B2-F0AC-44B6-81EF-F567E75A75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FD4F77-1590-4AF6-9AC8-A02C9760067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FF96B0-2F77-4337-9C7D-F50D32B352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2187FC-F597-42EE-87EA-3E302EA79B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BB56A7-BED2-43DB-8C82-04596B70D42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28996D-50EB-42C3-A215-BFFE0A2454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D9DE502-C98E-437D-A1AD-C8E61EC4B1C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502A89-2ABE-4E38-890B-671760666D0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F526E1F-85D2-4B12-ACC9-7EC7807FAF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29C6B04-6691-4C0A-A7D6-CB62AE51CB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AC58C38-BA6C-4802-8106-0266A2986B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3B806C2-5DE4-4272-8AFB-C663EBC041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DC0F94B-2F67-4503-BF17-FFEB29E2C8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91EBC03-F520-407F-AE24-36E2547AD4A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06DDD7C-19CE-4C9B-9E32-C9E9F7C537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CC7CB97-3BFF-4C73-B69D-E92790ED9D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97155F5-EFF0-4AC4-A085-70E3B14714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A44F592-8511-466B-A12A-B013A7E8DA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438A406-6A2F-4AEA-8242-3AC3A1DE79F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4AE8133-20DC-4975-8A0D-54E987567D6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237F646-E71A-4780-A2A4-B03C0B8CC9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9312D7D-09FE-4A44-AE2A-5FA0316F7AF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F9099C1-0A42-4905-B198-1BBC27C341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0993887-C30F-4E8B-9595-58CF0B743CF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70AFAA5-044D-42B2-81BD-3FFEEBCFD7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2CCC794-0BD0-49A1-9DD3-E7B124FC81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D27ADDC-675E-4787-952D-E222017C0E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D94F5FA-9660-4B93-AE75-DC8BD97CB6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36B8E95-A362-4977-B5A0-B8BCE62A4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F02341C-16AE-447E-BABD-2C6D1CDC36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3628D5C-F05B-49B6-8C1E-79FDF223D33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F1E28B6-29F9-4EDE-A1AD-066F5D69ED7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A05CF71-C83D-4261-8E9D-670CA2D746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99BB4CE-07D1-415F-88A6-72811005C0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A9679C0-D2EC-4954-BDF1-A1CACD925F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E10EC19-5369-400D-80AC-D247318C9E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F80D2E0-0669-400A-B2B1-3259E89288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06823E0-9B94-405B-A369-0B522DBA7A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ACC0AFA-CF37-4CC2-8443-E73A499447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D142B4A-1D2E-47D9-9BE7-43D9C3DFED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96E21D-5193-4844-A5B1-5CC42909F6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47F95A4-1820-4966-9265-A3ACF98DED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F17D209-CA65-4873-BACB-33235D9ABDE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23A223E-85E4-44B3-8A0E-254829A655E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F161914-C3E2-413A-8401-C47E09C155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5989080-B730-4558-AA30-63242BFEB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105A1B2-CA3A-407A-AB13-64E5BBBCFC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18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slideLayout" Target="../slideLayouts/slideLayout257.xml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5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Relationship Id="rId22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0" name="Google Shape;17;p2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Google Shape;19;p2"/>
          <p:cNvSpPr/>
          <p:nvPr/>
        </p:nvSpPr>
        <p:spPr>
          <a:xfrm>
            <a:off x="5343840" y="-885600"/>
            <a:ext cx="150408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TITLE SLIDE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23360" y="524520"/>
            <a:ext cx="5556240" cy="2644920"/>
          </a:xfrm>
          <a:prstGeom prst="rect">
            <a:avLst/>
          </a:prstGeom>
          <a:blipFill rotWithShape="0">
            <a:blip r:embed="rId15">
              <a:alphaModFix amt="90000"/>
            </a:blip>
            <a:stretch/>
          </a:blipFill>
          <a:ln w="0">
            <a:noFill/>
          </a:ln>
        </p:spPr>
        <p:txBody>
          <a:bodyPr lIns="900000" tIns="720000" rIns="288000" bIns="1800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013040" y="2183760"/>
            <a:ext cx="4875120" cy="973800"/>
          </a:xfrm>
          <a:prstGeom prst="rect">
            <a:avLst/>
          </a:prstGeom>
          <a:noFill/>
          <a:ln w="0">
            <a:noFill/>
          </a:ln>
        </p:spPr>
        <p:txBody>
          <a:bodyPr lIns="324000" tIns="0" rIns="25200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6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10" name="PlaceHolder 1"/>
          <p:cNvSpPr>
            <a:spLocks noGrp="1"/>
          </p:cNvSpPr>
          <p:nvPr>
            <p:ph type="dt" idx="25"/>
          </p:nvPr>
        </p:nvSpPr>
        <p:spPr>
          <a:xfrm>
            <a:off x="7645680" y="70077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1" name="PlaceHolder 2"/>
          <p:cNvSpPr>
            <a:spLocks noGrp="1"/>
          </p:cNvSpPr>
          <p:nvPr>
            <p:ph type="ftr" idx="26"/>
          </p:nvPr>
        </p:nvSpPr>
        <p:spPr>
          <a:xfrm>
            <a:off x="927000" y="70077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12" name="Google Shape;111;p12"/>
          <p:cNvSpPr/>
          <p:nvPr/>
        </p:nvSpPr>
        <p:spPr>
          <a:xfrm>
            <a:off x="5268960" y="-885600"/>
            <a:ext cx="16538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TABLE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4" name="Google Shape;113;p12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PlaceHolder 4"/>
          <p:cNvSpPr>
            <a:spLocks noGrp="1"/>
          </p:cNvSpPr>
          <p:nvPr>
            <p:ph type="sldNum" idx="27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DB92303-CE25-4A45-A345-0DD3C0613A4E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54" name="Google Shape;116;p13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6" name="Google Shape;118;p13"/>
          <p:cNvSpPr/>
          <p:nvPr/>
        </p:nvSpPr>
        <p:spPr>
          <a:xfrm>
            <a:off x="5235840" y="-885600"/>
            <a:ext cx="17197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100%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8" name="PlaceHolder 3"/>
          <p:cNvSpPr>
            <a:spLocks noGrp="1"/>
          </p:cNvSpPr>
          <p:nvPr>
            <p:ph type="sldNum" idx="2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41A312B-0737-4157-9B93-46B7B76086D5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97" name="Google Shape;122;p14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9" name="Google Shape;124;p14"/>
          <p:cNvSpPr/>
          <p:nvPr/>
        </p:nvSpPr>
        <p:spPr>
          <a:xfrm>
            <a:off x="4801320" y="-885600"/>
            <a:ext cx="25891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100% (white logo)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01" name="PlaceHolder 3"/>
          <p:cNvSpPr>
            <a:spLocks noGrp="1"/>
          </p:cNvSpPr>
          <p:nvPr>
            <p:ph type="sldNum" idx="29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24BBC0A-F2D5-4D96-808F-60A71EFF788F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540" name="Google Shape;128;p15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PlaceHolder 1"/>
          <p:cNvSpPr>
            <a:spLocks noGrp="1"/>
          </p:cNvSpPr>
          <p:nvPr>
            <p:ph type="dt" idx="30"/>
          </p:nvPr>
        </p:nvSpPr>
        <p:spPr>
          <a:xfrm>
            <a:off x="7645680" y="7004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42" name="PlaceHolder 2"/>
          <p:cNvSpPr>
            <a:spLocks noGrp="1"/>
          </p:cNvSpPr>
          <p:nvPr>
            <p:ph type="ftr" idx="31"/>
          </p:nvPr>
        </p:nvSpPr>
        <p:spPr>
          <a:xfrm>
            <a:off x="927000" y="70041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4" name="Google Shape;132;p15"/>
          <p:cNvSpPr/>
          <p:nvPr/>
        </p:nvSpPr>
        <p:spPr>
          <a:xfrm>
            <a:off x="4636800" y="-885600"/>
            <a:ext cx="2918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QUOTE - BLACK (100% PICTURE)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820440" y="824760"/>
            <a:ext cx="4447800" cy="523368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180000" tIns="252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7" name="PlaceHolder 6"/>
          <p:cNvSpPr>
            <a:spLocks noGrp="1"/>
          </p:cNvSpPr>
          <p:nvPr>
            <p:ph type="sldNum" idx="32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CC9B42A-EE15-4458-85CC-01E2523FAD67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586" name="Google Shape;137;p16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PlaceHolder 1"/>
          <p:cNvSpPr>
            <a:spLocks noGrp="1"/>
          </p:cNvSpPr>
          <p:nvPr>
            <p:ph type="dt" idx="33"/>
          </p:nvPr>
        </p:nvSpPr>
        <p:spPr>
          <a:xfrm>
            <a:off x="7645680" y="7004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88" name="PlaceHolder 2"/>
          <p:cNvSpPr>
            <a:spLocks noGrp="1"/>
          </p:cNvSpPr>
          <p:nvPr>
            <p:ph type="ftr" idx="34"/>
          </p:nvPr>
        </p:nvSpPr>
        <p:spPr>
          <a:xfrm>
            <a:off x="927000" y="70041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0" name="Google Shape;141;p16"/>
          <p:cNvSpPr/>
          <p:nvPr/>
        </p:nvSpPr>
        <p:spPr>
          <a:xfrm>
            <a:off x="4624920" y="-885600"/>
            <a:ext cx="29419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QUOTE - WHITE (100% PICTURE)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820440" y="824760"/>
            <a:ext cx="4447800" cy="523368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180000" tIns="252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3" name="PlaceHolder 6"/>
          <p:cNvSpPr>
            <a:spLocks noGrp="1"/>
          </p:cNvSpPr>
          <p:nvPr>
            <p:ph type="sldNum" idx="3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E694C3E-A503-4454-9672-52D0D7E11EA8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9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632" name="PlaceHolder 1"/>
          <p:cNvSpPr>
            <a:spLocks noGrp="1"/>
          </p:cNvSpPr>
          <p:nvPr>
            <p:ph type="dt" idx="36"/>
          </p:nvPr>
        </p:nvSpPr>
        <p:spPr>
          <a:xfrm>
            <a:off x="7645680" y="70077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33" name="PlaceHolder 2"/>
          <p:cNvSpPr>
            <a:spLocks noGrp="1"/>
          </p:cNvSpPr>
          <p:nvPr>
            <p:ph type="ftr" idx="37"/>
          </p:nvPr>
        </p:nvSpPr>
        <p:spPr>
          <a:xfrm>
            <a:off x="927000" y="70077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4" name="PlaceHolder 3"/>
          <p:cNvSpPr>
            <a:spLocks noGrp="1"/>
          </p:cNvSpPr>
          <p:nvPr>
            <p:ph type="sldNum" idx="3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A524659-8DAA-4C40-8A36-BC90704BAB40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5" name="Google Shape;149;p17"/>
          <p:cNvSpPr/>
          <p:nvPr/>
        </p:nvSpPr>
        <p:spPr>
          <a:xfrm>
            <a:off x="5353920" y="-885600"/>
            <a:ext cx="14835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TITLE ONLY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7" name="Google Shape;151;p17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676" name="PlaceHolder 1"/>
          <p:cNvSpPr>
            <a:spLocks noGrp="1"/>
          </p:cNvSpPr>
          <p:nvPr>
            <p:ph type="dt" idx="39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77" name="PlaceHolder 2"/>
          <p:cNvSpPr>
            <a:spLocks noGrp="1"/>
          </p:cNvSpPr>
          <p:nvPr>
            <p:ph type="ftr" idx="40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78" name="Google Shape;155;p18"/>
          <p:cNvSpPr/>
          <p:nvPr/>
        </p:nvSpPr>
        <p:spPr>
          <a:xfrm>
            <a:off x="5199120" y="-885600"/>
            <a:ext cx="17935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INTRODUCTION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53424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337788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622620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907416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3" name="PlaceHolder 7"/>
          <p:cNvSpPr>
            <a:spLocks noGrp="1"/>
          </p:cNvSpPr>
          <p:nvPr>
            <p:ph type="body"/>
          </p:nvPr>
        </p:nvSpPr>
        <p:spPr>
          <a:xfrm>
            <a:off x="52524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4" name="PlaceHolder 8"/>
          <p:cNvSpPr>
            <a:spLocks noGrp="1"/>
          </p:cNvSpPr>
          <p:nvPr>
            <p:ph type="body"/>
          </p:nvPr>
        </p:nvSpPr>
        <p:spPr>
          <a:xfrm>
            <a:off x="336888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5" name="PlaceHolder 9"/>
          <p:cNvSpPr>
            <a:spLocks noGrp="1"/>
          </p:cNvSpPr>
          <p:nvPr>
            <p:ph type="body"/>
          </p:nvPr>
        </p:nvSpPr>
        <p:spPr>
          <a:xfrm>
            <a:off x="621720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6" name="PlaceHolder 10"/>
          <p:cNvSpPr>
            <a:spLocks noGrp="1"/>
          </p:cNvSpPr>
          <p:nvPr>
            <p:ph type="body"/>
          </p:nvPr>
        </p:nvSpPr>
        <p:spPr>
          <a:xfrm>
            <a:off x="906984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7" name="PlaceHolder 11"/>
          <p:cNvSpPr>
            <a:spLocks noGrp="1"/>
          </p:cNvSpPr>
          <p:nvPr>
            <p:ph type="title"/>
          </p:nvPr>
        </p:nvSpPr>
        <p:spPr>
          <a:xfrm>
            <a:off x="510480" y="272160"/>
            <a:ext cx="1116612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8" name="Google Shape;165;p18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PlaceHolder 12"/>
          <p:cNvSpPr>
            <a:spLocks noGrp="1"/>
          </p:cNvSpPr>
          <p:nvPr>
            <p:ph type="sldNum" idx="41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5C7B2E5B-907D-47E3-BC82-E54033972B63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727" name="Google Shape;168;p19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PlaceHolder 1"/>
          <p:cNvSpPr>
            <a:spLocks noGrp="1"/>
          </p:cNvSpPr>
          <p:nvPr>
            <p:ph type="dt" idx="42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29" name="PlaceHolder 2"/>
          <p:cNvSpPr>
            <a:spLocks noGrp="1"/>
          </p:cNvSpPr>
          <p:nvPr>
            <p:ph type="ftr" idx="43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30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2" name="Google Shape;173;p19"/>
          <p:cNvSpPr/>
          <p:nvPr/>
        </p:nvSpPr>
        <p:spPr>
          <a:xfrm>
            <a:off x="5534280" y="-885600"/>
            <a:ext cx="112320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CC-BY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34" name="Google Shape;175;p19"/>
          <p:cNvGrpSpPr/>
          <p:nvPr/>
        </p:nvGrpSpPr>
        <p:grpSpPr>
          <a:xfrm>
            <a:off x="10692000" y="5463000"/>
            <a:ext cx="899280" cy="393840"/>
            <a:chOff x="10692000" y="5463000"/>
            <a:chExt cx="899280" cy="393840"/>
          </a:xfrm>
        </p:grpSpPr>
        <p:sp>
          <p:nvSpPr>
            <p:cNvPr id="735" name="Google Shape;176;p19"/>
            <p:cNvSpPr/>
            <p:nvPr/>
          </p:nvSpPr>
          <p:spPr>
            <a:xfrm>
              <a:off x="11178360" y="5463000"/>
              <a:ext cx="412920" cy="393840"/>
            </a:xfrm>
            <a:custGeom>
              <a:avLst/>
              <a:gdLst/>
              <a:ahLst/>
              <a:cxnLst/>
              <a:rect l="l" t="t" r="r" b="b"/>
              <a:pathLst>
                <a:path w="55127" h="120000">
                  <a:moveTo>
                    <a:pt x="27564" y="120000"/>
                  </a:moveTo>
                  <a:lnTo>
                    <a:pt x="27564" y="120000"/>
                  </a:lnTo>
                  <a:lnTo>
                    <a:pt x="26126" y="120000"/>
                  </a:lnTo>
                  <a:lnTo>
                    <a:pt x="24688" y="119826"/>
                  </a:lnTo>
                  <a:lnTo>
                    <a:pt x="23329" y="119478"/>
                  </a:lnTo>
                  <a:lnTo>
                    <a:pt x="21971" y="118957"/>
                  </a:lnTo>
                  <a:lnTo>
                    <a:pt x="20613" y="118261"/>
                  </a:lnTo>
                  <a:lnTo>
                    <a:pt x="19335" y="117391"/>
                  </a:lnTo>
                  <a:lnTo>
                    <a:pt x="17977" y="116348"/>
                  </a:lnTo>
                  <a:lnTo>
                    <a:pt x="16778" y="115304"/>
                  </a:lnTo>
                  <a:lnTo>
                    <a:pt x="15500" y="113913"/>
                  </a:lnTo>
                  <a:lnTo>
                    <a:pt x="14301" y="112522"/>
                  </a:lnTo>
                  <a:lnTo>
                    <a:pt x="13183" y="111130"/>
                  </a:lnTo>
                  <a:lnTo>
                    <a:pt x="12064" y="109391"/>
                  </a:lnTo>
                  <a:lnTo>
                    <a:pt x="10946" y="107652"/>
                  </a:lnTo>
                  <a:lnTo>
                    <a:pt x="9907" y="105739"/>
                  </a:lnTo>
                  <a:lnTo>
                    <a:pt x="8869" y="103826"/>
                  </a:lnTo>
                  <a:lnTo>
                    <a:pt x="7910" y="101739"/>
                  </a:lnTo>
                  <a:lnTo>
                    <a:pt x="7031" y="99652"/>
                  </a:lnTo>
                  <a:lnTo>
                    <a:pt x="6152" y="97391"/>
                  </a:lnTo>
                  <a:lnTo>
                    <a:pt x="5273" y="94957"/>
                  </a:lnTo>
                  <a:lnTo>
                    <a:pt x="4554" y="92522"/>
                  </a:lnTo>
                  <a:lnTo>
                    <a:pt x="3835" y="90087"/>
                  </a:lnTo>
                  <a:lnTo>
                    <a:pt x="3196" y="87478"/>
                  </a:lnTo>
                  <a:lnTo>
                    <a:pt x="2557" y="84870"/>
                  </a:lnTo>
                  <a:lnTo>
                    <a:pt x="1998" y="82261"/>
                  </a:lnTo>
                  <a:lnTo>
                    <a:pt x="1518" y="79478"/>
                  </a:lnTo>
                  <a:lnTo>
                    <a:pt x="1119" y="76696"/>
                  </a:lnTo>
                  <a:lnTo>
                    <a:pt x="799" y="73913"/>
                  </a:lnTo>
                  <a:lnTo>
                    <a:pt x="480" y="70957"/>
                  </a:lnTo>
                  <a:lnTo>
                    <a:pt x="240" y="68174"/>
                  </a:lnTo>
                  <a:lnTo>
                    <a:pt x="80" y="65217"/>
                  </a:lnTo>
                  <a:lnTo>
                    <a:pt x="1" y="62261"/>
                  </a:lnTo>
                  <a:lnTo>
                    <a:pt x="1" y="59304"/>
                  </a:lnTo>
                  <a:lnTo>
                    <a:pt x="1" y="59304"/>
                  </a:lnTo>
                  <a:lnTo>
                    <a:pt x="80" y="56348"/>
                  </a:lnTo>
                  <a:lnTo>
                    <a:pt x="240" y="53217"/>
                  </a:lnTo>
                  <a:lnTo>
                    <a:pt x="480" y="50261"/>
                  </a:lnTo>
                  <a:lnTo>
                    <a:pt x="720" y="47304"/>
                  </a:lnTo>
                  <a:lnTo>
                    <a:pt x="1039" y="44348"/>
                  </a:lnTo>
                  <a:lnTo>
                    <a:pt x="1439" y="41565"/>
                  </a:lnTo>
                  <a:lnTo>
                    <a:pt x="1838" y="38783"/>
                  </a:lnTo>
                  <a:lnTo>
                    <a:pt x="2397" y="36000"/>
                  </a:lnTo>
                  <a:lnTo>
                    <a:pt x="2957" y="33391"/>
                  </a:lnTo>
                  <a:lnTo>
                    <a:pt x="3516" y="30783"/>
                  </a:lnTo>
                  <a:lnTo>
                    <a:pt x="4155" y="28348"/>
                  </a:lnTo>
                  <a:lnTo>
                    <a:pt x="4874" y="25913"/>
                  </a:lnTo>
                  <a:lnTo>
                    <a:pt x="5673" y="23652"/>
                  </a:lnTo>
                  <a:lnTo>
                    <a:pt x="6472" y="21391"/>
                  </a:lnTo>
                  <a:lnTo>
                    <a:pt x="7351" y="19304"/>
                  </a:lnTo>
                  <a:lnTo>
                    <a:pt x="8230" y="17217"/>
                  </a:lnTo>
                  <a:lnTo>
                    <a:pt x="9188" y="15304"/>
                  </a:lnTo>
                  <a:lnTo>
                    <a:pt x="10227" y="13391"/>
                  </a:lnTo>
                  <a:lnTo>
                    <a:pt x="11265" y="11652"/>
                  </a:lnTo>
                  <a:lnTo>
                    <a:pt x="12304" y="10087"/>
                  </a:lnTo>
                  <a:lnTo>
                    <a:pt x="13423" y="8522"/>
                  </a:lnTo>
                  <a:lnTo>
                    <a:pt x="14621" y="7130"/>
                  </a:lnTo>
                  <a:lnTo>
                    <a:pt x="15740" y="5913"/>
                  </a:lnTo>
                  <a:lnTo>
                    <a:pt x="17018" y="4696"/>
                  </a:lnTo>
                  <a:lnTo>
                    <a:pt x="18296" y="3652"/>
                  </a:lnTo>
                  <a:lnTo>
                    <a:pt x="19574" y="2609"/>
                  </a:lnTo>
                  <a:lnTo>
                    <a:pt x="20853" y="1913"/>
                  </a:lnTo>
                  <a:lnTo>
                    <a:pt x="22211" y="1217"/>
                  </a:lnTo>
                  <a:lnTo>
                    <a:pt x="23569" y="696"/>
                  </a:lnTo>
                  <a:lnTo>
                    <a:pt x="25007" y="348"/>
                  </a:lnTo>
                  <a:lnTo>
                    <a:pt x="26445" y="174"/>
                  </a:lnTo>
                  <a:lnTo>
                    <a:pt x="27883" y="0"/>
                  </a:lnTo>
                  <a:lnTo>
                    <a:pt x="27883" y="0"/>
                  </a:lnTo>
                  <a:lnTo>
                    <a:pt x="29242" y="174"/>
                  </a:lnTo>
                  <a:lnTo>
                    <a:pt x="30680" y="348"/>
                  </a:lnTo>
                  <a:lnTo>
                    <a:pt x="32038" y="696"/>
                  </a:lnTo>
                  <a:lnTo>
                    <a:pt x="33316" y="1217"/>
                  </a:lnTo>
                  <a:lnTo>
                    <a:pt x="34674" y="1913"/>
                  </a:lnTo>
                  <a:lnTo>
                    <a:pt x="35953" y="2783"/>
                  </a:lnTo>
                  <a:lnTo>
                    <a:pt x="37231" y="3652"/>
                  </a:lnTo>
                  <a:lnTo>
                    <a:pt x="38429" y="4696"/>
                  </a:lnTo>
                  <a:lnTo>
                    <a:pt x="39628" y="5913"/>
                  </a:lnTo>
                  <a:lnTo>
                    <a:pt x="40826" y="7304"/>
                  </a:lnTo>
                  <a:lnTo>
                    <a:pt x="42024" y="8696"/>
                  </a:lnTo>
                  <a:lnTo>
                    <a:pt x="43143" y="10261"/>
                  </a:lnTo>
                  <a:lnTo>
                    <a:pt x="44182" y="12000"/>
                  </a:lnTo>
                  <a:lnTo>
                    <a:pt x="45220" y="13739"/>
                  </a:lnTo>
                  <a:lnTo>
                    <a:pt x="46179" y="15652"/>
                  </a:lnTo>
                  <a:lnTo>
                    <a:pt x="47138" y="17739"/>
                  </a:lnTo>
                  <a:lnTo>
                    <a:pt x="48096" y="19826"/>
                  </a:lnTo>
                  <a:lnTo>
                    <a:pt x="48975" y="22087"/>
                  </a:lnTo>
                  <a:lnTo>
                    <a:pt x="49774" y="24348"/>
                  </a:lnTo>
                  <a:lnTo>
                    <a:pt x="50493" y="26783"/>
                  </a:lnTo>
                  <a:lnTo>
                    <a:pt x="51212" y="29217"/>
                  </a:lnTo>
                  <a:lnTo>
                    <a:pt x="51931" y="31652"/>
                  </a:lnTo>
                  <a:lnTo>
                    <a:pt x="52491" y="34435"/>
                  </a:lnTo>
                  <a:lnTo>
                    <a:pt x="53050" y="37043"/>
                  </a:lnTo>
                  <a:lnTo>
                    <a:pt x="53529" y="39826"/>
                  </a:lnTo>
                  <a:lnTo>
                    <a:pt x="53929" y="42609"/>
                  </a:lnTo>
                  <a:lnTo>
                    <a:pt x="54328" y="45565"/>
                  </a:lnTo>
                  <a:lnTo>
                    <a:pt x="54648" y="48522"/>
                  </a:lnTo>
                  <a:lnTo>
                    <a:pt x="54807" y="51478"/>
                  </a:lnTo>
                  <a:lnTo>
                    <a:pt x="54967" y="54435"/>
                  </a:lnTo>
                  <a:lnTo>
                    <a:pt x="55047" y="57565"/>
                  </a:lnTo>
                  <a:lnTo>
                    <a:pt x="55127" y="60696"/>
                  </a:lnTo>
                  <a:lnTo>
                    <a:pt x="55127" y="60696"/>
                  </a:lnTo>
                  <a:lnTo>
                    <a:pt x="55047" y="63826"/>
                  </a:lnTo>
                  <a:lnTo>
                    <a:pt x="54887" y="66783"/>
                  </a:lnTo>
                  <a:lnTo>
                    <a:pt x="54728" y="69913"/>
                  </a:lnTo>
                  <a:lnTo>
                    <a:pt x="54488" y="72870"/>
                  </a:lnTo>
                  <a:lnTo>
                    <a:pt x="54168" y="75652"/>
                  </a:lnTo>
                  <a:lnTo>
                    <a:pt x="53769" y="78435"/>
                  </a:lnTo>
                  <a:lnTo>
                    <a:pt x="53289" y="81217"/>
                  </a:lnTo>
                  <a:lnTo>
                    <a:pt x="52810" y="84000"/>
                  </a:lnTo>
                  <a:lnTo>
                    <a:pt x="52251" y="86609"/>
                  </a:lnTo>
                  <a:lnTo>
                    <a:pt x="51692" y="89217"/>
                  </a:lnTo>
                  <a:lnTo>
                    <a:pt x="50973" y="91652"/>
                  </a:lnTo>
                  <a:lnTo>
                    <a:pt x="50254" y="94087"/>
                  </a:lnTo>
                  <a:lnTo>
                    <a:pt x="49534" y="96348"/>
                  </a:lnTo>
                  <a:lnTo>
                    <a:pt x="48736" y="98609"/>
                  </a:lnTo>
                  <a:lnTo>
                    <a:pt x="47857" y="100696"/>
                  </a:lnTo>
                  <a:lnTo>
                    <a:pt x="46978" y="102783"/>
                  </a:lnTo>
                  <a:lnTo>
                    <a:pt x="46019" y="104696"/>
                  </a:lnTo>
                  <a:lnTo>
                    <a:pt x="44981" y="106609"/>
                  </a:lnTo>
                  <a:lnTo>
                    <a:pt x="43942" y="108348"/>
                  </a:lnTo>
                  <a:lnTo>
                    <a:pt x="42903" y="110087"/>
                  </a:lnTo>
                  <a:lnTo>
                    <a:pt x="41785" y="111478"/>
                  </a:lnTo>
                  <a:lnTo>
                    <a:pt x="40666" y="112870"/>
                  </a:lnTo>
                  <a:lnTo>
                    <a:pt x="39468" y="114261"/>
                  </a:lnTo>
                  <a:lnTo>
                    <a:pt x="38269" y="115478"/>
                  </a:lnTo>
                  <a:lnTo>
                    <a:pt x="36991" y="116522"/>
                  </a:lnTo>
                  <a:lnTo>
                    <a:pt x="35713" y="117391"/>
                  </a:lnTo>
                  <a:lnTo>
                    <a:pt x="34435" y="118261"/>
                  </a:lnTo>
                  <a:lnTo>
                    <a:pt x="33076" y="118783"/>
                  </a:lnTo>
                  <a:lnTo>
                    <a:pt x="31718" y="119304"/>
                  </a:lnTo>
                  <a:lnTo>
                    <a:pt x="30360" y="119652"/>
                  </a:lnTo>
                  <a:lnTo>
                    <a:pt x="28922" y="120000"/>
                  </a:lnTo>
                  <a:lnTo>
                    <a:pt x="27564" y="120000"/>
                  </a:lnTo>
                  <a:lnTo>
                    <a:pt x="27564" y="120000"/>
                  </a:lnTo>
                  <a:close/>
                  <a:moveTo>
                    <a:pt x="50014" y="60000"/>
                  </a:moveTo>
                  <a:lnTo>
                    <a:pt x="50014" y="60000"/>
                  </a:lnTo>
                  <a:lnTo>
                    <a:pt x="50014" y="57391"/>
                  </a:lnTo>
                  <a:lnTo>
                    <a:pt x="49934" y="54957"/>
                  </a:lnTo>
                  <a:lnTo>
                    <a:pt x="49774" y="52522"/>
                  </a:lnTo>
                  <a:lnTo>
                    <a:pt x="49614" y="50087"/>
                  </a:lnTo>
                  <a:lnTo>
                    <a:pt x="49375" y="47652"/>
                  </a:lnTo>
                  <a:lnTo>
                    <a:pt x="49055" y="45391"/>
                  </a:lnTo>
                  <a:lnTo>
                    <a:pt x="48736" y="43130"/>
                  </a:lnTo>
                  <a:lnTo>
                    <a:pt x="48336" y="40870"/>
                  </a:lnTo>
                  <a:lnTo>
                    <a:pt x="47857" y="38609"/>
                  </a:lnTo>
                  <a:lnTo>
                    <a:pt x="47377" y="36522"/>
                  </a:lnTo>
                  <a:lnTo>
                    <a:pt x="46818" y="34609"/>
                  </a:lnTo>
                  <a:lnTo>
                    <a:pt x="46259" y="32522"/>
                  </a:lnTo>
                  <a:lnTo>
                    <a:pt x="45620" y="30609"/>
                  </a:lnTo>
                  <a:lnTo>
                    <a:pt x="44981" y="28870"/>
                  </a:lnTo>
                  <a:lnTo>
                    <a:pt x="44261" y="27130"/>
                  </a:lnTo>
                  <a:lnTo>
                    <a:pt x="43542" y="25391"/>
                  </a:lnTo>
                  <a:lnTo>
                    <a:pt x="42744" y="23826"/>
                  </a:lnTo>
                  <a:lnTo>
                    <a:pt x="41945" y="22261"/>
                  </a:lnTo>
                  <a:lnTo>
                    <a:pt x="41146" y="20870"/>
                  </a:lnTo>
                  <a:lnTo>
                    <a:pt x="40267" y="19478"/>
                  </a:lnTo>
                  <a:lnTo>
                    <a:pt x="39308" y="18087"/>
                  </a:lnTo>
                  <a:lnTo>
                    <a:pt x="38429" y="17043"/>
                  </a:lnTo>
                  <a:lnTo>
                    <a:pt x="37471" y="16000"/>
                  </a:lnTo>
                  <a:lnTo>
                    <a:pt x="36432" y="14957"/>
                  </a:lnTo>
                  <a:lnTo>
                    <a:pt x="35473" y="14087"/>
                  </a:lnTo>
                  <a:lnTo>
                    <a:pt x="34435" y="13217"/>
                  </a:lnTo>
                  <a:lnTo>
                    <a:pt x="33316" y="12522"/>
                  </a:lnTo>
                  <a:lnTo>
                    <a:pt x="32277" y="12000"/>
                  </a:lnTo>
                  <a:lnTo>
                    <a:pt x="31159" y="11652"/>
                  </a:lnTo>
                  <a:lnTo>
                    <a:pt x="30040" y="11304"/>
                  </a:lnTo>
                  <a:lnTo>
                    <a:pt x="28842" y="10957"/>
                  </a:lnTo>
                  <a:lnTo>
                    <a:pt x="27724" y="10957"/>
                  </a:lnTo>
                  <a:lnTo>
                    <a:pt x="27724" y="10957"/>
                  </a:lnTo>
                  <a:lnTo>
                    <a:pt x="26525" y="10957"/>
                  </a:lnTo>
                  <a:lnTo>
                    <a:pt x="25407" y="11130"/>
                  </a:lnTo>
                  <a:lnTo>
                    <a:pt x="24288" y="11478"/>
                  </a:lnTo>
                  <a:lnTo>
                    <a:pt x="23170" y="11826"/>
                  </a:lnTo>
                  <a:lnTo>
                    <a:pt x="22051" y="12348"/>
                  </a:lnTo>
                  <a:lnTo>
                    <a:pt x="20933" y="13043"/>
                  </a:lnTo>
                  <a:lnTo>
                    <a:pt x="19894" y="13913"/>
                  </a:lnTo>
                  <a:lnTo>
                    <a:pt x="18855" y="14783"/>
                  </a:lnTo>
                  <a:lnTo>
                    <a:pt x="17897" y="15826"/>
                  </a:lnTo>
                  <a:lnTo>
                    <a:pt x="16858" y="16870"/>
                  </a:lnTo>
                  <a:lnTo>
                    <a:pt x="15899" y="18087"/>
                  </a:lnTo>
                  <a:lnTo>
                    <a:pt x="15020" y="19478"/>
                  </a:lnTo>
                  <a:lnTo>
                    <a:pt x="14142" y="20870"/>
                  </a:lnTo>
                  <a:lnTo>
                    <a:pt x="13263" y="22435"/>
                  </a:lnTo>
                  <a:lnTo>
                    <a:pt x="12464" y="24000"/>
                  </a:lnTo>
                  <a:lnTo>
                    <a:pt x="11665" y="25565"/>
                  </a:lnTo>
                  <a:lnTo>
                    <a:pt x="10866" y="27478"/>
                  </a:lnTo>
                  <a:lnTo>
                    <a:pt x="10147" y="29217"/>
                  </a:lnTo>
                  <a:lnTo>
                    <a:pt x="9508" y="31130"/>
                  </a:lnTo>
                  <a:lnTo>
                    <a:pt x="8869" y="33043"/>
                  </a:lnTo>
                  <a:lnTo>
                    <a:pt x="8230" y="35130"/>
                  </a:lnTo>
                  <a:lnTo>
                    <a:pt x="7750" y="37217"/>
                  </a:lnTo>
                  <a:lnTo>
                    <a:pt x="7191" y="39304"/>
                  </a:lnTo>
                  <a:lnTo>
                    <a:pt x="6791" y="41391"/>
                  </a:lnTo>
                  <a:lnTo>
                    <a:pt x="6392" y="43652"/>
                  </a:lnTo>
                  <a:lnTo>
                    <a:pt x="5993" y="45913"/>
                  </a:lnTo>
                  <a:lnTo>
                    <a:pt x="5673" y="48174"/>
                  </a:lnTo>
                  <a:lnTo>
                    <a:pt x="5433" y="50609"/>
                  </a:lnTo>
                  <a:lnTo>
                    <a:pt x="5273" y="52870"/>
                  </a:lnTo>
                  <a:lnTo>
                    <a:pt x="5114" y="55304"/>
                  </a:lnTo>
                  <a:lnTo>
                    <a:pt x="5034" y="57739"/>
                  </a:lnTo>
                  <a:lnTo>
                    <a:pt x="5034" y="60174"/>
                  </a:lnTo>
                  <a:lnTo>
                    <a:pt x="5034" y="60174"/>
                  </a:lnTo>
                  <a:lnTo>
                    <a:pt x="5034" y="62609"/>
                  </a:lnTo>
                  <a:lnTo>
                    <a:pt x="5114" y="65217"/>
                  </a:lnTo>
                  <a:lnTo>
                    <a:pt x="5273" y="67478"/>
                  </a:lnTo>
                  <a:lnTo>
                    <a:pt x="5513" y="69913"/>
                  </a:lnTo>
                  <a:lnTo>
                    <a:pt x="5753" y="72348"/>
                  </a:lnTo>
                  <a:lnTo>
                    <a:pt x="6072" y="74609"/>
                  </a:lnTo>
                  <a:lnTo>
                    <a:pt x="6392" y="76870"/>
                  </a:lnTo>
                  <a:lnTo>
                    <a:pt x="6871" y="79130"/>
                  </a:lnTo>
                  <a:lnTo>
                    <a:pt x="7271" y="81217"/>
                  </a:lnTo>
                  <a:lnTo>
                    <a:pt x="7830" y="83304"/>
                  </a:lnTo>
                  <a:lnTo>
                    <a:pt x="8389" y="85391"/>
                  </a:lnTo>
                  <a:lnTo>
                    <a:pt x="8949" y="87478"/>
                  </a:lnTo>
                  <a:lnTo>
                    <a:pt x="9588" y="89391"/>
                  </a:lnTo>
                  <a:lnTo>
                    <a:pt x="10307" y="91130"/>
                  </a:lnTo>
                  <a:lnTo>
                    <a:pt x="11026" y="93043"/>
                  </a:lnTo>
                  <a:lnTo>
                    <a:pt x="11745" y="94609"/>
                  </a:lnTo>
                  <a:lnTo>
                    <a:pt x="12544" y="96348"/>
                  </a:lnTo>
                  <a:lnTo>
                    <a:pt x="13343" y="97913"/>
                  </a:lnTo>
                  <a:lnTo>
                    <a:pt x="14222" y="99304"/>
                  </a:lnTo>
                  <a:lnTo>
                    <a:pt x="15100" y="100696"/>
                  </a:lnTo>
                  <a:lnTo>
                    <a:pt x="16059" y="101913"/>
                  </a:lnTo>
                  <a:lnTo>
                    <a:pt x="17018" y="103130"/>
                  </a:lnTo>
                  <a:lnTo>
                    <a:pt x="17977" y="104174"/>
                  </a:lnTo>
                  <a:lnTo>
                    <a:pt x="19015" y="105217"/>
                  </a:lnTo>
                  <a:lnTo>
                    <a:pt x="19974" y="106087"/>
                  </a:lnTo>
                  <a:lnTo>
                    <a:pt x="21092" y="106957"/>
                  </a:lnTo>
                  <a:lnTo>
                    <a:pt x="22131" y="107652"/>
                  </a:lnTo>
                  <a:lnTo>
                    <a:pt x="23250" y="108174"/>
                  </a:lnTo>
                  <a:lnTo>
                    <a:pt x="24288" y="108522"/>
                  </a:lnTo>
                  <a:lnTo>
                    <a:pt x="25407" y="108870"/>
                  </a:lnTo>
                  <a:lnTo>
                    <a:pt x="26605" y="109043"/>
                  </a:lnTo>
                  <a:lnTo>
                    <a:pt x="27724" y="109217"/>
                  </a:lnTo>
                  <a:lnTo>
                    <a:pt x="27724" y="109217"/>
                  </a:lnTo>
                  <a:lnTo>
                    <a:pt x="28762" y="109043"/>
                  </a:lnTo>
                  <a:lnTo>
                    <a:pt x="29881" y="108870"/>
                  </a:lnTo>
                  <a:lnTo>
                    <a:pt x="30919" y="108522"/>
                  </a:lnTo>
                  <a:lnTo>
                    <a:pt x="31958" y="108174"/>
                  </a:lnTo>
                  <a:lnTo>
                    <a:pt x="32997" y="107652"/>
                  </a:lnTo>
                  <a:lnTo>
                    <a:pt x="34035" y="106957"/>
                  </a:lnTo>
                  <a:lnTo>
                    <a:pt x="35074" y="106261"/>
                  </a:lnTo>
                  <a:lnTo>
                    <a:pt x="36112" y="105391"/>
                  </a:lnTo>
                  <a:lnTo>
                    <a:pt x="37071" y="104348"/>
                  </a:lnTo>
                  <a:lnTo>
                    <a:pt x="38030" y="103304"/>
                  </a:lnTo>
                  <a:lnTo>
                    <a:pt x="38989" y="102261"/>
                  </a:lnTo>
                  <a:lnTo>
                    <a:pt x="39947" y="100870"/>
                  </a:lnTo>
                  <a:lnTo>
                    <a:pt x="40826" y="99652"/>
                  </a:lnTo>
                  <a:lnTo>
                    <a:pt x="41705" y="98087"/>
                  </a:lnTo>
                  <a:lnTo>
                    <a:pt x="42504" y="96696"/>
                  </a:lnTo>
                  <a:lnTo>
                    <a:pt x="43303" y="94957"/>
                  </a:lnTo>
                  <a:lnTo>
                    <a:pt x="44102" y="93391"/>
                  </a:lnTo>
                  <a:lnTo>
                    <a:pt x="44821" y="91652"/>
                  </a:lnTo>
                  <a:lnTo>
                    <a:pt x="45540" y="89739"/>
                  </a:lnTo>
                  <a:lnTo>
                    <a:pt x="46179" y="87826"/>
                  </a:lnTo>
                  <a:lnTo>
                    <a:pt x="46818" y="85739"/>
                  </a:lnTo>
                  <a:lnTo>
                    <a:pt x="47377" y="83826"/>
                  </a:lnTo>
                  <a:lnTo>
                    <a:pt x="47857" y="81565"/>
                  </a:lnTo>
                  <a:lnTo>
                    <a:pt x="48336" y="79478"/>
                  </a:lnTo>
                  <a:lnTo>
                    <a:pt x="48736" y="77217"/>
                  </a:lnTo>
                  <a:lnTo>
                    <a:pt x="49135" y="74957"/>
                  </a:lnTo>
                  <a:lnTo>
                    <a:pt x="49455" y="72522"/>
                  </a:lnTo>
                  <a:lnTo>
                    <a:pt x="49694" y="70087"/>
                  </a:lnTo>
                  <a:lnTo>
                    <a:pt x="49854" y="67652"/>
                  </a:lnTo>
                  <a:lnTo>
                    <a:pt x="50014" y="65043"/>
                  </a:lnTo>
                  <a:lnTo>
                    <a:pt x="50014" y="62609"/>
                  </a:lnTo>
                  <a:lnTo>
                    <a:pt x="50014" y="60000"/>
                  </a:lnTo>
                  <a:lnTo>
                    <a:pt x="50014" y="600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177;p19"/>
            <p:cNvSpPr/>
            <p:nvPr/>
          </p:nvSpPr>
          <p:spPr>
            <a:xfrm>
              <a:off x="10692000" y="5463000"/>
              <a:ext cx="412200" cy="393840"/>
            </a:xfrm>
            <a:custGeom>
              <a:avLst/>
              <a:gdLst/>
              <a:ahLst/>
              <a:cxnLst/>
              <a:rect l="l" t="t" r="r" b="b"/>
              <a:pathLst>
                <a:path w="55047" h="120000">
                  <a:moveTo>
                    <a:pt x="27403" y="120000"/>
                  </a:moveTo>
                  <a:lnTo>
                    <a:pt x="27403" y="120000"/>
                  </a:lnTo>
                  <a:lnTo>
                    <a:pt x="25965" y="120000"/>
                  </a:lnTo>
                  <a:lnTo>
                    <a:pt x="24607" y="119652"/>
                  </a:lnTo>
                  <a:lnTo>
                    <a:pt x="23169" y="119304"/>
                  </a:lnTo>
                  <a:lnTo>
                    <a:pt x="21811" y="118783"/>
                  </a:lnTo>
                  <a:lnTo>
                    <a:pt x="20453" y="118087"/>
                  </a:lnTo>
                  <a:lnTo>
                    <a:pt x="19174" y="117217"/>
                  </a:lnTo>
                  <a:lnTo>
                    <a:pt x="17896" y="116174"/>
                  </a:lnTo>
                  <a:lnTo>
                    <a:pt x="16618" y="115130"/>
                  </a:lnTo>
                  <a:lnTo>
                    <a:pt x="15419" y="113739"/>
                  </a:lnTo>
                  <a:lnTo>
                    <a:pt x="14221" y="112348"/>
                  </a:lnTo>
                  <a:lnTo>
                    <a:pt x="13023" y="110783"/>
                  </a:lnTo>
                  <a:lnTo>
                    <a:pt x="11904" y="109217"/>
                  </a:lnTo>
                  <a:lnTo>
                    <a:pt x="10786" y="107478"/>
                  </a:lnTo>
                  <a:lnTo>
                    <a:pt x="9747" y="105565"/>
                  </a:lnTo>
                  <a:lnTo>
                    <a:pt x="8788" y="103478"/>
                  </a:lnTo>
                  <a:lnTo>
                    <a:pt x="7830" y="101391"/>
                  </a:lnTo>
                  <a:lnTo>
                    <a:pt x="6871" y="99304"/>
                  </a:lnTo>
                  <a:lnTo>
                    <a:pt x="5992" y="97043"/>
                  </a:lnTo>
                  <a:lnTo>
                    <a:pt x="5193" y="94609"/>
                  </a:lnTo>
                  <a:lnTo>
                    <a:pt x="4474" y="92174"/>
                  </a:lnTo>
                  <a:lnTo>
                    <a:pt x="3755" y="89565"/>
                  </a:lnTo>
                  <a:lnTo>
                    <a:pt x="3036" y="86957"/>
                  </a:lnTo>
                  <a:lnTo>
                    <a:pt x="2477" y="84348"/>
                  </a:lnTo>
                  <a:lnTo>
                    <a:pt x="1917" y="81565"/>
                  </a:lnTo>
                  <a:lnTo>
                    <a:pt x="1438" y="78783"/>
                  </a:lnTo>
                  <a:lnTo>
                    <a:pt x="1039" y="76000"/>
                  </a:lnTo>
                  <a:lnTo>
                    <a:pt x="719" y="73043"/>
                  </a:lnTo>
                  <a:lnTo>
                    <a:pt x="399" y="70087"/>
                  </a:lnTo>
                  <a:lnTo>
                    <a:pt x="240" y="67130"/>
                  </a:lnTo>
                  <a:lnTo>
                    <a:pt x="80" y="64174"/>
                  </a:lnTo>
                  <a:lnTo>
                    <a:pt x="0" y="61043"/>
                  </a:lnTo>
                  <a:lnTo>
                    <a:pt x="0" y="58087"/>
                  </a:lnTo>
                  <a:lnTo>
                    <a:pt x="0" y="58087"/>
                  </a:lnTo>
                  <a:lnTo>
                    <a:pt x="80" y="55478"/>
                  </a:lnTo>
                  <a:lnTo>
                    <a:pt x="240" y="52870"/>
                  </a:lnTo>
                  <a:lnTo>
                    <a:pt x="399" y="50261"/>
                  </a:lnTo>
                  <a:lnTo>
                    <a:pt x="639" y="47826"/>
                  </a:lnTo>
                  <a:lnTo>
                    <a:pt x="959" y="45217"/>
                  </a:lnTo>
                  <a:lnTo>
                    <a:pt x="1278" y="42609"/>
                  </a:lnTo>
                  <a:lnTo>
                    <a:pt x="1678" y="40000"/>
                  </a:lnTo>
                  <a:lnTo>
                    <a:pt x="2157" y="37565"/>
                  </a:lnTo>
                  <a:lnTo>
                    <a:pt x="2716" y="34957"/>
                  </a:lnTo>
                  <a:lnTo>
                    <a:pt x="3276" y="32522"/>
                  </a:lnTo>
                  <a:lnTo>
                    <a:pt x="3915" y="30087"/>
                  </a:lnTo>
                  <a:lnTo>
                    <a:pt x="4634" y="27652"/>
                  </a:lnTo>
                  <a:lnTo>
                    <a:pt x="5353" y="25217"/>
                  </a:lnTo>
                  <a:lnTo>
                    <a:pt x="6152" y="22957"/>
                  </a:lnTo>
                  <a:lnTo>
                    <a:pt x="6951" y="20696"/>
                  </a:lnTo>
                  <a:lnTo>
                    <a:pt x="7830" y="18609"/>
                  </a:lnTo>
                  <a:lnTo>
                    <a:pt x="8788" y="16522"/>
                  </a:lnTo>
                  <a:lnTo>
                    <a:pt x="9747" y="14435"/>
                  </a:lnTo>
                  <a:lnTo>
                    <a:pt x="10786" y="12696"/>
                  </a:lnTo>
                  <a:lnTo>
                    <a:pt x="11904" y="10783"/>
                  </a:lnTo>
                  <a:lnTo>
                    <a:pt x="13023" y="9217"/>
                  </a:lnTo>
                  <a:lnTo>
                    <a:pt x="14221" y="7652"/>
                  </a:lnTo>
                  <a:lnTo>
                    <a:pt x="15419" y="6087"/>
                  </a:lnTo>
                  <a:lnTo>
                    <a:pt x="16698" y="4870"/>
                  </a:lnTo>
                  <a:lnTo>
                    <a:pt x="17976" y="3652"/>
                  </a:lnTo>
                  <a:lnTo>
                    <a:pt x="19334" y="2609"/>
                  </a:lnTo>
                  <a:lnTo>
                    <a:pt x="20692" y="1739"/>
                  </a:lnTo>
                  <a:lnTo>
                    <a:pt x="22130" y="1043"/>
                  </a:lnTo>
                  <a:lnTo>
                    <a:pt x="23569" y="522"/>
                  </a:lnTo>
                  <a:lnTo>
                    <a:pt x="25087" y="174"/>
                  </a:lnTo>
                  <a:lnTo>
                    <a:pt x="26684" y="0"/>
                  </a:lnTo>
                  <a:lnTo>
                    <a:pt x="28282" y="0"/>
                  </a:lnTo>
                  <a:lnTo>
                    <a:pt x="28282" y="0"/>
                  </a:lnTo>
                  <a:lnTo>
                    <a:pt x="29561" y="174"/>
                  </a:lnTo>
                  <a:lnTo>
                    <a:pt x="30919" y="348"/>
                  </a:lnTo>
                  <a:lnTo>
                    <a:pt x="32197" y="870"/>
                  </a:lnTo>
                  <a:lnTo>
                    <a:pt x="33475" y="1391"/>
                  </a:lnTo>
                  <a:lnTo>
                    <a:pt x="34754" y="2087"/>
                  </a:lnTo>
                  <a:lnTo>
                    <a:pt x="36032" y="2957"/>
                  </a:lnTo>
                  <a:lnTo>
                    <a:pt x="37310" y="3826"/>
                  </a:lnTo>
                  <a:lnTo>
                    <a:pt x="38509" y="4870"/>
                  </a:lnTo>
                  <a:lnTo>
                    <a:pt x="39707" y="6087"/>
                  </a:lnTo>
                  <a:lnTo>
                    <a:pt x="40826" y="7478"/>
                  </a:lnTo>
                  <a:lnTo>
                    <a:pt x="41944" y="8870"/>
                  </a:lnTo>
                  <a:lnTo>
                    <a:pt x="43063" y="10435"/>
                  </a:lnTo>
                  <a:lnTo>
                    <a:pt x="44101" y="12000"/>
                  </a:lnTo>
                  <a:lnTo>
                    <a:pt x="45140" y="13739"/>
                  </a:lnTo>
                  <a:lnTo>
                    <a:pt x="46178" y="15652"/>
                  </a:lnTo>
                  <a:lnTo>
                    <a:pt x="47137" y="17739"/>
                  </a:lnTo>
                  <a:lnTo>
                    <a:pt x="48016" y="19826"/>
                  </a:lnTo>
                  <a:lnTo>
                    <a:pt x="48895" y="21913"/>
                  </a:lnTo>
                  <a:lnTo>
                    <a:pt x="49694" y="24174"/>
                  </a:lnTo>
                  <a:lnTo>
                    <a:pt x="50493" y="26609"/>
                  </a:lnTo>
                  <a:lnTo>
                    <a:pt x="51212" y="29043"/>
                  </a:lnTo>
                  <a:lnTo>
                    <a:pt x="51851" y="31652"/>
                  </a:lnTo>
                  <a:lnTo>
                    <a:pt x="52410" y="34261"/>
                  </a:lnTo>
                  <a:lnTo>
                    <a:pt x="52969" y="36870"/>
                  </a:lnTo>
                  <a:lnTo>
                    <a:pt x="53449" y="39652"/>
                  </a:lnTo>
                  <a:lnTo>
                    <a:pt x="53928" y="42609"/>
                  </a:lnTo>
                  <a:lnTo>
                    <a:pt x="54248" y="45565"/>
                  </a:lnTo>
                  <a:lnTo>
                    <a:pt x="54567" y="48522"/>
                  </a:lnTo>
                  <a:lnTo>
                    <a:pt x="54807" y="51652"/>
                  </a:lnTo>
                  <a:lnTo>
                    <a:pt x="54967" y="54783"/>
                  </a:lnTo>
                  <a:lnTo>
                    <a:pt x="55047" y="57913"/>
                  </a:lnTo>
                  <a:lnTo>
                    <a:pt x="55047" y="61217"/>
                  </a:lnTo>
                  <a:lnTo>
                    <a:pt x="55047" y="61217"/>
                  </a:lnTo>
                  <a:lnTo>
                    <a:pt x="55047" y="64348"/>
                  </a:lnTo>
                  <a:lnTo>
                    <a:pt x="54887" y="67304"/>
                  </a:lnTo>
                  <a:lnTo>
                    <a:pt x="54727" y="70261"/>
                  </a:lnTo>
                  <a:lnTo>
                    <a:pt x="54407" y="73217"/>
                  </a:lnTo>
                  <a:lnTo>
                    <a:pt x="54088" y="76000"/>
                  </a:lnTo>
                  <a:lnTo>
                    <a:pt x="53688" y="78783"/>
                  </a:lnTo>
                  <a:lnTo>
                    <a:pt x="53289" y="81565"/>
                  </a:lnTo>
                  <a:lnTo>
                    <a:pt x="52730" y="84174"/>
                  </a:lnTo>
                  <a:lnTo>
                    <a:pt x="52170" y="86783"/>
                  </a:lnTo>
                  <a:lnTo>
                    <a:pt x="51611" y="89391"/>
                  </a:lnTo>
                  <a:lnTo>
                    <a:pt x="50892" y="91826"/>
                  </a:lnTo>
                  <a:lnTo>
                    <a:pt x="50173" y="94261"/>
                  </a:lnTo>
                  <a:lnTo>
                    <a:pt x="49454" y="96522"/>
                  </a:lnTo>
                  <a:lnTo>
                    <a:pt x="48575" y="98783"/>
                  </a:lnTo>
                  <a:lnTo>
                    <a:pt x="47776" y="100870"/>
                  </a:lnTo>
                  <a:lnTo>
                    <a:pt x="46818" y="102957"/>
                  </a:lnTo>
                  <a:lnTo>
                    <a:pt x="45859" y="104870"/>
                  </a:lnTo>
                  <a:lnTo>
                    <a:pt x="44900" y="106783"/>
                  </a:lnTo>
                  <a:lnTo>
                    <a:pt x="43862" y="108522"/>
                  </a:lnTo>
                  <a:lnTo>
                    <a:pt x="42743" y="110087"/>
                  </a:lnTo>
                  <a:lnTo>
                    <a:pt x="41625" y="111652"/>
                  </a:lnTo>
                  <a:lnTo>
                    <a:pt x="40506" y="113043"/>
                  </a:lnTo>
                  <a:lnTo>
                    <a:pt x="39308" y="114261"/>
                  </a:lnTo>
                  <a:lnTo>
                    <a:pt x="38109" y="115478"/>
                  </a:lnTo>
                  <a:lnTo>
                    <a:pt x="36831" y="116522"/>
                  </a:lnTo>
                  <a:lnTo>
                    <a:pt x="35553" y="117391"/>
                  </a:lnTo>
                  <a:lnTo>
                    <a:pt x="34274" y="118261"/>
                  </a:lnTo>
                  <a:lnTo>
                    <a:pt x="32916" y="118957"/>
                  </a:lnTo>
                  <a:lnTo>
                    <a:pt x="31558" y="119304"/>
                  </a:lnTo>
                  <a:lnTo>
                    <a:pt x="30200" y="119826"/>
                  </a:lnTo>
                  <a:lnTo>
                    <a:pt x="28842" y="120000"/>
                  </a:lnTo>
                  <a:lnTo>
                    <a:pt x="27403" y="120000"/>
                  </a:lnTo>
                  <a:lnTo>
                    <a:pt x="27403" y="120000"/>
                  </a:lnTo>
                  <a:close/>
                  <a:moveTo>
                    <a:pt x="50013" y="60348"/>
                  </a:moveTo>
                  <a:lnTo>
                    <a:pt x="50013" y="60348"/>
                  </a:lnTo>
                  <a:lnTo>
                    <a:pt x="50013" y="57739"/>
                  </a:lnTo>
                  <a:lnTo>
                    <a:pt x="49933" y="55130"/>
                  </a:lnTo>
                  <a:lnTo>
                    <a:pt x="49774" y="52696"/>
                  </a:lnTo>
                  <a:lnTo>
                    <a:pt x="49614" y="50261"/>
                  </a:lnTo>
                  <a:lnTo>
                    <a:pt x="49374" y="47826"/>
                  </a:lnTo>
                  <a:lnTo>
                    <a:pt x="49055" y="45565"/>
                  </a:lnTo>
                  <a:lnTo>
                    <a:pt x="48735" y="43304"/>
                  </a:lnTo>
                  <a:lnTo>
                    <a:pt x="48336" y="41043"/>
                  </a:lnTo>
                  <a:lnTo>
                    <a:pt x="47856" y="38783"/>
                  </a:lnTo>
                  <a:lnTo>
                    <a:pt x="47377" y="36696"/>
                  </a:lnTo>
                  <a:lnTo>
                    <a:pt x="46818" y="34609"/>
                  </a:lnTo>
                  <a:lnTo>
                    <a:pt x="46258" y="32696"/>
                  </a:lnTo>
                  <a:lnTo>
                    <a:pt x="45699" y="30783"/>
                  </a:lnTo>
                  <a:lnTo>
                    <a:pt x="44980" y="28870"/>
                  </a:lnTo>
                  <a:lnTo>
                    <a:pt x="44341" y="27130"/>
                  </a:lnTo>
                  <a:lnTo>
                    <a:pt x="43542" y="25391"/>
                  </a:lnTo>
                  <a:lnTo>
                    <a:pt x="42823" y="23826"/>
                  </a:lnTo>
                  <a:lnTo>
                    <a:pt x="42024" y="22261"/>
                  </a:lnTo>
                  <a:lnTo>
                    <a:pt x="41145" y="20870"/>
                  </a:lnTo>
                  <a:lnTo>
                    <a:pt x="40266" y="19478"/>
                  </a:lnTo>
                  <a:lnTo>
                    <a:pt x="39387" y="18261"/>
                  </a:lnTo>
                  <a:lnTo>
                    <a:pt x="38429" y="17043"/>
                  </a:lnTo>
                  <a:lnTo>
                    <a:pt x="37470" y="16000"/>
                  </a:lnTo>
                  <a:lnTo>
                    <a:pt x="36511" y="14957"/>
                  </a:lnTo>
                  <a:lnTo>
                    <a:pt x="35473" y="14087"/>
                  </a:lnTo>
                  <a:lnTo>
                    <a:pt x="34434" y="13217"/>
                  </a:lnTo>
                  <a:lnTo>
                    <a:pt x="33316" y="12696"/>
                  </a:lnTo>
                  <a:lnTo>
                    <a:pt x="32277" y="12000"/>
                  </a:lnTo>
                  <a:lnTo>
                    <a:pt x="31158" y="11652"/>
                  </a:lnTo>
                  <a:lnTo>
                    <a:pt x="30040" y="11304"/>
                  </a:lnTo>
                  <a:lnTo>
                    <a:pt x="28842" y="10957"/>
                  </a:lnTo>
                  <a:lnTo>
                    <a:pt x="27723" y="10957"/>
                  </a:lnTo>
                  <a:lnTo>
                    <a:pt x="27723" y="10957"/>
                  </a:lnTo>
                  <a:lnTo>
                    <a:pt x="26525" y="10957"/>
                  </a:lnTo>
                  <a:lnTo>
                    <a:pt x="25326" y="11130"/>
                  </a:lnTo>
                  <a:lnTo>
                    <a:pt x="24128" y="11478"/>
                  </a:lnTo>
                  <a:lnTo>
                    <a:pt x="23009" y="11826"/>
                  </a:lnTo>
                  <a:lnTo>
                    <a:pt x="21891" y="12522"/>
                  </a:lnTo>
                  <a:lnTo>
                    <a:pt x="20852" y="13043"/>
                  </a:lnTo>
                  <a:lnTo>
                    <a:pt x="19734" y="13913"/>
                  </a:lnTo>
                  <a:lnTo>
                    <a:pt x="18695" y="14783"/>
                  </a:lnTo>
                  <a:lnTo>
                    <a:pt x="17736" y="15826"/>
                  </a:lnTo>
                  <a:lnTo>
                    <a:pt x="16698" y="17043"/>
                  </a:lnTo>
                  <a:lnTo>
                    <a:pt x="15819" y="18261"/>
                  </a:lnTo>
                  <a:lnTo>
                    <a:pt x="14860" y="19652"/>
                  </a:lnTo>
                  <a:lnTo>
                    <a:pt x="13981" y="21043"/>
                  </a:lnTo>
                  <a:lnTo>
                    <a:pt x="13103" y="22609"/>
                  </a:lnTo>
                  <a:lnTo>
                    <a:pt x="12304" y="24174"/>
                  </a:lnTo>
                  <a:lnTo>
                    <a:pt x="11505" y="25739"/>
                  </a:lnTo>
                  <a:lnTo>
                    <a:pt x="10786" y="27478"/>
                  </a:lnTo>
                  <a:lnTo>
                    <a:pt x="10067" y="29391"/>
                  </a:lnTo>
                  <a:lnTo>
                    <a:pt x="9427" y="31304"/>
                  </a:lnTo>
                  <a:lnTo>
                    <a:pt x="8788" y="33217"/>
                  </a:lnTo>
                  <a:lnTo>
                    <a:pt x="8229" y="35304"/>
                  </a:lnTo>
                  <a:lnTo>
                    <a:pt x="7670" y="37217"/>
                  </a:lnTo>
                  <a:lnTo>
                    <a:pt x="7190" y="39478"/>
                  </a:lnTo>
                  <a:lnTo>
                    <a:pt x="6791" y="41565"/>
                  </a:lnTo>
                  <a:lnTo>
                    <a:pt x="6391" y="43826"/>
                  </a:lnTo>
                  <a:lnTo>
                    <a:pt x="5992" y="45913"/>
                  </a:lnTo>
                  <a:lnTo>
                    <a:pt x="5672" y="48174"/>
                  </a:lnTo>
                  <a:lnTo>
                    <a:pt x="5433" y="50609"/>
                  </a:lnTo>
                  <a:lnTo>
                    <a:pt x="5273" y="52870"/>
                  </a:lnTo>
                  <a:lnTo>
                    <a:pt x="5113" y="55130"/>
                  </a:lnTo>
                  <a:lnTo>
                    <a:pt x="5033" y="57565"/>
                  </a:lnTo>
                  <a:lnTo>
                    <a:pt x="5033" y="59826"/>
                  </a:lnTo>
                  <a:lnTo>
                    <a:pt x="5033" y="59826"/>
                  </a:lnTo>
                  <a:lnTo>
                    <a:pt x="5033" y="62435"/>
                  </a:lnTo>
                  <a:lnTo>
                    <a:pt x="5113" y="64870"/>
                  </a:lnTo>
                  <a:lnTo>
                    <a:pt x="5273" y="67304"/>
                  </a:lnTo>
                  <a:lnTo>
                    <a:pt x="5433" y="69565"/>
                  </a:lnTo>
                  <a:lnTo>
                    <a:pt x="5672" y="72000"/>
                  </a:lnTo>
                  <a:lnTo>
                    <a:pt x="5992" y="74261"/>
                  </a:lnTo>
                  <a:lnTo>
                    <a:pt x="6391" y="76522"/>
                  </a:lnTo>
                  <a:lnTo>
                    <a:pt x="6791" y="78783"/>
                  </a:lnTo>
                  <a:lnTo>
                    <a:pt x="7270" y="80870"/>
                  </a:lnTo>
                  <a:lnTo>
                    <a:pt x="7750" y="82957"/>
                  </a:lnTo>
                  <a:lnTo>
                    <a:pt x="8309" y="85043"/>
                  </a:lnTo>
                  <a:lnTo>
                    <a:pt x="8868" y="87130"/>
                  </a:lnTo>
                  <a:lnTo>
                    <a:pt x="9507" y="89043"/>
                  </a:lnTo>
                  <a:lnTo>
                    <a:pt x="10226" y="90783"/>
                  </a:lnTo>
                  <a:lnTo>
                    <a:pt x="10866" y="92696"/>
                  </a:lnTo>
                  <a:lnTo>
                    <a:pt x="11664" y="94261"/>
                  </a:lnTo>
                  <a:lnTo>
                    <a:pt x="12463" y="96000"/>
                  </a:lnTo>
                  <a:lnTo>
                    <a:pt x="13262" y="97565"/>
                  </a:lnTo>
                  <a:lnTo>
                    <a:pt x="14141" y="98957"/>
                  </a:lnTo>
                  <a:lnTo>
                    <a:pt x="15020" y="100348"/>
                  </a:lnTo>
                  <a:lnTo>
                    <a:pt x="15899" y="101739"/>
                  </a:lnTo>
                  <a:lnTo>
                    <a:pt x="16858" y="102957"/>
                  </a:lnTo>
                  <a:lnTo>
                    <a:pt x="17816" y="104000"/>
                  </a:lnTo>
                  <a:lnTo>
                    <a:pt x="18855" y="105043"/>
                  </a:lnTo>
                  <a:lnTo>
                    <a:pt x="19893" y="105913"/>
                  </a:lnTo>
                  <a:lnTo>
                    <a:pt x="20932" y="106609"/>
                  </a:lnTo>
                  <a:lnTo>
                    <a:pt x="21971" y="107304"/>
                  </a:lnTo>
                  <a:lnTo>
                    <a:pt x="23009" y="108000"/>
                  </a:lnTo>
                  <a:lnTo>
                    <a:pt x="24128" y="108348"/>
                  </a:lnTo>
                  <a:lnTo>
                    <a:pt x="25246" y="108696"/>
                  </a:lnTo>
                  <a:lnTo>
                    <a:pt x="26365" y="108870"/>
                  </a:lnTo>
                  <a:lnTo>
                    <a:pt x="27563" y="109043"/>
                  </a:lnTo>
                  <a:lnTo>
                    <a:pt x="27563" y="109043"/>
                  </a:lnTo>
                  <a:lnTo>
                    <a:pt x="28602" y="108870"/>
                  </a:lnTo>
                  <a:lnTo>
                    <a:pt x="29640" y="108696"/>
                  </a:lnTo>
                  <a:lnTo>
                    <a:pt x="30679" y="108522"/>
                  </a:lnTo>
                  <a:lnTo>
                    <a:pt x="31718" y="108174"/>
                  </a:lnTo>
                  <a:lnTo>
                    <a:pt x="32756" y="107652"/>
                  </a:lnTo>
                  <a:lnTo>
                    <a:pt x="33795" y="106957"/>
                  </a:lnTo>
                  <a:lnTo>
                    <a:pt x="34834" y="106261"/>
                  </a:lnTo>
                  <a:lnTo>
                    <a:pt x="35792" y="105565"/>
                  </a:lnTo>
                  <a:lnTo>
                    <a:pt x="36831" y="104522"/>
                  </a:lnTo>
                  <a:lnTo>
                    <a:pt x="37790" y="103652"/>
                  </a:lnTo>
                  <a:lnTo>
                    <a:pt x="38748" y="102435"/>
                  </a:lnTo>
                  <a:lnTo>
                    <a:pt x="39627" y="101217"/>
                  </a:lnTo>
                  <a:lnTo>
                    <a:pt x="40506" y="100000"/>
                  </a:lnTo>
                  <a:lnTo>
                    <a:pt x="41385" y="98609"/>
                  </a:lnTo>
                  <a:lnTo>
                    <a:pt x="42264" y="97217"/>
                  </a:lnTo>
                  <a:lnTo>
                    <a:pt x="43063" y="95652"/>
                  </a:lnTo>
                  <a:lnTo>
                    <a:pt x="43862" y="93913"/>
                  </a:lnTo>
                  <a:lnTo>
                    <a:pt x="44581" y="92174"/>
                  </a:lnTo>
                  <a:lnTo>
                    <a:pt x="45300" y="90435"/>
                  </a:lnTo>
                  <a:lnTo>
                    <a:pt x="46019" y="88522"/>
                  </a:lnTo>
                  <a:lnTo>
                    <a:pt x="46578" y="86609"/>
                  </a:lnTo>
                  <a:lnTo>
                    <a:pt x="47217" y="84522"/>
                  </a:lnTo>
                  <a:lnTo>
                    <a:pt x="47696" y="82435"/>
                  </a:lnTo>
                  <a:lnTo>
                    <a:pt x="48176" y="80174"/>
                  </a:lnTo>
                  <a:lnTo>
                    <a:pt x="48655" y="77913"/>
                  </a:lnTo>
                  <a:lnTo>
                    <a:pt x="49055" y="75652"/>
                  </a:lnTo>
                  <a:lnTo>
                    <a:pt x="49374" y="73217"/>
                  </a:lnTo>
                  <a:lnTo>
                    <a:pt x="49614" y="70783"/>
                  </a:lnTo>
                  <a:lnTo>
                    <a:pt x="49774" y="68174"/>
                  </a:lnTo>
                  <a:lnTo>
                    <a:pt x="49933" y="65739"/>
                  </a:lnTo>
                  <a:lnTo>
                    <a:pt x="50013" y="62957"/>
                  </a:lnTo>
                  <a:lnTo>
                    <a:pt x="50013" y="60348"/>
                  </a:lnTo>
                  <a:lnTo>
                    <a:pt x="50013" y="60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Google Shape;178;p19"/>
            <p:cNvSpPr/>
            <p:nvPr/>
          </p:nvSpPr>
          <p:spPr>
            <a:xfrm>
              <a:off x="11329200" y="5598720"/>
              <a:ext cx="111240" cy="188280"/>
            </a:xfrm>
            <a:custGeom>
              <a:avLst/>
              <a:gdLst/>
              <a:ahLst/>
              <a:cxnLst/>
              <a:rect l="l" t="t" r="r" b="b"/>
              <a:pathLst>
                <a:path w="14861" h="57392">
                  <a:moveTo>
                    <a:pt x="14861" y="28348"/>
                  </a:moveTo>
                  <a:lnTo>
                    <a:pt x="14861" y="28348"/>
                  </a:lnTo>
                  <a:lnTo>
                    <a:pt x="11745" y="28348"/>
                  </a:lnTo>
                  <a:lnTo>
                    <a:pt x="11745" y="28348"/>
                  </a:lnTo>
                  <a:lnTo>
                    <a:pt x="11745" y="57392"/>
                  </a:lnTo>
                  <a:lnTo>
                    <a:pt x="11745" y="57392"/>
                  </a:lnTo>
                  <a:lnTo>
                    <a:pt x="3117" y="57392"/>
                  </a:lnTo>
                  <a:lnTo>
                    <a:pt x="3117" y="57392"/>
                  </a:lnTo>
                  <a:lnTo>
                    <a:pt x="3117" y="28696"/>
                  </a:lnTo>
                  <a:lnTo>
                    <a:pt x="3117" y="28696"/>
                  </a:lnTo>
                  <a:lnTo>
                    <a:pt x="1" y="28696"/>
                  </a:lnTo>
                  <a:lnTo>
                    <a:pt x="1" y="28696"/>
                  </a:lnTo>
                  <a:lnTo>
                    <a:pt x="1" y="9218"/>
                  </a:lnTo>
                  <a:lnTo>
                    <a:pt x="1" y="9218"/>
                  </a:lnTo>
                  <a:lnTo>
                    <a:pt x="1" y="6261"/>
                  </a:lnTo>
                  <a:lnTo>
                    <a:pt x="81" y="3826"/>
                  </a:lnTo>
                  <a:lnTo>
                    <a:pt x="240" y="2261"/>
                  </a:lnTo>
                  <a:lnTo>
                    <a:pt x="320" y="1566"/>
                  </a:lnTo>
                  <a:lnTo>
                    <a:pt x="560" y="1218"/>
                  </a:lnTo>
                  <a:lnTo>
                    <a:pt x="720" y="696"/>
                  </a:lnTo>
                  <a:lnTo>
                    <a:pt x="1039" y="522"/>
                  </a:lnTo>
                  <a:lnTo>
                    <a:pt x="1758" y="174"/>
                  </a:lnTo>
                  <a:lnTo>
                    <a:pt x="2797" y="0"/>
                  </a:lnTo>
                  <a:lnTo>
                    <a:pt x="4235" y="0"/>
                  </a:lnTo>
                  <a:lnTo>
                    <a:pt x="4235" y="0"/>
                  </a:lnTo>
                  <a:lnTo>
                    <a:pt x="12544" y="0"/>
                  </a:lnTo>
                  <a:lnTo>
                    <a:pt x="12544" y="0"/>
                  </a:lnTo>
                  <a:lnTo>
                    <a:pt x="13023" y="0"/>
                  </a:lnTo>
                  <a:lnTo>
                    <a:pt x="13503" y="174"/>
                  </a:lnTo>
                  <a:lnTo>
                    <a:pt x="13822" y="522"/>
                  </a:lnTo>
                  <a:lnTo>
                    <a:pt x="14222" y="870"/>
                  </a:lnTo>
                  <a:lnTo>
                    <a:pt x="14461" y="1566"/>
                  </a:lnTo>
                  <a:lnTo>
                    <a:pt x="14701" y="2261"/>
                  </a:lnTo>
                  <a:lnTo>
                    <a:pt x="14781" y="3305"/>
                  </a:lnTo>
                  <a:lnTo>
                    <a:pt x="14861" y="4348"/>
                  </a:lnTo>
                  <a:lnTo>
                    <a:pt x="14861" y="4348"/>
                  </a:lnTo>
                  <a:lnTo>
                    <a:pt x="14861" y="28348"/>
                  </a:lnTo>
                  <a:lnTo>
                    <a:pt x="14861" y="28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Google Shape;179;p19"/>
            <p:cNvSpPr/>
            <p:nvPr/>
          </p:nvSpPr>
          <p:spPr>
            <a:xfrm>
              <a:off x="11356200" y="5532840"/>
              <a:ext cx="57240" cy="55800"/>
            </a:xfrm>
            <a:custGeom>
              <a:avLst/>
              <a:gdLst/>
              <a:ahLst/>
              <a:cxnLst/>
              <a:rect l="l" t="t" r="r" b="b"/>
              <a:pathLst>
                <a:path w="7671" h="17044">
                  <a:moveTo>
                    <a:pt x="1" y="8522"/>
                  </a:moveTo>
                  <a:lnTo>
                    <a:pt x="1" y="8522"/>
                  </a:lnTo>
                  <a:lnTo>
                    <a:pt x="81" y="6435"/>
                  </a:lnTo>
                  <a:lnTo>
                    <a:pt x="241" y="4870"/>
                  </a:lnTo>
                  <a:lnTo>
                    <a:pt x="560" y="3305"/>
                  </a:lnTo>
                  <a:lnTo>
                    <a:pt x="960" y="2261"/>
                  </a:lnTo>
                  <a:lnTo>
                    <a:pt x="1439" y="1218"/>
                  </a:lnTo>
                  <a:lnTo>
                    <a:pt x="2078" y="696"/>
                  </a:lnTo>
                  <a:lnTo>
                    <a:pt x="2877" y="174"/>
                  </a:lnTo>
                  <a:lnTo>
                    <a:pt x="3756" y="0"/>
                  </a:lnTo>
                  <a:lnTo>
                    <a:pt x="3756" y="0"/>
                  </a:lnTo>
                  <a:lnTo>
                    <a:pt x="4715" y="174"/>
                  </a:lnTo>
                  <a:lnTo>
                    <a:pt x="5514" y="522"/>
                  </a:lnTo>
                  <a:lnTo>
                    <a:pt x="6153" y="1218"/>
                  </a:lnTo>
                  <a:lnTo>
                    <a:pt x="6712" y="2261"/>
                  </a:lnTo>
                  <a:lnTo>
                    <a:pt x="7191" y="3479"/>
                  </a:lnTo>
                  <a:lnTo>
                    <a:pt x="7431" y="4870"/>
                  </a:lnTo>
                  <a:lnTo>
                    <a:pt x="7671" y="6609"/>
                  </a:lnTo>
                  <a:lnTo>
                    <a:pt x="7671" y="8696"/>
                  </a:lnTo>
                  <a:lnTo>
                    <a:pt x="7671" y="8696"/>
                  </a:lnTo>
                  <a:lnTo>
                    <a:pt x="7591" y="10609"/>
                  </a:lnTo>
                  <a:lnTo>
                    <a:pt x="7431" y="12348"/>
                  </a:lnTo>
                  <a:lnTo>
                    <a:pt x="7111" y="13740"/>
                  </a:lnTo>
                  <a:lnTo>
                    <a:pt x="6712" y="14783"/>
                  </a:lnTo>
                  <a:lnTo>
                    <a:pt x="6153" y="15826"/>
                  </a:lnTo>
                  <a:lnTo>
                    <a:pt x="5434" y="16522"/>
                  </a:lnTo>
                  <a:lnTo>
                    <a:pt x="4715" y="16870"/>
                  </a:lnTo>
                  <a:lnTo>
                    <a:pt x="3756" y="17044"/>
                  </a:lnTo>
                  <a:lnTo>
                    <a:pt x="3756" y="17044"/>
                  </a:lnTo>
                  <a:lnTo>
                    <a:pt x="2877" y="16870"/>
                  </a:lnTo>
                  <a:lnTo>
                    <a:pt x="2158" y="16348"/>
                  </a:lnTo>
                  <a:lnTo>
                    <a:pt x="1519" y="15826"/>
                  </a:lnTo>
                  <a:lnTo>
                    <a:pt x="960" y="14783"/>
                  </a:lnTo>
                  <a:lnTo>
                    <a:pt x="560" y="13566"/>
                  </a:lnTo>
                  <a:lnTo>
                    <a:pt x="241" y="12174"/>
                  </a:lnTo>
                  <a:lnTo>
                    <a:pt x="81" y="10435"/>
                  </a:lnTo>
                  <a:lnTo>
                    <a:pt x="1" y="8522"/>
                  </a:lnTo>
                  <a:lnTo>
                    <a:pt x="1" y="852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Google Shape;180;p19"/>
            <p:cNvSpPr/>
            <p:nvPr/>
          </p:nvSpPr>
          <p:spPr>
            <a:xfrm>
              <a:off x="10781280" y="5598720"/>
              <a:ext cx="114480" cy="123120"/>
            </a:xfrm>
            <a:custGeom>
              <a:avLst/>
              <a:gdLst/>
              <a:ahLst/>
              <a:cxnLst/>
              <a:rect l="l" t="t" r="r" b="b"/>
              <a:pathLst>
                <a:path w="15340" h="37566">
                  <a:moveTo>
                    <a:pt x="15340" y="8870"/>
                  </a:moveTo>
                  <a:lnTo>
                    <a:pt x="15340" y="8870"/>
                  </a:lnTo>
                  <a:lnTo>
                    <a:pt x="11824" y="13044"/>
                  </a:lnTo>
                  <a:lnTo>
                    <a:pt x="11824" y="13044"/>
                  </a:lnTo>
                  <a:lnTo>
                    <a:pt x="11265" y="11479"/>
                  </a:lnTo>
                  <a:lnTo>
                    <a:pt x="10706" y="10261"/>
                  </a:lnTo>
                  <a:lnTo>
                    <a:pt x="10706" y="10261"/>
                  </a:lnTo>
                  <a:lnTo>
                    <a:pt x="10386" y="9740"/>
                  </a:lnTo>
                  <a:lnTo>
                    <a:pt x="10067" y="9218"/>
                  </a:lnTo>
                  <a:lnTo>
                    <a:pt x="9667" y="8696"/>
                  </a:lnTo>
                  <a:lnTo>
                    <a:pt x="9268" y="8522"/>
                  </a:lnTo>
                  <a:lnTo>
                    <a:pt x="8868" y="8348"/>
                  </a:lnTo>
                  <a:lnTo>
                    <a:pt x="8469" y="8174"/>
                  </a:lnTo>
                  <a:lnTo>
                    <a:pt x="8069" y="8348"/>
                  </a:lnTo>
                  <a:lnTo>
                    <a:pt x="7670" y="8348"/>
                  </a:lnTo>
                  <a:lnTo>
                    <a:pt x="7270" y="8696"/>
                  </a:lnTo>
                  <a:lnTo>
                    <a:pt x="6951" y="9044"/>
                  </a:lnTo>
                  <a:lnTo>
                    <a:pt x="6631" y="9392"/>
                  </a:lnTo>
                  <a:lnTo>
                    <a:pt x="6312" y="9913"/>
                  </a:lnTo>
                  <a:lnTo>
                    <a:pt x="5992" y="10609"/>
                  </a:lnTo>
                  <a:lnTo>
                    <a:pt x="5752" y="11305"/>
                  </a:lnTo>
                  <a:lnTo>
                    <a:pt x="5593" y="12174"/>
                  </a:lnTo>
                  <a:lnTo>
                    <a:pt x="5433" y="13044"/>
                  </a:lnTo>
                  <a:lnTo>
                    <a:pt x="5433" y="13044"/>
                  </a:lnTo>
                  <a:lnTo>
                    <a:pt x="5193" y="15479"/>
                  </a:lnTo>
                  <a:lnTo>
                    <a:pt x="5113" y="18087"/>
                  </a:lnTo>
                  <a:lnTo>
                    <a:pt x="5193" y="20696"/>
                  </a:lnTo>
                  <a:lnTo>
                    <a:pt x="5273" y="23305"/>
                  </a:lnTo>
                  <a:lnTo>
                    <a:pt x="5273" y="23305"/>
                  </a:lnTo>
                  <a:lnTo>
                    <a:pt x="5353" y="24348"/>
                  </a:lnTo>
                  <a:lnTo>
                    <a:pt x="5513" y="25392"/>
                  </a:lnTo>
                  <a:lnTo>
                    <a:pt x="5752" y="26261"/>
                  </a:lnTo>
                  <a:lnTo>
                    <a:pt x="6072" y="27131"/>
                  </a:lnTo>
                  <a:lnTo>
                    <a:pt x="6392" y="27826"/>
                  </a:lnTo>
                  <a:lnTo>
                    <a:pt x="6791" y="28348"/>
                  </a:lnTo>
                  <a:lnTo>
                    <a:pt x="7270" y="28870"/>
                  </a:lnTo>
                  <a:lnTo>
                    <a:pt x="7830" y="29218"/>
                  </a:lnTo>
                  <a:lnTo>
                    <a:pt x="7830" y="29218"/>
                  </a:lnTo>
                  <a:lnTo>
                    <a:pt x="8389" y="29392"/>
                  </a:lnTo>
                  <a:lnTo>
                    <a:pt x="8948" y="29392"/>
                  </a:lnTo>
                  <a:lnTo>
                    <a:pt x="9428" y="29218"/>
                  </a:lnTo>
                  <a:lnTo>
                    <a:pt x="9987" y="28870"/>
                  </a:lnTo>
                  <a:lnTo>
                    <a:pt x="10386" y="28348"/>
                  </a:lnTo>
                  <a:lnTo>
                    <a:pt x="10866" y="27826"/>
                  </a:lnTo>
                  <a:lnTo>
                    <a:pt x="11265" y="26957"/>
                  </a:lnTo>
                  <a:lnTo>
                    <a:pt x="11585" y="25913"/>
                  </a:lnTo>
                  <a:lnTo>
                    <a:pt x="11585" y="25913"/>
                  </a:lnTo>
                  <a:lnTo>
                    <a:pt x="12064" y="24348"/>
                  </a:lnTo>
                  <a:lnTo>
                    <a:pt x="12064" y="24348"/>
                  </a:lnTo>
                  <a:lnTo>
                    <a:pt x="15260" y="27826"/>
                  </a:lnTo>
                  <a:lnTo>
                    <a:pt x="15260" y="27826"/>
                  </a:lnTo>
                  <a:lnTo>
                    <a:pt x="15020" y="29044"/>
                  </a:lnTo>
                  <a:lnTo>
                    <a:pt x="14701" y="30261"/>
                  </a:lnTo>
                  <a:lnTo>
                    <a:pt x="14381" y="31305"/>
                  </a:lnTo>
                  <a:lnTo>
                    <a:pt x="13981" y="32348"/>
                  </a:lnTo>
                  <a:lnTo>
                    <a:pt x="13582" y="33218"/>
                  </a:lnTo>
                  <a:lnTo>
                    <a:pt x="13103" y="34087"/>
                  </a:lnTo>
                  <a:lnTo>
                    <a:pt x="12543" y="34783"/>
                  </a:lnTo>
                  <a:lnTo>
                    <a:pt x="11984" y="35479"/>
                  </a:lnTo>
                  <a:lnTo>
                    <a:pt x="11425" y="36000"/>
                  </a:lnTo>
                  <a:lnTo>
                    <a:pt x="10786" y="36522"/>
                  </a:lnTo>
                  <a:lnTo>
                    <a:pt x="10147" y="36870"/>
                  </a:lnTo>
                  <a:lnTo>
                    <a:pt x="9507" y="37218"/>
                  </a:lnTo>
                  <a:lnTo>
                    <a:pt x="8868" y="37392"/>
                  </a:lnTo>
                  <a:lnTo>
                    <a:pt x="8149" y="37566"/>
                  </a:lnTo>
                  <a:lnTo>
                    <a:pt x="7430" y="37392"/>
                  </a:lnTo>
                  <a:lnTo>
                    <a:pt x="6711" y="37392"/>
                  </a:lnTo>
                  <a:lnTo>
                    <a:pt x="6711" y="37392"/>
                  </a:lnTo>
                  <a:lnTo>
                    <a:pt x="5992" y="37044"/>
                  </a:lnTo>
                  <a:lnTo>
                    <a:pt x="5353" y="36696"/>
                  </a:lnTo>
                  <a:lnTo>
                    <a:pt x="4714" y="36174"/>
                  </a:lnTo>
                  <a:lnTo>
                    <a:pt x="4155" y="35653"/>
                  </a:lnTo>
                  <a:lnTo>
                    <a:pt x="3595" y="34957"/>
                  </a:lnTo>
                  <a:lnTo>
                    <a:pt x="3036" y="34087"/>
                  </a:lnTo>
                  <a:lnTo>
                    <a:pt x="2557" y="33218"/>
                  </a:lnTo>
                  <a:lnTo>
                    <a:pt x="2077" y="32348"/>
                  </a:lnTo>
                  <a:lnTo>
                    <a:pt x="1678" y="31305"/>
                  </a:lnTo>
                  <a:lnTo>
                    <a:pt x="1358" y="30087"/>
                  </a:lnTo>
                  <a:lnTo>
                    <a:pt x="959" y="29044"/>
                  </a:lnTo>
                  <a:lnTo>
                    <a:pt x="719" y="27653"/>
                  </a:lnTo>
                  <a:lnTo>
                    <a:pt x="479" y="26261"/>
                  </a:lnTo>
                  <a:lnTo>
                    <a:pt x="240" y="24870"/>
                  </a:lnTo>
                  <a:lnTo>
                    <a:pt x="160" y="23479"/>
                  </a:lnTo>
                  <a:lnTo>
                    <a:pt x="80" y="21913"/>
                  </a:lnTo>
                  <a:lnTo>
                    <a:pt x="80" y="21913"/>
                  </a:lnTo>
                  <a:lnTo>
                    <a:pt x="0" y="20000"/>
                  </a:lnTo>
                  <a:lnTo>
                    <a:pt x="0" y="18087"/>
                  </a:lnTo>
                  <a:lnTo>
                    <a:pt x="80" y="16348"/>
                  </a:lnTo>
                  <a:lnTo>
                    <a:pt x="160" y="14609"/>
                  </a:lnTo>
                  <a:lnTo>
                    <a:pt x="320" y="12870"/>
                  </a:lnTo>
                  <a:lnTo>
                    <a:pt x="559" y="11305"/>
                  </a:lnTo>
                  <a:lnTo>
                    <a:pt x="799" y="9913"/>
                  </a:lnTo>
                  <a:lnTo>
                    <a:pt x="1119" y="8522"/>
                  </a:lnTo>
                  <a:lnTo>
                    <a:pt x="1438" y="7131"/>
                  </a:lnTo>
                  <a:lnTo>
                    <a:pt x="1918" y="5913"/>
                  </a:lnTo>
                  <a:lnTo>
                    <a:pt x="2317" y="4870"/>
                  </a:lnTo>
                  <a:lnTo>
                    <a:pt x="2876" y="4000"/>
                  </a:lnTo>
                  <a:lnTo>
                    <a:pt x="3436" y="2957"/>
                  </a:lnTo>
                  <a:lnTo>
                    <a:pt x="3995" y="2261"/>
                  </a:lnTo>
                  <a:lnTo>
                    <a:pt x="4634" y="1566"/>
                  </a:lnTo>
                  <a:lnTo>
                    <a:pt x="5353" y="1044"/>
                  </a:lnTo>
                  <a:lnTo>
                    <a:pt x="5353" y="1044"/>
                  </a:lnTo>
                  <a:lnTo>
                    <a:pt x="6072" y="522"/>
                  </a:lnTo>
                  <a:lnTo>
                    <a:pt x="6871" y="348"/>
                  </a:lnTo>
                  <a:lnTo>
                    <a:pt x="7590" y="174"/>
                  </a:lnTo>
                  <a:lnTo>
                    <a:pt x="8309" y="0"/>
                  </a:lnTo>
                  <a:lnTo>
                    <a:pt x="9028" y="174"/>
                  </a:lnTo>
                  <a:lnTo>
                    <a:pt x="9747" y="348"/>
                  </a:lnTo>
                  <a:lnTo>
                    <a:pt x="10386" y="696"/>
                  </a:lnTo>
                  <a:lnTo>
                    <a:pt x="11025" y="1218"/>
                  </a:lnTo>
                  <a:lnTo>
                    <a:pt x="11665" y="1740"/>
                  </a:lnTo>
                  <a:lnTo>
                    <a:pt x="12304" y="2435"/>
                  </a:lnTo>
                  <a:lnTo>
                    <a:pt x="12943" y="3305"/>
                  </a:lnTo>
                  <a:lnTo>
                    <a:pt x="13502" y="4174"/>
                  </a:lnTo>
                  <a:lnTo>
                    <a:pt x="13981" y="5218"/>
                  </a:lnTo>
                  <a:lnTo>
                    <a:pt x="14461" y="6261"/>
                  </a:lnTo>
                  <a:lnTo>
                    <a:pt x="14940" y="7653"/>
                  </a:lnTo>
                  <a:lnTo>
                    <a:pt x="15340" y="8870"/>
                  </a:lnTo>
                  <a:lnTo>
                    <a:pt x="15340" y="88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Google Shape;181;p19"/>
            <p:cNvSpPr/>
            <p:nvPr/>
          </p:nvSpPr>
          <p:spPr>
            <a:xfrm>
              <a:off x="10900440" y="5598720"/>
              <a:ext cx="114120" cy="123120"/>
            </a:xfrm>
            <a:custGeom>
              <a:avLst/>
              <a:gdLst/>
              <a:ahLst/>
              <a:cxnLst/>
              <a:rect l="l" t="t" r="r" b="b"/>
              <a:pathLst>
                <a:path w="15261" h="37566">
                  <a:moveTo>
                    <a:pt x="15261" y="8870"/>
                  </a:moveTo>
                  <a:lnTo>
                    <a:pt x="15261" y="8870"/>
                  </a:lnTo>
                  <a:lnTo>
                    <a:pt x="11825" y="13044"/>
                  </a:lnTo>
                  <a:lnTo>
                    <a:pt x="11825" y="13044"/>
                  </a:lnTo>
                  <a:lnTo>
                    <a:pt x="11346" y="11653"/>
                  </a:lnTo>
                  <a:lnTo>
                    <a:pt x="10866" y="10609"/>
                  </a:lnTo>
                  <a:lnTo>
                    <a:pt x="10866" y="10609"/>
                  </a:lnTo>
                  <a:lnTo>
                    <a:pt x="10547" y="9913"/>
                  </a:lnTo>
                  <a:lnTo>
                    <a:pt x="10147" y="9392"/>
                  </a:lnTo>
                  <a:lnTo>
                    <a:pt x="9748" y="8870"/>
                  </a:lnTo>
                  <a:lnTo>
                    <a:pt x="9348" y="8522"/>
                  </a:lnTo>
                  <a:lnTo>
                    <a:pt x="8949" y="8348"/>
                  </a:lnTo>
                  <a:lnTo>
                    <a:pt x="8550" y="8174"/>
                  </a:lnTo>
                  <a:lnTo>
                    <a:pt x="8150" y="8174"/>
                  </a:lnTo>
                  <a:lnTo>
                    <a:pt x="7751" y="8348"/>
                  </a:lnTo>
                  <a:lnTo>
                    <a:pt x="7351" y="8522"/>
                  </a:lnTo>
                  <a:lnTo>
                    <a:pt x="7032" y="8870"/>
                  </a:lnTo>
                  <a:lnTo>
                    <a:pt x="6632" y="9392"/>
                  </a:lnTo>
                  <a:lnTo>
                    <a:pt x="6313" y="9913"/>
                  </a:lnTo>
                  <a:lnTo>
                    <a:pt x="6073" y="10435"/>
                  </a:lnTo>
                  <a:lnTo>
                    <a:pt x="5753" y="11131"/>
                  </a:lnTo>
                  <a:lnTo>
                    <a:pt x="5593" y="12000"/>
                  </a:lnTo>
                  <a:lnTo>
                    <a:pt x="5434" y="12870"/>
                  </a:lnTo>
                  <a:lnTo>
                    <a:pt x="5434" y="12870"/>
                  </a:lnTo>
                  <a:lnTo>
                    <a:pt x="5194" y="15479"/>
                  </a:lnTo>
                  <a:lnTo>
                    <a:pt x="5114" y="17913"/>
                  </a:lnTo>
                  <a:lnTo>
                    <a:pt x="5114" y="20522"/>
                  </a:lnTo>
                  <a:lnTo>
                    <a:pt x="5194" y="23131"/>
                  </a:lnTo>
                  <a:lnTo>
                    <a:pt x="5194" y="23131"/>
                  </a:lnTo>
                  <a:lnTo>
                    <a:pt x="5354" y="24348"/>
                  </a:lnTo>
                  <a:lnTo>
                    <a:pt x="5514" y="25392"/>
                  </a:lnTo>
                  <a:lnTo>
                    <a:pt x="5753" y="26261"/>
                  </a:lnTo>
                  <a:lnTo>
                    <a:pt x="5993" y="27131"/>
                  </a:lnTo>
                  <a:lnTo>
                    <a:pt x="6392" y="27826"/>
                  </a:lnTo>
                  <a:lnTo>
                    <a:pt x="6872" y="28522"/>
                  </a:lnTo>
                  <a:lnTo>
                    <a:pt x="7351" y="28870"/>
                  </a:lnTo>
                  <a:lnTo>
                    <a:pt x="7910" y="29218"/>
                  </a:lnTo>
                  <a:lnTo>
                    <a:pt x="7910" y="29218"/>
                  </a:lnTo>
                  <a:lnTo>
                    <a:pt x="8470" y="29392"/>
                  </a:lnTo>
                  <a:lnTo>
                    <a:pt x="9029" y="29392"/>
                  </a:lnTo>
                  <a:lnTo>
                    <a:pt x="9508" y="29218"/>
                  </a:lnTo>
                  <a:lnTo>
                    <a:pt x="9988" y="28870"/>
                  </a:lnTo>
                  <a:lnTo>
                    <a:pt x="10467" y="28348"/>
                  </a:lnTo>
                  <a:lnTo>
                    <a:pt x="10866" y="27653"/>
                  </a:lnTo>
                  <a:lnTo>
                    <a:pt x="11266" y="26783"/>
                  </a:lnTo>
                  <a:lnTo>
                    <a:pt x="11585" y="25740"/>
                  </a:lnTo>
                  <a:lnTo>
                    <a:pt x="11585" y="25740"/>
                  </a:lnTo>
                  <a:lnTo>
                    <a:pt x="12065" y="24348"/>
                  </a:lnTo>
                  <a:lnTo>
                    <a:pt x="12065" y="24348"/>
                  </a:lnTo>
                  <a:lnTo>
                    <a:pt x="15261" y="27826"/>
                  </a:lnTo>
                  <a:lnTo>
                    <a:pt x="15261" y="27826"/>
                  </a:lnTo>
                  <a:lnTo>
                    <a:pt x="15021" y="29218"/>
                  </a:lnTo>
                  <a:lnTo>
                    <a:pt x="14621" y="30435"/>
                  </a:lnTo>
                  <a:lnTo>
                    <a:pt x="14222" y="31479"/>
                  </a:lnTo>
                  <a:lnTo>
                    <a:pt x="13823" y="32522"/>
                  </a:lnTo>
                  <a:lnTo>
                    <a:pt x="13343" y="33566"/>
                  </a:lnTo>
                  <a:lnTo>
                    <a:pt x="12784" y="34435"/>
                  </a:lnTo>
                  <a:lnTo>
                    <a:pt x="12305" y="35131"/>
                  </a:lnTo>
                  <a:lnTo>
                    <a:pt x="11665" y="35826"/>
                  </a:lnTo>
                  <a:lnTo>
                    <a:pt x="11106" y="36348"/>
                  </a:lnTo>
                  <a:lnTo>
                    <a:pt x="10467" y="36870"/>
                  </a:lnTo>
                  <a:lnTo>
                    <a:pt x="9748" y="37218"/>
                  </a:lnTo>
                  <a:lnTo>
                    <a:pt x="9109" y="37392"/>
                  </a:lnTo>
                  <a:lnTo>
                    <a:pt x="8390" y="37566"/>
                  </a:lnTo>
                  <a:lnTo>
                    <a:pt x="7751" y="37566"/>
                  </a:lnTo>
                  <a:lnTo>
                    <a:pt x="7032" y="37392"/>
                  </a:lnTo>
                  <a:lnTo>
                    <a:pt x="6313" y="37218"/>
                  </a:lnTo>
                  <a:lnTo>
                    <a:pt x="6313" y="37218"/>
                  </a:lnTo>
                  <a:lnTo>
                    <a:pt x="5593" y="36870"/>
                  </a:lnTo>
                  <a:lnTo>
                    <a:pt x="4954" y="36348"/>
                  </a:lnTo>
                  <a:lnTo>
                    <a:pt x="4315" y="35826"/>
                  </a:lnTo>
                  <a:lnTo>
                    <a:pt x="3756" y="35131"/>
                  </a:lnTo>
                  <a:lnTo>
                    <a:pt x="3197" y="34435"/>
                  </a:lnTo>
                  <a:lnTo>
                    <a:pt x="2717" y="33566"/>
                  </a:lnTo>
                  <a:lnTo>
                    <a:pt x="2238" y="32696"/>
                  </a:lnTo>
                  <a:lnTo>
                    <a:pt x="1838" y="31653"/>
                  </a:lnTo>
                  <a:lnTo>
                    <a:pt x="1439" y="30435"/>
                  </a:lnTo>
                  <a:lnTo>
                    <a:pt x="1119" y="29218"/>
                  </a:lnTo>
                  <a:lnTo>
                    <a:pt x="800" y="28000"/>
                  </a:lnTo>
                  <a:lnTo>
                    <a:pt x="560" y="26609"/>
                  </a:lnTo>
                  <a:lnTo>
                    <a:pt x="321" y="25218"/>
                  </a:lnTo>
                  <a:lnTo>
                    <a:pt x="161" y="23653"/>
                  </a:lnTo>
                  <a:lnTo>
                    <a:pt x="81" y="22087"/>
                  </a:lnTo>
                  <a:lnTo>
                    <a:pt x="1" y="20348"/>
                  </a:lnTo>
                  <a:lnTo>
                    <a:pt x="1" y="20348"/>
                  </a:lnTo>
                  <a:lnTo>
                    <a:pt x="1" y="18609"/>
                  </a:lnTo>
                  <a:lnTo>
                    <a:pt x="1" y="16870"/>
                  </a:lnTo>
                  <a:lnTo>
                    <a:pt x="81" y="15131"/>
                  </a:lnTo>
                  <a:lnTo>
                    <a:pt x="241" y="13566"/>
                  </a:lnTo>
                  <a:lnTo>
                    <a:pt x="400" y="12000"/>
                  </a:lnTo>
                  <a:lnTo>
                    <a:pt x="640" y="10609"/>
                  </a:lnTo>
                  <a:lnTo>
                    <a:pt x="960" y="9218"/>
                  </a:lnTo>
                  <a:lnTo>
                    <a:pt x="1279" y="8000"/>
                  </a:lnTo>
                  <a:lnTo>
                    <a:pt x="1679" y="6783"/>
                  </a:lnTo>
                  <a:lnTo>
                    <a:pt x="2078" y="5566"/>
                  </a:lnTo>
                  <a:lnTo>
                    <a:pt x="2558" y="4522"/>
                  </a:lnTo>
                  <a:lnTo>
                    <a:pt x="3037" y="3653"/>
                  </a:lnTo>
                  <a:lnTo>
                    <a:pt x="3596" y="2783"/>
                  </a:lnTo>
                  <a:lnTo>
                    <a:pt x="4155" y="2087"/>
                  </a:lnTo>
                  <a:lnTo>
                    <a:pt x="4795" y="1566"/>
                  </a:lnTo>
                  <a:lnTo>
                    <a:pt x="5434" y="1044"/>
                  </a:lnTo>
                  <a:lnTo>
                    <a:pt x="5434" y="1044"/>
                  </a:lnTo>
                  <a:lnTo>
                    <a:pt x="6233" y="522"/>
                  </a:lnTo>
                  <a:lnTo>
                    <a:pt x="6952" y="348"/>
                  </a:lnTo>
                  <a:lnTo>
                    <a:pt x="7671" y="174"/>
                  </a:lnTo>
                  <a:lnTo>
                    <a:pt x="8390" y="0"/>
                  </a:lnTo>
                  <a:lnTo>
                    <a:pt x="9109" y="174"/>
                  </a:lnTo>
                  <a:lnTo>
                    <a:pt x="9748" y="348"/>
                  </a:lnTo>
                  <a:lnTo>
                    <a:pt x="10467" y="696"/>
                  </a:lnTo>
                  <a:lnTo>
                    <a:pt x="11106" y="1218"/>
                  </a:lnTo>
                  <a:lnTo>
                    <a:pt x="11745" y="1740"/>
                  </a:lnTo>
                  <a:lnTo>
                    <a:pt x="12305" y="2435"/>
                  </a:lnTo>
                  <a:lnTo>
                    <a:pt x="12944" y="3305"/>
                  </a:lnTo>
                  <a:lnTo>
                    <a:pt x="13423" y="4174"/>
                  </a:lnTo>
                  <a:lnTo>
                    <a:pt x="13982" y="5218"/>
                  </a:lnTo>
                  <a:lnTo>
                    <a:pt x="14462" y="6261"/>
                  </a:lnTo>
                  <a:lnTo>
                    <a:pt x="14861" y="7653"/>
                  </a:lnTo>
                  <a:lnTo>
                    <a:pt x="15261" y="8870"/>
                  </a:lnTo>
                  <a:lnTo>
                    <a:pt x="15261" y="88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1" name="PlaceHolder 6"/>
          <p:cNvSpPr>
            <a:spLocks noGrp="1"/>
          </p:cNvSpPr>
          <p:nvPr>
            <p:ph type="sldNum" idx="44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6824D12-0B6C-452C-A980-9656EB3784EE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779" name="Google Shape;184;p20"/>
          <p:cNvSpPr/>
          <p:nvPr/>
        </p:nvSpPr>
        <p:spPr>
          <a:xfrm>
            <a:off x="10464840" y="5725080"/>
            <a:ext cx="1726920" cy="10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1" name="Google Shape;186;p20"/>
          <p:cNvSpPr/>
          <p:nvPr/>
        </p:nvSpPr>
        <p:spPr>
          <a:xfrm>
            <a:off x="4990680" y="-885600"/>
            <a:ext cx="221040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(Picture) 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870840" y="3264120"/>
            <a:ext cx="4347000" cy="2134800"/>
          </a:xfrm>
          <a:prstGeom prst="rect">
            <a:avLst/>
          </a:prstGeom>
          <a:solidFill>
            <a:srgbClr val="EA7600"/>
          </a:solidFill>
          <a:ln w="12600">
            <a:solidFill>
              <a:srgbClr val="EA7600"/>
            </a:solidFill>
            <a:round/>
          </a:ln>
        </p:spPr>
        <p:txBody>
          <a:bodyPr lIns="612000" tIns="180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5" name="PlaceHolder 5"/>
          <p:cNvSpPr>
            <a:spLocks noGrp="1"/>
          </p:cNvSpPr>
          <p:nvPr>
            <p:ph type="body"/>
          </p:nvPr>
        </p:nvSpPr>
        <p:spPr>
          <a:xfrm>
            <a:off x="423360" y="524520"/>
            <a:ext cx="4875120" cy="2320560"/>
          </a:xfrm>
          <a:prstGeom prst="rect">
            <a:avLst/>
          </a:prstGeom>
          <a:blipFill rotWithShape="0">
            <a:blip r:embed="rId16">
              <a:alphaModFix amt="90000"/>
            </a:blip>
            <a:stretch/>
          </a:blipFill>
          <a:ln w="0">
            <a:noFill/>
          </a:ln>
        </p:spPr>
        <p:txBody>
          <a:bodyPr lIns="900000" tIns="620280" rIns="288000" bIns="170028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6" name="PlaceHolder 6"/>
          <p:cNvSpPr>
            <a:spLocks noGrp="1"/>
          </p:cNvSpPr>
          <p:nvPr>
            <p:ph type="sldNum" idx="4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F8056860-B5E6-42F8-8454-CDC18869D322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87" name="PlaceHolder 7"/>
          <p:cNvSpPr>
            <a:spLocks noGrp="1"/>
          </p:cNvSpPr>
          <p:nvPr>
            <p:ph type="body"/>
          </p:nvPr>
        </p:nvSpPr>
        <p:spPr>
          <a:xfrm>
            <a:off x="1571040" y="34434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8" name="PlaceHolder 8"/>
          <p:cNvSpPr>
            <a:spLocks noGrp="1"/>
          </p:cNvSpPr>
          <p:nvPr>
            <p:ph type="body"/>
          </p:nvPr>
        </p:nvSpPr>
        <p:spPr>
          <a:xfrm>
            <a:off x="1571040" y="39492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9" name="PlaceHolder 9"/>
          <p:cNvSpPr>
            <a:spLocks noGrp="1"/>
          </p:cNvSpPr>
          <p:nvPr>
            <p:ph type="body"/>
          </p:nvPr>
        </p:nvSpPr>
        <p:spPr>
          <a:xfrm>
            <a:off x="1571040" y="44546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0" name="PlaceHolder 10"/>
          <p:cNvSpPr>
            <a:spLocks noGrp="1"/>
          </p:cNvSpPr>
          <p:nvPr>
            <p:ph type="body"/>
          </p:nvPr>
        </p:nvSpPr>
        <p:spPr>
          <a:xfrm>
            <a:off x="1571040" y="49604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1" name="PlaceHolder 11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2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830" name="Google Shape;198;p21"/>
          <p:cNvSpPr/>
          <p:nvPr/>
        </p:nvSpPr>
        <p:spPr>
          <a:xfrm>
            <a:off x="10464840" y="5725080"/>
            <a:ext cx="1726920" cy="10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2" name="Google Shape;200;p21"/>
          <p:cNvSpPr/>
          <p:nvPr/>
        </p:nvSpPr>
        <p:spPr>
          <a:xfrm>
            <a:off x="4711680" y="-885600"/>
            <a:ext cx="27680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(Picture) (White) 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870840" y="3264120"/>
            <a:ext cx="4347000" cy="2134800"/>
          </a:xfrm>
          <a:prstGeom prst="rect">
            <a:avLst/>
          </a:prstGeom>
          <a:solidFill>
            <a:srgbClr val="EA7600"/>
          </a:solidFill>
          <a:ln w="12600">
            <a:solidFill>
              <a:srgbClr val="EA7600"/>
            </a:solidFill>
            <a:round/>
          </a:ln>
        </p:spPr>
        <p:txBody>
          <a:bodyPr lIns="612000" tIns="180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5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6" name="PlaceHolder 5"/>
          <p:cNvSpPr>
            <a:spLocks noGrp="1"/>
          </p:cNvSpPr>
          <p:nvPr>
            <p:ph type="body"/>
          </p:nvPr>
        </p:nvSpPr>
        <p:spPr>
          <a:xfrm>
            <a:off x="423360" y="524520"/>
            <a:ext cx="4875120" cy="2320560"/>
          </a:xfrm>
          <a:prstGeom prst="rect">
            <a:avLst/>
          </a:prstGeom>
          <a:blipFill rotWithShape="0">
            <a:blip r:embed="rId16">
              <a:alphaModFix amt="90000"/>
            </a:blip>
            <a:stretch/>
          </a:blipFill>
          <a:ln w="0">
            <a:noFill/>
          </a:ln>
        </p:spPr>
        <p:txBody>
          <a:bodyPr lIns="900000" tIns="620280" rIns="288000" bIns="170028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7" name="PlaceHolder 6"/>
          <p:cNvSpPr>
            <a:spLocks noGrp="1"/>
          </p:cNvSpPr>
          <p:nvPr>
            <p:ph type="sldNum" idx="46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7ABC9DA4-FC6A-4C0D-8568-B43AA592AB27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8" name="PlaceHolder 7"/>
          <p:cNvSpPr>
            <a:spLocks noGrp="1"/>
          </p:cNvSpPr>
          <p:nvPr>
            <p:ph type="body"/>
          </p:nvPr>
        </p:nvSpPr>
        <p:spPr>
          <a:xfrm>
            <a:off x="1571040" y="34434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9" name="PlaceHolder 8"/>
          <p:cNvSpPr>
            <a:spLocks noGrp="1"/>
          </p:cNvSpPr>
          <p:nvPr>
            <p:ph type="body"/>
          </p:nvPr>
        </p:nvSpPr>
        <p:spPr>
          <a:xfrm>
            <a:off x="1571040" y="39492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0" name="PlaceHolder 9"/>
          <p:cNvSpPr>
            <a:spLocks noGrp="1"/>
          </p:cNvSpPr>
          <p:nvPr>
            <p:ph type="body"/>
          </p:nvPr>
        </p:nvSpPr>
        <p:spPr>
          <a:xfrm>
            <a:off x="1571040" y="44546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1" name="PlaceHolder 10"/>
          <p:cNvSpPr>
            <a:spLocks noGrp="1"/>
          </p:cNvSpPr>
          <p:nvPr>
            <p:ph type="body"/>
          </p:nvPr>
        </p:nvSpPr>
        <p:spPr>
          <a:xfrm>
            <a:off x="1571040" y="49604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2" name="PlaceHolder 11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3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33;p4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dt" idx="1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ftr" idx="2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1" name="Google Shape;38;p4"/>
          <p:cNvSpPr/>
          <p:nvPr/>
        </p:nvSpPr>
        <p:spPr>
          <a:xfrm>
            <a:off x="5098680" y="-885600"/>
            <a:ext cx="19947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SLIDE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3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0BE1501-AA75-40D8-B800-DC713241C429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881" name="Google Shape;212;p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2" name="Google Shape;213;p22"/>
          <p:cNvSpPr/>
          <p:nvPr/>
        </p:nvSpPr>
        <p:spPr>
          <a:xfrm>
            <a:off x="5307120" y="-885600"/>
            <a:ext cx="15775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3" name="PlaceHolder 1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JU-LEVEL1=</a:t>
            </a:r>
            <a:r>
              <a:rPr lang="nl-NL" noProof="0" err="1"/>
              <a:t>Bullet</a:t>
            </a:r>
            <a:r>
              <a:rPr lang="nl-NL" noProof="0"/>
              <a:t> oranje</a:t>
            </a:r>
          </a:p>
          <a:p>
            <a:pPr lvl="1"/>
            <a:r>
              <a:rPr lang="nl-NL" noProof="0"/>
              <a:t>JU-LEVEL2=</a:t>
            </a:r>
            <a:r>
              <a:rPr lang="nl-NL" noProof="0" err="1"/>
              <a:t>Bullet</a:t>
            </a:r>
            <a:r>
              <a:rPr lang="nl-NL" noProof="0"/>
              <a:t> rood</a:t>
            </a:r>
          </a:p>
          <a:p>
            <a:pPr lvl="2"/>
            <a:r>
              <a:rPr lang="nl-NL" noProof="0"/>
              <a:t>JU-LEVEL3=</a:t>
            </a:r>
            <a:r>
              <a:rPr lang="nl-NL" noProof="0" err="1"/>
              <a:t>Bullet</a:t>
            </a:r>
            <a:r>
              <a:rPr lang="nl-NL" noProof="0"/>
              <a:t> blauw</a:t>
            </a:r>
          </a:p>
          <a:p>
            <a:pPr lvl="3"/>
            <a:r>
              <a:rPr lang="nl-NL" noProof="0"/>
              <a:t>JU-LEVEL4=</a:t>
            </a:r>
            <a:r>
              <a:rPr lang="nl-NL" noProof="0" err="1"/>
              <a:t>Bullet</a:t>
            </a:r>
            <a:r>
              <a:rPr lang="nl-NL" noProof="0"/>
              <a:t> groen</a:t>
            </a:r>
          </a:p>
          <a:p>
            <a:pPr lvl="4"/>
            <a:r>
              <a:rPr lang="nl-NL" noProof="0"/>
              <a:t>JU-LEVEL5=Leestekst</a:t>
            </a:r>
          </a:p>
          <a:p>
            <a:pPr lvl="5"/>
            <a:r>
              <a:rPr lang="nl-NL" noProof="0"/>
              <a:t>JU-LEVEL6=Subtitel</a:t>
            </a:r>
          </a:p>
          <a:p>
            <a:pPr lvl="6"/>
            <a:r>
              <a:rPr lang="nl-NL" noProof="0"/>
              <a:t>JU-LEVEL7=Sub-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JU-LEVEL8=Nummers</a:t>
            </a:r>
          </a:p>
          <a:p>
            <a:pPr lvl="8"/>
            <a:r>
              <a:rPr lang="nl-NL" noProof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42;p5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dt" idx="4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ftr" idx="5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431964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6" name="Google Shape;47;p5"/>
          <p:cNvSpPr/>
          <p:nvPr/>
        </p:nvSpPr>
        <p:spPr>
          <a:xfrm>
            <a:off x="4982400" y="-885600"/>
            <a:ext cx="22269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SLIDE (100%) 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5156280" y="1386000"/>
            <a:ext cx="431964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7"/>
          <p:cNvSpPr>
            <a:spLocks noGrp="1"/>
          </p:cNvSpPr>
          <p:nvPr>
            <p:ph type="sldNum" idx="6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AFDBFEF-6C38-438B-8078-08D395E1BC48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52;p6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dt" idx="7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ftr" idx="8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7280" y="259560"/>
            <a:ext cx="6077880" cy="6526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542448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23080" y="1396440"/>
            <a:ext cx="542448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3" name="Google Shape;58;p6"/>
          <p:cNvSpPr/>
          <p:nvPr/>
        </p:nvSpPr>
        <p:spPr>
          <a:xfrm>
            <a:off x="4624200" y="-885600"/>
            <a:ext cx="29437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PICTURE (50% 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10987560" y="6122160"/>
            <a:ext cx="953640" cy="4820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PlaceHolder 8"/>
          <p:cNvSpPr>
            <a:spLocks noGrp="1"/>
          </p:cNvSpPr>
          <p:nvPr>
            <p:ph type="sldNum" idx="9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0622D1F-FD22-4C1F-8C27-7B370E5EA6A6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63;p7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dt" idx="10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ftr" idx="11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7280" y="259560"/>
            <a:ext cx="6077880" cy="6526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542448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23080" y="1396440"/>
            <a:ext cx="542448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0" name="Google Shape;69;p7"/>
          <p:cNvSpPr/>
          <p:nvPr/>
        </p:nvSpPr>
        <p:spPr>
          <a:xfrm>
            <a:off x="4213800" y="-885600"/>
            <a:ext cx="3764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PICTURE (white logo) (50% 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10987560" y="6122160"/>
            <a:ext cx="953640" cy="4820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8"/>
          <p:cNvSpPr>
            <a:spLocks noGrp="1"/>
          </p:cNvSpPr>
          <p:nvPr>
            <p:ph type="sldNum" idx="12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5031500-E6F6-421F-A6CF-6EC03B027EAA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-199440" y="276840"/>
            <a:ext cx="4766040" cy="650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2" name="Google Shape;75;p8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PlaceHolder 2"/>
          <p:cNvSpPr>
            <a:spLocks noGrp="1"/>
          </p:cNvSpPr>
          <p:nvPr>
            <p:ph type="dt" idx="13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4" name="PlaceHolder 3"/>
          <p:cNvSpPr>
            <a:spLocks noGrp="1"/>
          </p:cNvSpPr>
          <p:nvPr>
            <p:ph type="ftr" idx="14"/>
          </p:nvPr>
        </p:nvSpPr>
        <p:spPr>
          <a:xfrm>
            <a:off x="927000" y="699768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5" name="PlaceHolder 4"/>
          <p:cNvSpPr>
            <a:spLocks noGrp="1"/>
          </p:cNvSpPr>
          <p:nvPr>
            <p:ph type="title"/>
          </p:nvPr>
        </p:nvSpPr>
        <p:spPr>
          <a:xfrm>
            <a:off x="4852080" y="272160"/>
            <a:ext cx="707580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852080" y="1399320"/>
            <a:ext cx="681552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7" name="Google Shape;80;p8"/>
          <p:cNvSpPr/>
          <p:nvPr/>
        </p:nvSpPr>
        <p:spPr>
          <a:xfrm>
            <a:off x="4648320" y="-885600"/>
            <a:ext cx="28947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AND TEXT (30% / 70%)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26568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9" name="PlaceHolder 7"/>
          <p:cNvSpPr>
            <a:spLocks noGrp="1"/>
          </p:cNvSpPr>
          <p:nvPr>
            <p:ph type="sldNum" idx="1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D6357F9-3D44-482D-B45D-DBF3CE5EB80C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910" r:id="rId5"/>
    <p:sldLayoutId id="2147483719" r:id="rId6"/>
    <p:sldLayoutId id="2147483720" r:id="rId7"/>
    <p:sldLayoutId id="2147483922" r:id="rId8"/>
    <p:sldLayoutId id="2147483722" r:id="rId9"/>
    <p:sldLayoutId id="2147483912" r:id="rId10"/>
    <p:sldLayoutId id="2147483724" r:id="rId11"/>
    <p:sldLayoutId id="21474839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277" name="PlaceHolder 1"/>
          <p:cNvSpPr>
            <a:spLocks noGrp="1"/>
          </p:cNvSpPr>
          <p:nvPr>
            <p:ph type="dt" idx="16"/>
          </p:nvPr>
        </p:nvSpPr>
        <p:spPr>
          <a:xfrm>
            <a:off x="7645680" y="701460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ftr" idx="17"/>
          </p:nvPr>
        </p:nvSpPr>
        <p:spPr>
          <a:xfrm>
            <a:off x="927000" y="701460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406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22000" y="1401480"/>
            <a:ext cx="5426280" cy="445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1" name="Google Shape;88;p9"/>
          <p:cNvSpPr/>
          <p:nvPr/>
        </p:nvSpPr>
        <p:spPr>
          <a:xfrm>
            <a:off x="4693320" y="-885600"/>
            <a:ext cx="28051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TEKST AND CHART (50%/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227280" y="1401480"/>
            <a:ext cx="5437800" cy="44222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0" tIns="162000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3" name="Google Shape;90;p9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PlaceHolder 6"/>
          <p:cNvSpPr>
            <a:spLocks noGrp="1"/>
          </p:cNvSpPr>
          <p:nvPr>
            <p:ph type="sldNum" idx="1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F29CCBF-E029-4A67-B524-91DD3E086A37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914" r:id="rId4"/>
    <p:sldLayoutId id="2147483915" r:id="rId5"/>
    <p:sldLayoutId id="2147483916" r:id="rId6"/>
    <p:sldLayoutId id="2147483917" r:id="rId7"/>
    <p:sldLayoutId id="2147483734" r:id="rId8"/>
    <p:sldLayoutId id="2147483735" r:id="rId9"/>
    <p:sldLayoutId id="2147483911" r:id="rId10"/>
    <p:sldLayoutId id="2147483918" r:id="rId11"/>
    <p:sldLayoutId id="21474839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dt" idx="19"/>
          </p:nvPr>
        </p:nvSpPr>
        <p:spPr>
          <a:xfrm>
            <a:off x="7645680" y="698724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ftr" idx="20"/>
          </p:nvPr>
        </p:nvSpPr>
        <p:spPr>
          <a:xfrm>
            <a:off x="927000" y="698724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4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5" name="Google Shape;96;p10"/>
          <p:cNvSpPr/>
          <p:nvPr/>
        </p:nvSpPr>
        <p:spPr>
          <a:xfrm>
            <a:off x="5244480" y="-885600"/>
            <a:ext cx="1703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CHART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22000" y="1388880"/>
            <a:ext cx="11133000" cy="4469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0" tIns="162000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7" name="Google Shape;98;p10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PlaceHolder 5"/>
          <p:cNvSpPr>
            <a:spLocks noGrp="1"/>
          </p:cNvSpPr>
          <p:nvPr>
            <p:ph type="sldNum" idx="21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CBF7DD62-AD8B-49B6-8B3E-8E7C395D392A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742" r:id="rId3"/>
    <p:sldLayoutId id="2147483925" r:id="rId4"/>
    <p:sldLayoutId id="2147483744" r:id="rId5"/>
    <p:sldLayoutId id="2147483924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dt" idx="22"/>
          </p:nvPr>
        </p:nvSpPr>
        <p:spPr>
          <a:xfrm>
            <a:off x="7645680" y="702072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ftr" idx="23"/>
          </p:nvPr>
        </p:nvSpPr>
        <p:spPr>
          <a:xfrm>
            <a:off x="927000" y="702072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9" name="Google Shape;104;p11"/>
          <p:cNvSpPr/>
          <p:nvPr/>
        </p:nvSpPr>
        <p:spPr>
          <a:xfrm>
            <a:off x="4755240" y="-885600"/>
            <a:ext cx="26816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TABLE (50%/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522000" y="1401480"/>
            <a:ext cx="5426280" cy="445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1" name="Google Shape;106;p11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PlaceHolder 5"/>
          <p:cNvSpPr>
            <a:spLocks noGrp="1"/>
          </p:cNvSpPr>
          <p:nvPr>
            <p:ph type="sldNum" idx="24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1A9AE1FB-52D5-47E7-83D6-9AC48BC8AFF1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ce-ri.eu/IMG/pdf/Best-Practice-Guide-Deep-Learn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2.xml"/><Relationship Id="rId5" Type="http://schemas.openxmlformats.org/officeDocument/2006/relationships/comments" Target="../comments/comment1.xml"/><Relationship Id="rId4" Type="http://schemas.openxmlformats.org/officeDocument/2006/relationships/hyperlink" Target="https://en.wikipedia.org/wiki/Ampere_(microarchitecture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extension-for-pyto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umi-supercomputer.e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tree/main/third_par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zyang.com/2020/09/lets-talk-about-the-pytorch-dispatch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surf.nl/wiki/display/WIKI/Deep+Learning+on+A100+GP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cuda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hyperlink" Target="https://docs.nvidia.com/deeplearning/performance/index.html" TargetMode="External"/><Relationship Id="rId4" Type="http://schemas.openxmlformats.org/officeDocument/2006/relationships/hyperlink" Target="https://docs.nvidia.com/deeplearning/performance/dl-performance-memory-limited/index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surf.nl/wiki/display/WIKI/Snellius+hardware+and+file+syste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222;p23"/>
          <p:cNvPicPr/>
          <p:nvPr/>
        </p:nvPicPr>
        <p:blipFill>
          <a:blip r:embed="rId3"/>
          <a:srcRect l="-638530" t="-419116" r="-638530" b="-419116"/>
          <a:stretch/>
        </p:blipFill>
        <p:spPr>
          <a:xfrm>
            <a:off x="-6646425" y="-2373890"/>
            <a:ext cx="11669760" cy="6343200"/>
          </a:xfrm>
          <a:prstGeom prst="rect">
            <a:avLst/>
          </a:prstGeom>
          <a:ln w="0">
            <a:noFill/>
          </a:ln>
        </p:spPr>
      </p:pic>
      <p:sp>
        <p:nvSpPr>
          <p:cNvPr id="930" name="PlaceHolder 1"/>
          <p:cNvSpPr>
            <a:spLocks noGrp="1"/>
          </p:cNvSpPr>
          <p:nvPr>
            <p:ph/>
          </p:nvPr>
        </p:nvSpPr>
        <p:spPr>
          <a:xfrm>
            <a:off x="423360" y="524520"/>
            <a:ext cx="7405677" cy="2636983"/>
          </a:xfrm>
          <a:prstGeom prst="rect">
            <a:avLst/>
          </a:prstGeom>
          <a:blipFill rotWithShape="0">
            <a:blip r:embed="rId4">
              <a:alphaModFix amt="90000"/>
            </a:blip>
            <a:stretch/>
          </a:blipFill>
          <a:ln w="0">
            <a:noFill/>
          </a:ln>
        </p:spPr>
        <p:txBody>
          <a:bodyPr lIns="900000" tIns="720000" rIns="288000" bIns="1800000" anchor="t">
            <a:noAutofit/>
          </a:bodyPr>
          <a:lstStyle/>
          <a:p>
            <a:pPr>
              <a:lnSpc>
                <a:spcPct val="114999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2500" b="1" spc="-1">
                <a:solidFill>
                  <a:srgbClr val="000000"/>
                </a:solidFill>
                <a:latin typeface="Arial"/>
              </a:rPr>
              <a:t>Let's talk about running code efficiently on your local (HPC) system</a:t>
            </a:r>
            <a:endParaRPr lang="nl-NL"/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032832" y="2302513"/>
            <a:ext cx="4875120" cy="973800"/>
          </a:xfrm>
          <a:prstGeom prst="rect">
            <a:avLst/>
          </a:prstGeom>
          <a:noFill/>
          <a:ln w="0">
            <a:noFill/>
          </a:ln>
        </p:spPr>
        <p:txBody>
          <a:bodyPr lIns="324000" tIns="0" rIns="252000" bIns="0" anchor="t">
            <a:noAutofit/>
          </a:bodyPr>
          <a:lstStyle/>
          <a:p>
            <a:pPr>
              <a:buNone/>
              <a:tabLst>
                <a:tab pos="0" algn="l"/>
              </a:tabLst>
            </a:pPr>
            <a:r>
              <a:rPr lang="en-GB" sz="1800" spc="-1">
                <a:solidFill>
                  <a:srgbClr val="000000"/>
                </a:solidFill>
                <a:latin typeface="Calibri"/>
              </a:rPr>
              <a:t>Robert Jan </a:t>
            </a:r>
            <a:r>
              <a:rPr lang="en-GB" sz="1800" spc="-1" err="1">
                <a:solidFill>
                  <a:srgbClr val="000000"/>
                </a:solidFill>
                <a:latin typeface="Calibri"/>
              </a:rPr>
              <a:t>Schlimbach</a:t>
            </a:r>
            <a:endParaRPr lang="en-US" sz="1800" b="0" strike="noStrike" spc="-1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Google Shape;226;p23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4" name="Google Shape;227;p23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5" name="Google Shape;228;p23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6" name="Google Shape;229;p23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7" name="Google Shape;230;p23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64DFE365-B8BA-3AAB-9141-38378EA4C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" y="2938154"/>
            <a:ext cx="3910940" cy="3920836"/>
          </a:xfrm>
          <a:prstGeom prst="rect">
            <a:avLst/>
          </a:prstGeom>
        </p:spPr>
      </p:pic>
      <p:pic>
        <p:nvPicPr>
          <p:cNvPr id="3" name="Afbeelding 3" descr="Afbeelding met boom, buitenshuis, bos, hout&#10;&#10;Automatisch gegenereerde beschrijving">
            <a:extLst>
              <a:ext uri="{FF2B5EF4-FFF2-40B4-BE49-F238E27FC236}">
                <a16:creationId xmlns:a16="http://schemas.microsoft.com/office/drawing/2014/main" id="{27BBB5B0-CDF7-E2A9-2DB1-AA29E292E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790" y="2935209"/>
            <a:ext cx="6058394" cy="392672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3" y="1932970"/>
            <a:ext cx="533725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HPC systems </a:t>
            </a:r>
            <a:r>
              <a:rPr lang="nl-NL" err="1"/>
              <a:t>typically</a:t>
            </a:r>
            <a:r>
              <a:rPr lang="nl-NL"/>
              <a:t> have shared file systems, </a:t>
            </a:r>
            <a:r>
              <a:rPr lang="nl-NL" err="1"/>
              <a:t>usually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good</a:t>
            </a:r>
            <a:r>
              <a:rPr lang="nl-NL"/>
              <a:t> </a:t>
            </a:r>
            <a:r>
              <a:rPr lang="nl-NL" err="1"/>
              <a:t>bandwidth</a:t>
            </a:r>
            <a:r>
              <a:rPr lang="nl-NL"/>
              <a:t>, but (</a:t>
            </a:r>
            <a:r>
              <a:rPr lang="nl-NL" err="1"/>
              <a:t>relatively</a:t>
            </a:r>
            <a:r>
              <a:rPr lang="nl-NL"/>
              <a:t>) low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(</a:t>
            </a:r>
            <a:r>
              <a:rPr lang="nl-NL" err="1"/>
              <a:t>Very</a:t>
            </a:r>
            <a:r>
              <a:rPr lang="nl-NL"/>
              <a:t>) common bottleneck in </a:t>
            </a:r>
            <a:r>
              <a:rPr lang="nl-NL" err="1"/>
              <a:t>distributed</a:t>
            </a:r>
            <a:r>
              <a:rPr lang="nl-NL"/>
              <a:t> </a:t>
            </a:r>
            <a:r>
              <a:rPr lang="nl-NL" err="1"/>
              <a:t>learning</a:t>
            </a:r>
            <a:r>
              <a:rPr lang="nl-NL"/>
              <a:t>! </a:t>
            </a:r>
            <a:r>
              <a:rPr lang="nl-NL" err="1"/>
              <a:t>Many</a:t>
            </a:r>
            <a:r>
              <a:rPr lang="nl-NL"/>
              <a:t> </a:t>
            </a:r>
            <a:r>
              <a:rPr lang="nl-NL" err="1"/>
              <a:t>nodes</a:t>
            </a:r>
            <a:r>
              <a:rPr lang="nl-NL"/>
              <a:t> reading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same</a:t>
            </a:r>
            <a:r>
              <a:rPr lang="nl-NL"/>
              <a:t> filesystem.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Other</a:t>
            </a:r>
            <a:r>
              <a:rPr lang="nl-NL"/>
              <a:t> users (&amp; </a:t>
            </a:r>
            <a:r>
              <a:rPr lang="nl-NL" err="1"/>
              <a:t>sysadmins</a:t>
            </a:r>
            <a:r>
              <a:rPr lang="nl-NL"/>
              <a:t>) </a:t>
            </a:r>
            <a:r>
              <a:rPr lang="nl-NL" err="1"/>
              <a:t>will</a:t>
            </a:r>
            <a:r>
              <a:rPr lang="nl-NL"/>
              <a:t> </a:t>
            </a:r>
            <a:r>
              <a:rPr lang="nl-NL" err="1"/>
              <a:t>dislike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if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do I/O in a </a:t>
            </a:r>
            <a:r>
              <a:rPr lang="nl-NL" err="1"/>
              <a:t>naive</a:t>
            </a:r>
            <a:r>
              <a:rPr lang="nl-NL"/>
              <a:t> way!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27178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2" y="2295800"/>
            <a:ext cx="603381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 anchor="t">
            <a:spAutoFit/>
          </a:bodyPr>
          <a:lstStyle/>
          <a:p>
            <a:r>
              <a:rPr lang="nl-NL" dirty="0"/>
              <a:t>Communication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limiting</a:t>
            </a:r>
            <a:r>
              <a:rPr lang="nl-NL" dirty="0"/>
              <a:t> in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Latency</a:t>
            </a:r>
            <a:r>
              <a:rPr lang="nl-NL" dirty="0"/>
              <a:t> (</a:t>
            </a:r>
            <a:r>
              <a:rPr lang="nl-NL" dirty="0" err="1"/>
              <a:t>many</a:t>
            </a:r>
            <a:r>
              <a:rPr lang="nl-NL" dirty="0"/>
              <a:t>, small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Bandwidth</a:t>
            </a:r>
            <a:r>
              <a:rPr lang="nl-NL" dirty="0"/>
              <a:t> (few, large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Load </a:t>
            </a:r>
            <a:r>
              <a:rPr lang="nl-NL" dirty="0" err="1"/>
              <a:t>imbalance</a:t>
            </a:r>
            <a:r>
              <a:rPr lang="nl-NL" dirty="0"/>
              <a:t> (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workers</a:t>
            </a:r>
            <a:r>
              <a:rPr lang="nl-NL" dirty="0"/>
              <a:t> in </a:t>
            </a:r>
            <a:r>
              <a:rPr lang="nl-NL" dirty="0" err="1"/>
              <a:t>distributed</a:t>
            </a:r>
            <a:r>
              <a:rPr lang="nl-NL" dirty="0"/>
              <a:t> job are slower / have more </a:t>
            </a:r>
            <a:r>
              <a:rPr lang="nl-NL" dirty="0" err="1"/>
              <a:t>work</a:t>
            </a:r>
            <a:r>
              <a:rPr lang="nl-NL" dirty="0"/>
              <a:t>; </a:t>
            </a:r>
            <a:r>
              <a:rPr lang="nl-NL" dirty="0" err="1"/>
              <a:t>others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synchronization</a:t>
            </a:r>
            <a:r>
              <a:rPr lang="nl-NL" dirty="0"/>
              <a:t> is </a:t>
            </a:r>
            <a:r>
              <a:rPr lang="nl-NL" dirty="0" err="1"/>
              <a:t>needed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CPU &lt;-&gt;</a:t>
            </a:r>
            <a:r>
              <a:rPr lang="nl-NL" dirty="0">
                <a:sym typeface="Wingdings" panose="05000000000000000000" pitchFamily="2" charset="2"/>
              </a:rPr>
              <a:t> GPU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316953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/>
              <a:t>A look at </a:t>
            </a:r>
            <a:r>
              <a:rPr lang="nl-NL" err="1"/>
              <a:t>the</a:t>
            </a:r>
            <a:r>
              <a:rPr lang="nl-NL"/>
              <a:t> hardware, </a:t>
            </a:r>
            <a:r>
              <a:rPr lang="nl-NL" err="1"/>
              <a:t>from</a:t>
            </a:r>
            <a:r>
              <a:rPr lang="nl-NL"/>
              <a:t> a DL </a:t>
            </a:r>
            <a:r>
              <a:rPr lang="nl-NL" err="1"/>
              <a:t>perspective</a:t>
            </a:r>
            <a:r>
              <a:rPr lang="nl-NL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Nvidia is dominant, Volta was a game changer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AMD is finally catching up</a:t>
            </a:r>
            <a:endParaRPr lang="nl-NL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Intel </a:t>
            </a:r>
            <a:r>
              <a:rPr lang="nl-NL" err="1"/>
              <a:t>Xeon</a:t>
            </a:r>
            <a:r>
              <a:rPr lang="nl-NL"/>
              <a:t> / SPR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AMD Rome</a:t>
            </a:r>
            <a:endParaRPr lang="nl-NL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err="1"/>
              <a:t>Specialized</a:t>
            </a:r>
            <a:r>
              <a:rPr lang="nl-NL"/>
              <a:t>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err="1"/>
              <a:t>Interconnects</a:t>
            </a:r>
            <a:endParaRPr lang="nl-NL"/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25" t="34769" r="52725" b="29933"/>
          <a:stretch/>
        </p:blipFill>
        <p:spPr>
          <a:xfrm>
            <a:off x="3987101" y="2062240"/>
            <a:ext cx="6411268" cy="4052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0470" y="61144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/>
              <a:t>Source: Demystifying Parallel and Distributed Deep Learning: An In-Depth Concurrency Analysis, Ben-Nun &amp; </a:t>
            </a:r>
            <a:r>
              <a:rPr lang="en-US" sz="1400" err="1"/>
              <a:t>Hoefler</a:t>
            </a:r>
            <a:r>
              <a:rPr lang="en-US" sz="1400"/>
              <a:t> 2018</a:t>
            </a:r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33884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3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4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8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336E6-A331-45C1-863B-F9D489DB0B1C}"/>
              </a:ext>
            </a:extLst>
          </p:cNvPr>
          <p:cNvSpPr txBox="1"/>
          <p:nvPr/>
        </p:nvSpPr>
        <p:spPr>
          <a:xfrm>
            <a:off x="3655493" y="229703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err="1"/>
              <a:t>GPUs</a:t>
            </a:r>
            <a:r>
              <a:rPr lang="nl-NL"/>
              <a:t> support </a:t>
            </a:r>
            <a:r>
              <a:rPr lang="nl-NL" err="1"/>
              <a:t>reduced</a:t>
            </a:r>
            <a:r>
              <a:rPr lang="nl-NL"/>
              <a:t> </a:t>
            </a:r>
            <a:r>
              <a:rPr lang="nl-NL" err="1"/>
              <a:t>precision</a:t>
            </a:r>
            <a:r>
              <a:rPr lang="nl-NL"/>
              <a:t>, has </a:t>
            </a:r>
            <a:r>
              <a:rPr lang="nl-NL" err="1"/>
              <a:t>higher</a:t>
            </a:r>
            <a:r>
              <a:rPr lang="nl-NL"/>
              <a:t> performance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A7503-BB5E-4AE0-8C81-7C7B35767449}"/>
              </a:ext>
            </a:extLst>
          </p:cNvPr>
          <p:cNvCxnSpPr/>
          <p:nvPr/>
        </p:nvCxnSpPr>
        <p:spPr>
          <a:xfrm flipH="1">
            <a:off x="3372788" y="692128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17B266-C892-FEE7-8C4C-EECDC3D54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CCA70-021D-4402-975B-A84A52160B06}"/>
              </a:ext>
            </a:extLst>
          </p:cNvPr>
          <p:cNvSpPr txBox="1"/>
          <p:nvPr/>
        </p:nvSpPr>
        <p:spPr>
          <a:xfrm>
            <a:off x="5213045" y="142969"/>
            <a:ext cx="27113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err="1"/>
              <a:t>GPUs</a:t>
            </a:r>
            <a:r>
              <a:rPr lang="nl-NL"/>
              <a:t> have a lot of FLOPS</a:t>
            </a:r>
          </a:p>
          <a:p>
            <a:pPr algn="l"/>
            <a:r>
              <a:rPr lang="nl-NL" err="1"/>
              <a:t>compared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CPUs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C6CB1-3DD1-4246-A4B5-B4782B1712BE}"/>
              </a:ext>
            </a:extLst>
          </p:cNvPr>
          <p:cNvCxnSpPr/>
          <p:nvPr/>
        </p:nvCxnSpPr>
        <p:spPr>
          <a:xfrm flipH="1">
            <a:off x="4930340" y="605394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2FA662-BDC4-B3CC-F2C9-D2B29C189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92EE3-005A-467B-AB60-99B792A2BD23}"/>
              </a:ext>
            </a:extLst>
          </p:cNvPr>
          <p:cNvSpPr txBox="1"/>
          <p:nvPr/>
        </p:nvSpPr>
        <p:spPr>
          <a:xfrm>
            <a:off x="6921265" y="80359"/>
            <a:ext cx="47109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err="1"/>
              <a:t>CPUs</a:t>
            </a:r>
            <a:r>
              <a:rPr lang="nl-NL"/>
              <a:t> have a lot of memory </a:t>
            </a:r>
            <a:r>
              <a:rPr lang="nl-NL" err="1"/>
              <a:t>compared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GPUs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AD5E4-BADA-45B3-A40B-8971909C2CB4}"/>
              </a:ext>
            </a:extLst>
          </p:cNvPr>
          <p:cNvCxnSpPr/>
          <p:nvPr/>
        </p:nvCxnSpPr>
        <p:spPr>
          <a:xfrm flipH="1">
            <a:off x="7081230" y="542024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D17697-84D2-9609-3E24-F44E303C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5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6143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80831-4381-49F7-8D55-8AF07A4F6DD8}"/>
              </a:ext>
            </a:extLst>
          </p:cNvPr>
          <p:cNvSpPr txBox="1"/>
          <p:nvPr/>
        </p:nvSpPr>
        <p:spPr>
          <a:xfrm>
            <a:off x="8381666" y="59938"/>
            <a:ext cx="35351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Memory </a:t>
            </a:r>
            <a:r>
              <a:rPr lang="nl-NL" err="1"/>
              <a:t>bandwidth</a:t>
            </a:r>
            <a:r>
              <a:rPr lang="nl-NL"/>
              <a:t> </a:t>
            </a:r>
            <a:r>
              <a:rPr lang="nl-NL" err="1"/>
              <a:t>relative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FLOPS is </a:t>
            </a:r>
            <a:r>
              <a:rPr lang="nl-NL" err="1"/>
              <a:t>approximately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same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FB8DFF-A191-4761-9B28-62BCF29BA9A4}"/>
              </a:ext>
            </a:extLst>
          </p:cNvPr>
          <p:cNvCxnSpPr/>
          <p:nvPr/>
        </p:nvCxnSpPr>
        <p:spPr>
          <a:xfrm flipH="1">
            <a:off x="8098961" y="584001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Volta (e.g. V100, TitanRTX)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dirty="0"/>
              <a:t>Features 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INT8 &amp; FP16 support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(Volta) Tensor </a:t>
            </a:r>
            <a:r>
              <a:rPr lang="nl-NL" dirty="0" err="1"/>
              <a:t>cores</a:t>
            </a:r>
            <a:r>
              <a:rPr lang="nl-NL" dirty="0"/>
              <a:t>: </a:t>
            </a:r>
            <a:r>
              <a:rPr lang="nl-NL" dirty="0" err="1"/>
              <a:t>fused</a:t>
            </a:r>
            <a:r>
              <a:rPr lang="nl-NL" dirty="0"/>
              <a:t> </a:t>
            </a:r>
            <a:r>
              <a:rPr lang="nl-NL" dirty="0" err="1"/>
              <a:t>multiply-add</a:t>
            </a:r>
            <a:r>
              <a:rPr lang="nl-NL" dirty="0"/>
              <a:t> units </a:t>
            </a:r>
            <a:r>
              <a:rPr lang="nl-NL" dirty="0" err="1"/>
              <a:t>that</a:t>
            </a:r>
            <a:r>
              <a:rPr lang="nl-NL" dirty="0"/>
              <a:t> support mixed </a:t>
            </a:r>
            <a:r>
              <a:rPr lang="nl-NL" dirty="0" err="1"/>
              <a:t>precission</a:t>
            </a:r>
            <a:r>
              <a:rPr lang="nl-NL" dirty="0"/>
              <a:t> (</a:t>
            </a:r>
            <a:r>
              <a:rPr lang="nl-NL" dirty="0" err="1"/>
              <a:t>multiply</a:t>
            </a:r>
            <a:r>
              <a:rPr lang="nl-NL" dirty="0"/>
              <a:t> in FP16, </a:t>
            </a:r>
            <a:r>
              <a:rPr lang="nl-NL" dirty="0" err="1"/>
              <a:t>add</a:t>
            </a:r>
            <a:r>
              <a:rPr lang="nl-NL" dirty="0"/>
              <a:t> in FP32). High performance: 120 TOPS.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High </a:t>
            </a:r>
            <a:r>
              <a:rPr lang="nl-NL" dirty="0" err="1"/>
              <a:t>bandwidth</a:t>
            </a:r>
            <a:r>
              <a:rPr lang="nl-NL" dirty="0"/>
              <a:t> memory, 2nd </a:t>
            </a:r>
            <a:r>
              <a:rPr lang="nl-NL" dirty="0" err="1"/>
              <a:t>generation</a:t>
            </a:r>
            <a:r>
              <a:rPr lang="nl-NL" dirty="0"/>
              <a:t> (HBM2) (vs. DDR)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40" y="3113831"/>
            <a:ext cx="7172473" cy="1916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5529" y="935379"/>
            <a:ext cx="61087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Generally </a:t>
            </a:r>
            <a:r>
              <a:rPr lang="nl-NL" i="1" err="1"/>
              <a:t>you</a:t>
            </a:r>
            <a:r>
              <a:rPr lang="nl-NL"/>
              <a:t> are </a:t>
            </a:r>
            <a:r>
              <a:rPr lang="nl-NL" err="1"/>
              <a:t>responsible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specifying</a:t>
            </a:r>
            <a:r>
              <a:rPr lang="nl-NL"/>
              <a:t> a </a:t>
            </a:r>
            <a:r>
              <a:rPr lang="nl-NL" err="1"/>
              <a:t>reduced</a:t>
            </a:r>
            <a:r>
              <a:rPr lang="nl-NL"/>
              <a:t> </a:t>
            </a:r>
            <a:r>
              <a:rPr lang="nl-NL" err="1"/>
              <a:t>precision</a:t>
            </a:r>
            <a:r>
              <a:rPr lang="nl-NL"/>
              <a:t>: DL </a:t>
            </a:r>
            <a:r>
              <a:rPr lang="nl-NL" err="1"/>
              <a:t>frameworks</a:t>
            </a:r>
            <a:r>
              <a:rPr lang="nl-NL"/>
              <a:t> </a:t>
            </a:r>
            <a:r>
              <a:rPr lang="nl-NL" err="1"/>
              <a:t>don’t</a:t>
            </a:r>
            <a:r>
              <a:rPr lang="nl-NL"/>
              <a:t> do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automatically</a:t>
            </a:r>
            <a:r>
              <a:rPr lang="nl-NL"/>
              <a:t> </a:t>
            </a:r>
            <a:r>
              <a:rPr lang="nl-NL" err="1"/>
              <a:t>since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may</a:t>
            </a:r>
            <a:r>
              <a:rPr lang="nl-NL"/>
              <a:t> impact </a:t>
            </a:r>
            <a:r>
              <a:rPr lang="nl-NL" err="1"/>
              <a:t>your</a:t>
            </a:r>
            <a:r>
              <a:rPr lang="nl-NL"/>
              <a:t> </a:t>
            </a:r>
            <a:r>
              <a:rPr lang="nl-NL" err="1"/>
              <a:t>networks</a:t>
            </a:r>
            <a:r>
              <a:rPr lang="nl-NL"/>
              <a:t> </a:t>
            </a:r>
            <a:r>
              <a:rPr lang="nl-NL" err="1"/>
              <a:t>accuracy</a:t>
            </a:r>
            <a:r>
              <a:rPr lang="nl-NL"/>
              <a:t>, </a:t>
            </a:r>
            <a:r>
              <a:rPr lang="nl-NL" err="1"/>
              <a:t>convergence</a:t>
            </a:r>
            <a:r>
              <a:rPr lang="nl-NL"/>
              <a:t>, </a:t>
            </a:r>
            <a:r>
              <a:rPr lang="nl-NL" err="1"/>
              <a:t>etc</a:t>
            </a:r>
            <a:endParaRPr lang="nl-NL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41935" y="1443210"/>
            <a:ext cx="510513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1104882" y="4511467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Mixed precision uses FP16. Reduced range causes (potential) need for gradient scaling to prevent underflows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>
            <a:off x="6223518" y="4823927"/>
            <a:ext cx="597160" cy="1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Credit </a:t>
            </a:r>
            <a:r>
              <a:rPr lang="nl-NL" dirty="0" err="1"/>
              <a:t>where</a:t>
            </a:r>
            <a:r>
              <a:rPr lang="nl-NL" dirty="0"/>
              <a:t> credit is </a:t>
            </a:r>
            <a:r>
              <a:rPr lang="nl-NL" dirty="0" err="1"/>
              <a:t>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dirty="0"/>
              <a:t>Slides stolen </a:t>
            </a:r>
            <a:r>
              <a:rPr lang="nl-NL" dirty="0" err="1"/>
              <a:t>from</a:t>
            </a:r>
            <a:r>
              <a:rPr lang="nl-NL" dirty="0"/>
              <a:t>:</a:t>
            </a:r>
          </a:p>
          <a:p>
            <a:r>
              <a:rPr lang="nl-NL" dirty="0" err="1"/>
              <a:t>CasparVL</a:t>
            </a:r>
            <a:endParaRPr lang="nl-NL">
              <a:cs typeface="Calibri"/>
            </a:endParaRPr>
          </a:p>
          <a:p>
            <a:r>
              <a:rPr lang="nl-NL" dirty="0" err="1">
                <a:cs typeface="Calibri"/>
              </a:rPr>
              <a:t>PyTorch</a:t>
            </a:r>
            <a:endParaRPr lang="nl-NL">
              <a:cs typeface="Calibri"/>
            </a:endParaRPr>
          </a:p>
          <a:p>
            <a:r>
              <a:rPr lang="nl-NL" dirty="0" err="1">
                <a:cs typeface="Calibri"/>
              </a:rPr>
              <a:t>Ezyang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CUDA/</a:t>
            </a:r>
            <a:r>
              <a:rPr lang="nl-NL" dirty="0" err="1">
                <a:cs typeface="Calibri"/>
              </a:rPr>
              <a:t>cuDNN</a:t>
            </a:r>
            <a:endParaRPr lang="nl-NL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r>
              <a:rPr lang="nl-NL" sz="1400" dirty="0">
                <a:cs typeface="Calibri"/>
              </a:rPr>
              <a:t>...</a:t>
            </a:r>
            <a:r>
              <a:rPr lang="nl-NL" sz="1400" dirty="0" err="1">
                <a:cs typeface="Calibri"/>
              </a:rPr>
              <a:t>and</a:t>
            </a:r>
            <a:r>
              <a:rPr lang="nl-NL" sz="1400" dirty="0">
                <a:cs typeface="Calibri"/>
              </a:rPr>
              <a:t> a bit </a:t>
            </a:r>
            <a:r>
              <a:rPr lang="nl-NL" sz="1400" dirty="0" err="1">
                <a:cs typeface="Calibri"/>
              </a:rPr>
              <a:t>from</a:t>
            </a:r>
            <a:r>
              <a:rPr lang="nl-NL" sz="1400" dirty="0">
                <a:cs typeface="Calibri"/>
              </a:rPr>
              <a:t> </a:t>
            </a:r>
            <a:r>
              <a:rPr lang="nl-NL" sz="1400" dirty="0" err="1">
                <a:cs typeface="Calibri"/>
              </a:rPr>
              <a:t>myself</a:t>
            </a:r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20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581732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TF32 tries to combine best of both worlds: range of an FP32 (no gradient scaling needed), but with reduced precision (for speedup &amp; less memory)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21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487932"/>
            <a:ext cx="5003905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Automatically used </a:t>
            </a:r>
            <a:r>
              <a:rPr lang="nl-NL" i="1"/>
              <a:t>unless</a:t>
            </a:r>
            <a:r>
              <a:rPr lang="nl-NL"/>
              <a:t> </a:t>
            </a:r>
          </a:p>
          <a:p>
            <a:pPr marL="285750" indent="-285750">
              <a:buFontTx/>
              <a:buChar char="-"/>
            </a:pPr>
            <a:r>
              <a:rPr lang="nl-NL"/>
              <a:t>Environment variable </a:t>
            </a:r>
            <a:r>
              <a:rPr lang="en-US" i="1"/>
              <a:t>NVIDIA_TF32_OVERRIDE=0</a:t>
            </a:r>
            <a:r>
              <a:rPr lang="nl-NL"/>
              <a:t> is set</a:t>
            </a:r>
          </a:p>
          <a:p>
            <a:pPr marL="285750" indent="-285750">
              <a:buFontTx/>
              <a:buChar char="-"/>
            </a:pPr>
            <a:r>
              <a:rPr lang="en-US" i="1"/>
              <a:t>torch.backends.cuda.matmul.allow_tf32 = False </a:t>
            </a:r>
            <a:r>
              <a:rPr lang="en-US"/>
              <a:t>and torch.</a:t>
            </a:r>
            <a:r>
              <a:rPr lang="en-US" i="1"/>
              <a:t>backends.cudnn.allow_tf32 = False</a:t>
            </a:r>
            <a:r>
              <a:rPr lang="en-US"/>
              <a:t> are set</a:t>
            </a:r>
            <a:endParaRPr lang="nl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768" y="6368914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22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B6F0BB-8228-7398-F504-1F879F2E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33696"/>
              </p:ext>
            </p:extLst>
          </p:nvPr>
        </p:nvGraphicFramePr>
        <p:xfrm>
          <a:off x="829815" y="1219811"/>
          <a:ext cx="9732335" cy="4809360"/>
        </p:xfrm>
        <a:graphic>
          <a:graphicData uri="http://schemas.openxmlformats.org/drawingml/2006/table">
            <a:tbl>
              <a:tblPr/>
              <a:tblGrid>
                <a:gridCol w="1946467">
                  <a:extLst>
                    <a:ext uri="{9D8B030D-6E8A-4147-A177-3AD203B41FA5}">
                      <a16:colId xmlns:a16="http://schemas.microsoft.com/office/drawing/2014/main" val="373531038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2004116965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516198633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3553388252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12857226"/>
                    </a:ext>
                  </a:extLst>
                </a:gridCol>
              </a:tblGrid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Model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Throughput (img/s)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Speedup (compared to FP32)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Loss (1st iteration)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76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455.9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7.457645893096924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6202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750.6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1.65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7.456507205963135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8346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1087.6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2.38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7.45703125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9406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212.7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6.9077839851379395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3773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550.3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2.59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6.907783508300781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2350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1099.8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5.17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6.90625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2008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391.9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6.96142053604126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59250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591.5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1.51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6.961450576782227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8615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876.2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6.9609375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1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4CE7A0-9C5B-A7C2-EFF8-4745C13BAB70}"/>
              </a:ext>
            </a:extLst>
          </p:cNvPr>
          <p:cNvSpPr txBox="1"/>
          <p:nvPr/>
        </p:nvSpPr>
        <p:spPr>
          <a:xfrm>
            <a:off x="1371600" y="6368914"/>
            <a:ext cx="802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/>
              <a:t>Source: </a:t>
            </a:r>
            <a:r>
              <a:rPr lang="en-US">
                <a:hlinkClick r:id="rId2"/>
              </a:rPr>
              <a:t>https://servicedesk.surf.nl/wiki/display/WIKI/Deep+Learning+on+A100+GPUs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9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And on CPU: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C1E67075-3321-C0A5-A9F0-DCD441AE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2423065"/>
            <a:ext cx="12188824" cy="4432811"/>
          </a:xfrm>
          <a:prstGeom prst="rect">
            <a:avLst/>
          </a:prstGeom>
        </p:spPr>
      </p:pic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E3CB2C1-FC14-F061-8933-C7377E68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88" y="904701"/>
            <a:ext cx="10982324" cy="4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973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Second S: Software</a:t>
            </a:r>
            <a:endParaRPr lang="nl-NL" dirty="0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 vs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Numpy</a:t>
            </a:r>
            <a:endParaRPr lang="en-GB" sz="2000" spc="-1">
              <a:solidFill>
                <a:srgbClr val="000000"/>
              </a:solidFill>
              <a:latin typeface="Calibri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has GPU support,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does not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on AVX2....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brrrr</a:t>
            </a: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CUDA?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ROCm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? &lt;insert exotic hardware here&gt;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E.g.: Intel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SapphireRapids</a:t>
            </a:r>
            <a:endParaRPr lang="en-GB" sz="1600" spc="-1" err="1">
              <a:solidFill>
                <a:srgbClr val="000000"/>
              </a:solidFill>
              <a:latin typeface="Calibri"/>
              <a:cs typeface="Arial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latin typeface="Calibri"/>
                <a:ea typeface="+mn-lt"/>
                <a:cs typeface="+mn-lt"/>
              </a:rPr>
              <a:t>IPEX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GB" sz="2000" spc="-1">
                <a:ea typeface="+mn-lt"/>
                <a:cs typeface="+mn-lt"/>
                <a:hlinkClick r:id="rId3"/>
              </a:rPr>
              <a:t>https://github.com/intel/intel-extension-for-pytorch</a:t>
            </a:r>
            <a:endParaRPr lang="en-GB" sz="1600" spc="-1">
              <a:latin typeface="Calibri"/>
              <a:ea typeface="+mn-lt"/>
              <a:cs typeface="+mn-lt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</a:rPr>
              <a:t>LUMI </a:t>
            </a:r>
            <a:r>
              <a:rPr lang="en-GB" sz="2000" spc="-1">
                <a:ea typeface="+mn-lt"/>
                <a:cs typeface="+mn-lt"/>
                <a:hlinkClick r:id="rId4"/>
              </a:rPr>
              <a:t>https://www.lumi-supercomputer.eu/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latin typeface="Calibri"/>
                <a:ea typeface="+mn-lt"/>
                <a:cs typeface="+mn-lt"/>
              </a:rPr>
              <a:t>BFloat16 support?</a:t>
            </a:r>
            <a:endParaRPr lang="en-GB" sz="2000">
              <a:latin typeface="Calibri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507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Third S: Stack</a:t>
            </a:r>
            <a:endParaRPr lang="nl-NL" dirty="0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Is my software compiled for my hardware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Pip install ... 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Module load </a:t>
            </a:r>
            <a:r>
              <a:rPr lang="en-GB" sz="1600" spc="-1" err="1">
                <a:ea typeface="+mn-lt"/>
                <a:cs typeface="+mn-lt"/>
              </a:rPr>
              <a:t>PyTorch</a:t>
            </a:r>
            <a:r>
              <a:rPr lang="en-GB" sz="1600" spc="-1">
                <a:ea typeface="+mn-lt"/>
                <a:cs typeface="+mn-lt"/>
              </a:rPr>
              <a:t>/1.12.0-foss-2022a-CUDA-11.7.0</a:t>
            </a:r>
            <a:endParaRPr lang="en-GB" sz="1600" spc="-1">
              <a:latin typeface="Calibri"/>
              <a:ea typeface="+mn-lt"/>
              <a:cs typeface="+mn-lt"/>
            </a:endParaRP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Again: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SapphireRapids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?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ROCm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 is crazy: </a:t>
            </a:r>
            <a:r>
              <a:rPr lang="en-GB" sz="2000" spc="-1">
                <a:ea typeface="+mn-lt"/>
                <a:cs typeface="+mn-lt"/>
                <a:hlinkClick r:id="rId3"/>
              </a:rPr>
              <a:t>https://github.com/pytorch/pytorch/tree/main/third_party</a:t>
            </a:r>
            <a:endParaRPr lang="en-GB" sz="2000" spc="-1">
              <a:solidFill>
                <a:srgbClr val="000000"/>
              </a:solidFill>
              <a:latin typeface="Calibri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 has given up on generic software management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ea typeface="+mn-lt"/>
                <a:cs typeface="+mn-lt"/>
              </a:rPr>
              <a:t>Ptrblck</a:t>
            </a:r>
            <a:r>
              <a:rPr lang="en-GB" sz="1600" spc="-1">
                <a:ea typeface="+mn-lt"/>
                <a:cs typeface="+mn-lt"/>
              </a:rPr>
              <a:t>:"                                                                 "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Calibri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krant, pak&#10;&#10;Automatisch gegenereerde beschrijving">
            <a:extLst>
              <a:ext uri="{FF2B5EF4-FFF2-40B4-BE49-F238E27FC236}">
                <a16:creationId xmlns:a16="http://schemas.microsoft.com/office/drawing/2014/main" id="{D0DCF0AE-2BB8-1C06-9EA0-E6EB4D1F7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946" y="3631092"/>
            <a:ext cx="3517241" cy="27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229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Wait ... so what happens?</a:t>
            </a:r>
            <a:endParaRPr lang="en-GB" sz="32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You call torch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(Manual) Dispatching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E.g.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scatter_add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_ -&gt; Message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psasing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in Graph-NNs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Torch (python) determines the most appropriate function to call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Torch (C++/CU) calls the CPU/GPU kernel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Low-level lib performs actual calculation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err="1">
                <a:ea typeface="+mn-lt"/>
                <a:cs typeface="+mn-lt"/>
              </a:rPr>
              <a:t>PyTorch</a:t>
            </a:r>
            <a:r>
              <a:rPr lang="en-GB" sz="2000" spc="-1">
                <a:ea typeface="+mn-lt"/>
                <a:cs typeface="+mn-lt"/>
              </a:rPr>
              <a:t> Dispatcher: </a:t>
            </a:r>
            <a:r>
              <a:rPr lang="en-GB" sz="2000" spc="-1">
                <a:ea typeface="+mn-lt"/>
                <a:cs typeface="+mn-lt"/>
                <a:hlinkClick r:id="rId3"/>
              </a:rPr>
              <a:t>http://blog.ezyang.com/2020/09/lets-talk-about-the-pytorch-dispatcher/</a:t>
            </a:r>
            <a:endParaRPr lang="en-GB" sz="2000" spc="-1">
              <a:latin typeface="Calibri"/>
              <a:ea typeface="+mn-lt"/>
              <a:cs typeface="+mn-lt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Your choices matter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2245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In practice: </a:t>
            </a: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 + </a:t>
            </a: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Snellius</a:t>
            </a:r>
            <a:endParaRPr lang="en-US" sz="3200" b="0" strike="noStrike" spc="-1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We only have A100 GPUs (H100's coming?)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ea typeface="+mn-lt"/>
                <a:cs typeface="+mn-lt"/>
                <a:hlinkClick r:id="rId3"/>
              </a:rPr>
              <a:t>https://servicedesk.surf.nl/wiki/display/WIKI/Deep+Learning+on+A100+GPUs</a:t>
            </a:r>
            <a:endParaRPr lang="en-GB" sz="1600" spc="-1">
              <a:solidFill>
                <a:srgbClr val="000000"/>
              </a:solidFill>
              <a:latin typeface="Calibri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Makes optimization a bit easier for you</a:t>
            </a:r>
            <a:endParaRPr lang="en-GB" sz="20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You only need to spend a year sifting through documentation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Or ask us... :)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Every EINF has a default of 4 consultancy hours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4034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</a:rPr>
              <a:t>How fast do you want to go?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  <a:hlinkClick r:id="rId3"/>
              </a:rPr>
              <a:t>https://pytorch.org/docs/stable/notes/cuda.html</a:t>
            </a:r>
            <a:endParaRPr lang="en-GB" sz="2000" spc="-1">
              <a:latin typeface="Calibri"/>
              <a:ea typeface="+mn-lt"/>
              <a:cs typeface="+mn-lt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>
                <a:cs typeface="Arial"/>
                <a:hlinkClick r:id="rId4"/>
              </a:rPr>
              <a:t>https</a:t>
            </a:r>
            <a:r>
              <a:rPr lang="en-GB" sz="2000" spc="-1">
                <a:solidFill>
                  <a:srgbClr val="0077C8"/>
                </a:solidFill>
                <a:cs typeface="Arial"/>
                <a:hlinkClick r:id="rId4"/>
              </a:rPr>
              <a:t>://docs.nvidia.com/deeplearning/performance/dl-performance-memory-limited/index.html</a:t>
            </a:r>
            <a:endParaRPr lang="en-US" sz="2000" spc="-1">
              <a:cs typeface="Arial"/>
            </a:endParaRPr>
          </a:p>
          <a:p>
            <a:pPr marL="269875" indent="-269875">
              <a:lnSpc>
                <a:spcPct val="100000"/>
              </a:lnSpc>
              <a:buFont typeface="Calibri,Sans-Serif"/>
              <a:buChar char="•"/>
            </a:pPr>
            <a:r>
              <a:rPr lang="en-GB" sz="2000" spc="-1">
                <a:solidFill>
                  <a:srgbClr val="0077C8"/>
                </a:solidFill>
                <a:cs typeface="Arial"/>
                <a:hlinkClick r:id="rId5"/>
              </a:rPr>
              <a:t>https://docs.nvidia.com/deeplearning/performance/index.html</a:t>
            </a:r>
            <a:endParaRPr lang="en-GB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Duncan: </a:t>
            </a:r>
            <a:r>
              <a:rPr lang="en-GB" sz="2000" i="1" spc="-1">
                <a:solidFill>
                  <a:srgbClr val="000000"/>
                </a:solidFill>
                <a:latin typeface="Arial"/>
                <a:cs typeface="Arial"/>
              </a:rPr>
              <a:t>"You can take any piece of code, spend 6 months optimizing it, and then write a paper about it"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8846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How fast do you want to go?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What is your goal?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Largest model possible?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Best validation performance?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Submit a paper to ISC '23?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CF36BB38-B2F5-E81C-4088-8D17B082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5" y="3186347"/>
            <a:ext cx="7997825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539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The three S'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System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kind of hardware do I have?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features does my hardware support?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Software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Does my software do what I want to do efficiently?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Does my software support my hardware features?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Stack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version of software am I running?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Is my stack compiled for my hardware?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1867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982AA48-9519-0D71-8A33-75E4AEC3E03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520465" y="866010"/>
            <a:ext cx="7604832" cy="581220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9766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5" descr="Afbeelding met tafel&#10;&#10;Automatisch gegenereerde beschrijving">
            <a:extLst>
              <a:ext uri="{FF2B5EF4-FFF2-40B4-BE49-F238E27FC236}">
                <a16:creationId xmlns:a16="http://schemas.microsoft.com/office/drawing/2014/main" id="{6ED36146-42C7-C63F-037E-DE94E5D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" y="1173512"/>
            <a:ext cx="12093574" cy="45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8485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Avoid CPU-GPU sync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Create tensors directly on the device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Don't (accidentally) aggregate tensors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which still require grad, e.g.: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losses.append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(loss) (:o)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5">
            <a:extLst>
              <a:ext uri="{FF2B5EF4-FFF2-40B4-BE49-F238E27FC236}">
                <a16:creationId xmlns:a16="http://schemas.microsoft.com/office/drawing/2014/main" id="{049AC0B4-C5AD-FE72-5095-237B1FFF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1124019"/>
            <a:ext cx="5330825" cy="1887400"/>
          </a:xfrm>
          <a:prstGeom prst="rect">
            <a:avLst/>
          </a:prstGeom>
        </p:spPr>
      </p:pic>
      <p:pic>
        <p:nvPicPr>
          <p:cNvPr id="6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D911C839-9CFF-76B8-3BF2-4C6BE683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2976146"/>
            <a:ext cx="7013575" cy="25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7923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torch.backends.cuda.matmul.allow_tf32 = True</a:t>
            </a:r>
            <a:endParaRPr lang="nl-NL" dirty="0"/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The default in </a:t>
            </a:r>
            <a:r>
              <a:rPr lang="en-GB" sz="16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 (silently)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torch.set_float32_matmul_precision('high')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torch.backends.cudnn.benchmark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= True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Align bytes: multiples of 2, 8, 1024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DNN libs want nicely aligned memory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torch.channels_last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JIT/Compile: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2.0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5E601D75-1F58-8902-1CA3-8D5ACA35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879129"/>
            <a:ext cx="2743200" cy="2988616"/>
          </a:xfrm>
          <a:prstGeom prst="rect">
            <a:avLst/>
          </a:prstGeom>
        </p:spPr>
      </p:pic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4BD704D2-95A6-F490-BD15-02C160D62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962" y="1882260"/>
            <a:ext cx="2743200" cy="3045854"/>
          </a:xfrm>
          <a:prstGeom prst="rect">
            <a:avLst/>
          </a:prstGeom>
        </p:spPr>
      </p:pic>
      <p:pic>
        <p:nvPicPr>
          <p:cNvPr id="5" name="Afbeelding 5" descr="Afbeelding met grafiek&#10;&#10;Automatisch gegenereerde beschrijving">
            <a:extLst>
              <a:ext uri="{FF2B5EF4-FFF2-40B4-BE49-F238E27FC236}">
                <a16:creationId xmlns:a16="http://schemas.microsoft.com/office/drawing/2014/main" id="{F281EB79-0966-5DBB-701B-F97542851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" y="4475097"/>
            <a:ext cx="6370637" cy="2471867"/>
          </a:xfrm>
          <a:prstGeom prst="rect">
            <a:avLst/>
          </a:prstGeom>
        </p:spPr>
      </p:pic>
      <p:pic>
        <p:nvPicPr>
          <p:cNvPr id="7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16E9A212-6EE5-1A0F-064F-0393C893A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5250053"/>
            <a:ext cx="4799012" cy="11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3461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Level 2: Danger zone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torch.backends.cuda.matmul.allow_fp16_reduced_precision_reduction = True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torch.backends.cuda.matmul.allow_bf16_reduced_precision_reduction = True</a:t>
            </a: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Lol: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Torch.set_float32_matmul_precision('medium')</a:t>
            </a: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Cast model and data to (B)Float16 before the forward pass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We're not supposed to...but: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763B3421-2C79-FBA0-BDB3-57F0833F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07" y="2147548"/>
            <a:ext cx="8651096" cy="619865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86D0C4E5-60A1-787E-B51C-9A4BB884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" y="4309274"/>
            <a:ext cx="12244387" cy="2549513"/>
          </a:xfrm>
          <a:prstGeom prst="rect">
            <a:avLst/>
          </a:prstGeom>
        </p:spPr>
      </p:pic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047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Change your model</a:t>
            </a: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Worst case scenario: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60664DDD-B0AA-0BAC-77E4-652D5830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" y="2022455"/>
            <a:ext cx="12165013" cy="1701838"/>
          </a:xfrm>
          <a:prstGeom prst="rect">
            <a:avLst/>
          </a:prstGeom>
        </p:spPr>
      </p:pic>
      <p:pic>
        <p:nvPicPr>
          <p:cNvPr id="4" name="Afbeelding 4">
            <a:extLst>
              <a:ext uri="{FF2B5EF4-FFF2-40B4-BE49-F238E27FC236}">
                <a16:creationId xmlns:a16="http://schemas.microsoft.com/office/drawing/2014/main" id="{21FFE97D-BE6E-9AAC-991D-03EC0468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88" y="3161692"/>
            <a:ext cx="8902699" cy="34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865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65426-DCF8-C905-34E9-480303AD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40644F-A723-EAA2-51DE-593D1B3412D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C677ACB3-8295-FE14-6B1F-1EA8473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87" y="-4796"/>
            <a:ext cx="6929251" cy="68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Always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Have a baseline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Check convergence statistics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  <p:pic>
        <p:nvPicPr>
          <p:cNvPr id="2" name="Afbeelding 2" descr="Afbeelding met grafiek&#10;&#10;Automatisch gegenereerde beschrijving">
            <a:extLst>
              <a:ext uri="{FF2B5EF4-FFF2-40B4-BE49-F238E27FC236}">
                <a16:creationId xmlns:a16="http://schemas.microsoft.com/office/drawing/2014/main" id="{9313A08F-5E86-B1D2-6626-505D0D8B4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" y="2495662"/>
            <a:ext cx="5783263" cy="35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4145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Profile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wiel&#10;&#10;Automatisch gegenereerde beschrijving">
            <a:extLst>
              <a:ext uri="{FF2B5EF4-FFF2-40B4-BE49-F238E27FC236}">
                <a16:creationId xmlns:a16="http://schemas.microsoft.com/office/drawing/2014/main" id="{990048BE-1D46-0CDB-88C9-F4FB31A5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5357721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2013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More generally; listen to Duncan: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Start small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Have a goal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 your code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Afbeelding 2" descr="Afbeelding met wiel&#10;&#10;Automatisch gegenereerde beschrijving">
            <a:extLst>
              <a:ext uri="{FF2B5EF4-FFF2-40B4-BE49-F238E27FC236}">
                <a16:creationId xmlns:a16="http://schemas.microsoft.com/office/drawing/2014/main" id="{990048BE-1D46-0CDB-88C9-F4FB31A5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5357721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48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System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9740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  <a:hlinkClick r:id="rId3"/>
              </a:rPr>
              <a:t>https://servicedesk.surf.nl/wiki/display/WIKI/Snellius+hardware+and+file+systems</a:t>
            </a:r>
            <a:endParaRPr lang="nl-NL">
              <a:ea typeface="+mn-lt"/>
              <a:cs typeface="+mn-lt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Which CPUs?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X86_64? Aarch64?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storage?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SSD (</a:t>
            </a:r>
            <a:r>
              <a:rPr lang="en-GB" sz="1600" spc="-1" err="1">
                <a:cs typeface="Arial"/>
              </a:rPr>
              <a:t>nvme</a:t>
            </a:r>
            <a:r>
              <a:rPr lang="en-GB" sz="1600" spc="-1">
                <a:cs typeface="Arial"/>
              </a:rPr>
              <a:t>?)? HDD? Tape? Local disk?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Networking?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Ethernet? IB?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IOPs vs Throughput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RAM?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HBM? DDR?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You (AI person) are always memory limited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467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Goals:</a:t>
            </a:r>
          </a:p>
          <a:p>
            <a:r>
              <a:rPr lang="nl-NL"/>
              <a:t>Understand </a:t>
            </a:r>
            <a:r>
              <a:rPr lang="nl-NL" err="1"/>
              <a:t>what</a:t>
            </a:r>
            <a:r>
              <a:rPr lang="nl-NL"/>
              <a:t> hardware bottlenecks </a:t>
            </a:r>
            <a:r>
              <a:rPr lang="nl-NL" err="1"/>
              <a:t>could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limiting</a:t>
            </a:r>
            <a:endParaRPr lang="nl-NL"/>
          </a:p>
          <a:p>
            <a:r>
              <a:rPr lang="nl-NL"/>
              <a:t>Understand pro’s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con’s</a:t>
            </a:r>
            <a:r>
              <a:rPr lang="nl-NL"/>
              <a:t> of </a:t>
            </a:r>
            <a:r>
              <a:rPr lang="nl-NL" err="1"/>
              <a:t>various</a:t>
            </a:r>
            <a:r>
              <a:rPr lang="nl-NL"/>
              <a:t> hardware</a:t>
            </a:r>
          </a:p>
          <a:p>
            <a:r>
              <a:rPr lang="nl-NL" err="1"/>
              <a:t>Know</a:t>
            </a:r>
            <a:r>
              <a:rPr lang="nl-NL"/>
              <a:t> </a:t>
            </a:r>
            <a:r>
              <a:rPr lang="nl-NL" err="1"/>
              <a:t>how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choose</a:t>
            </a:r>
            <a:r>
              <a:rPr lang="nl-NL"/>
              <a:t> </a:t>
            </a:r>
            <a:r>
              <a:rPr lang="nl-NL" err="1"/>
              <a:t>appropriate</a:t>
            </a:r>
            <a:r>
              <a:rPr lang="nl-NL"/>
              <a:t> hardware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DL </a:t>
            </a:r>
            <a:r>
              <a:rPr lang="nl-NL" err="1"/>
              <a:t>task</a:t>
            </a:r>
            <a:endParaRPr lang="nl-NL"/>
          </a:p>
          <a:p>
            <a:r>
              <a:rPr lang="nl-NL" err="1"/>
              <a:t>Know</a:t>
            </a:r>
            <a:r>
              <a:rPr lang="nl-NL"/>
              <a:t>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do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mitigate</a:t>
            </a:r>
            <a:r>
              <a:rPr lang="nl-NL"/>
              <a:t> bottlenecks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pic>
        <p:nvPicPr>
          <p:cNvPr id="6" name="Afbeelding 6" descr="Afbeelding met tekst, buitenshuis, person, vlot&#10;&#10;Automatisch gegenereerde beschrijving">
            <a:extLst>
              <a:ext uri="{FF2B5EF4-FFF2-40B4-BE49-F238E27FC236}">
                <a16:creationId xmlns:a16="http://schemas.microsoft.com/office/drawing/2014/main" id="{38A5FFF1-EB6F-074A-E469-B694EE6E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52" y="2946008"/>
            <a:ext cx="4249758" cy="32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237683" y="1018098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E.g. training a </a:t>
            </a:r>
            <a:r>
              <a:rPr lang="nl-NL" err="1"/>
              <a:t>compute</a:t>
            </a:r>
            <a:r>
              <a:rPr lang="nl-NL"/>
              <a:t> intensive </a:t>
            </a:r>
            <a:r>
              <a:rPr lang="nl-NL" err="1"/>
              <a:t>network</a:t>
            </a:r>
            <a:r>
              <a:rPr lang="nl-NL"/>
              <a:t> on a single 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2100" y="12700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51498"/>
            <a:ext cx="4547917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/>
              <a:t>Data </a:t>
            </a:r>
            <a:r>
              <a:rPr lang="nl-NL" err="1"/>
              <a:t>needs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get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processor in time in order </a:t>
            </a:r>
            <a:r>
              <a:rPr lang="nl-NL" err="1"/>
              <a:t>to</a:t>
            </a:r>
            <a:r>
              <a:rPr lang="nl-NL"/>
              <a:t> do </a:t>
            </a:r>
            <a:r>
              <a:rPr lang="nl-NL" err="1"/>
              <a:t>compute</a:t>
            </a:r>
            <a:r>
              <a:rPr lang="nl-NL"/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err="1"/>
              <a:t>Many</a:t>
            </a:r>
            <a:r>
              <a:rPr lang="nl-NL"/>
              <a:t> codes are </a:t>
            </a:r>
            <a:r>
              <a:rPr lang="nl-NL" err="1"/>
              <a:t>limited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memory </a:t>
            </a:r>
            <a:r>
              <a:rPr lang="nl-NL" err="1"/>
              <a:t>bandwidth</a:t>
            </a:r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36900" y="18034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88869"/>
            <a:ext cx="5337256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Very</a:t>
            </a:r>
            <a:r>
              <a:rPr lang="nl-NL"/>
              <a:t> </a:t>
            </a:r>
            <a:r>
              <a:rPr lang="nl-NL" err="1"/>
              <a:t>deep</a:t>
            </a:r>
            <a:r>
              <a:rPr lang="nl-NL"/>
              <a:t> or </a:t>
            </a:r>
            <a:r>
              <a:rPr lang="nl-NL" err="1"/>
              <a:t>wide</a:t>
            </a:r>
            <a:r>
              <a:rPr lang="nl-NL"/>
              <a:t> </a:t>
            </a:r>
            <a:r>
              <a:rPr lang="nl-NL" err="1"/>
              <a:t>networks</a:t>
            </a:r>
            <a:r>
              <a:rPr lang="nl-NL"/>
              <a:t>, or </a:t>
            </a:r>
            <a:r>
              <a:rPr lang="nl-NL" err="1"/>
              <a:t>networks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very</a:t>
            </a:r>
            <a:r>
              <a:rPr lang="nl-NL"/>
              <a:t> large input/output </a:t>
            </a:r>
            <a:r>
              <a:rPr lang="nl-NL" err="1"/>
              <a:t>layers</a:t>
            </a:r>
            <a:r>
              <a:rPr lang="nl-NL"/>
              <a:t> (e.g. high </a:t>
            </a:r>
            <a:r>
              <a:rPr lang="nl-NL" err="1"/>
              <a:t>resolution</a:t>
            </a:r>
            <a:r>
              <a:rPr lang="nl-NL"/>
              <a:t> images) </a:t>
            </a:r>
            <a:r>
              <a:rPr lang="nl-NL" err="1"/>
              <a:t>may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limited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memory </a:t>
            </a:r>
            <a:r>
              <a:rPr lang="nl-NL" err="1"/>
              <a:t>size</a:t>
            </a:r>
            <a:r>
              <a:rPr lang="nl-NL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Not</a:t>
            </a:r>
            <a:r>
              <a:rPr lang="nl-NL"/>
              <a:t> a performance bottleneck, but a no-go!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3683" y="22352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2900</Words>
  <Application>Microsoft Macintosh PowerPoint</Application>
  <PresentationFormat>Widescreen</PresentationFormat>
  <Paragraphs>826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39</vt:i4>
      </vt:variant>
    </vt:vector>
  </HeadingPairs>
  <TitlesOfParts>
    <vt:vector size="66" baseType="lpstr">
      <vt:lpstr>Arial</vt:lpstr>
      <vt:lpstr>Calibri</vt:lpstr>
      <vt:lpstr>Calibri,Sans-Serif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SURF</vt:lpstr>
      <vt:lpstr>PowerPoint Presentation</vt:lpstr>
      <vt:lpstr>Credit where credit is due</vt:lpstr>
      <vt:lpstr>The three S'</vt:lpstr>
      <vt:lpstr>System</vt:lpstr>
      <vt:lpstr>System</vt:lpstr>
      <vt:lpstr>System</vt:lpstr>
      <vt:lpstr>System</vt:lpstr>
      <vt:lpstr>System</vt:lpstr>
      <vt:lpstr>System</vt:lpstr>
      <vt:lpstr>System</vt:lpstr>
      <vt:lpstr>System</vt:lpstr>
      <vt:lpstr>System</vt:lpstr>
      <vt:lpstr>Hardware overview</vt:lpstr>
      <vt:lpstr>Hardware overview</vt:lpstr>
      <vt:lpstr>Hardware overview</vt:lpstr>
      <vt:lpstr>Hardware overview</vt:lpstr>
      <vt:lpstr>Hardware overview</vt:lpstr>
      <vt:lpstr>Nvidia Volta (e.g. V100, TitanRTX)</vt:lpstr>
      <vt:lpstr>Nvidia Ampere GPUs (e.g. A100)</vt:lpstr>
      <vt:lpstr>Nvidia Ampere GPUs (e.g. A100)</vt:lpstr>
      <vt:lpstr>Nvidia Ampere GPUs (e.g. A100)</vt:lpstr>
      <vt:lpstr>Nvidia Ampere GPUs (e.g. A100)</vt:lpstr>
      <vt:lpstr>And on CPU:</vt:lpstr>
      <vt:lpstr>Second S: Software</vt:lpstr>
      <vt:lpstr>Third S: Stack</vt:lpstr>
      <vt:lpstr>Wait ... so what happens?</vt:lpstr>
      <vt:lpstr>In practice: PyTorch + Snellius</vt:lpstr>
      <vt:lpstr>Rapidfire: implementation details</vt:lpstr>
      <vt:lpstr>Rapidfire: implementation details</vt:lpstr>
      <vt:lpstr>Rapidfire: implementation details</vt:lpstr>
      <vt:lpstr>Level 1: shouldn't impact model convergence:</vt:lpstr>
      <vt:lpstr>Level 1: shouldn't impact model convergence:</vt:lpstr>
      <vt:lpstr>Level 1: shouldn't impact model convergence:</vt:lpstr>
      <vt:lpstr>Level 2: Danger zone</vt:lpstr>
      <vt:lpstr>Change your model</vt:lpstr>
      <vt:lpstr>PowerPoint Presentation</vt:lpstr>
      <vt:lpstr>Always</vt:lpstr>
      <vt:lpstr>Profile</vt:lpstr>
      <vt:lpstr>More generally; listen to Duncan: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dc:description/>
  <cp:lastModifiedBy>Lars Veefkind</cp:lastModifiedBy>
  <cp:revision>131</cp:revision>
  <dcterms:modified xsi:type="dcterms:W3CDTF">2024-09-03T14:17:24Z</dcterms:modified>
  <dc:language>en-US</dc:language>
</cp:coreProperties>
</file>