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24" r:id="rId4"/>
    <p:sldId id="514" r:id="rId5"/>
    <p:sldId id="503" r:id="rId6"/>
    <p:sldId id="523" r:id="rId7"/>
    <p:sldId id="522" r:id="rId8"/>
    <p:sldId id="516" r:id="rId9"/>
    <p:sldId id="518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24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 autoAdjust="0"/>
    <p:restoredTop sz="93357" autoAdjust="0"/>
  </p:normalViewPr>
  <p:slideViewPr>
    <p:cSldViewPr snapToGrid="0">
      <p:cViewPr varScale="1">
        <p:scale>
          <a:sx n="116" d="100"/>
          <a:sy n="116" d="100"/>
        </p:scale>
        <p:origin x="10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28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90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13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15-10-2024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15-10-2024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15-10-2024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15-10-2024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15-10-2024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ua.surf.n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snellius.surf.nl/jhssrf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5-6 November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Simone van </a:t>
            </a:r>
            <a:r>
              <a:rPr lang="en-US" dirty="0" err="1"/>
              <a:t>Bruggen</a:t>
            </a:r>
            <a:r>
              <a:rPr lang="en-US" dirty="0"/>
              <a:t>, Caspar van Leeuwen and Lars Veefkind</a:t>
            </a:r>
          </a:p>
          <a:p>
            <a:r>
              <a:rPr lang="en-US" dirty="0"/>
              <a:t>Machine Learning Advisors at SURF in HPML Team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stolen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SURF colleagues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Caspar van Leeuwen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Monica </a:t>
            </a:r>
            <a:r>
              <a:rPr lang="en-US" dirty="0" err="1"/>
              <a:t>Rotulo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Bryan Cardenas Guevara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Robert Jan </a:t>
            </a:r>
            <a:r>
              <a:rPr lang="en-US" dirty="0" err="1"/>
              <a:t>Schlimbach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Erik </a:t>
            </a:r>
            <a:r>
              <a:rPr lang="en-US" dirty="0" err="1"/>
              <a:t>Bekkers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CUDA/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 (like this one)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low-level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(Lars Veefkind)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3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4"/>
              </a:rPr>
              <a:t>https://jupyter.snellius.surf.nl/jhssrf010</a:t>
            </a:r>
            <a:r>
              <a:rPr lang="en-US" dirty="0"/>
              <a:t> </a:t>
            </a:r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you did not receive a login, or starting a notebook server does not work: please let us know so we can resolve it during the first </a:t>
            </a:r>
            <a:r>
              <a:rPr lang="en-US"/>
              <a:t>hands-on session.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19039</TotalTime>
  <Words>630</Words>
  <Application>Microsoft Macintosh PowerPoint</Application>
  <PresentationFormat>Widescreen</PresentationFormat>
  <Paragraphs>88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5-6 November 2024</vt:lpstr>
      <vt:lpstr>Credit where credit is due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531</cp:revision>
  <cp:lastPrinted>2019-06-12T07:01:08Z</cp:lastPrinted>
  <dcterms:created xsi:type="dcterms:W3CDTF">2018-10-01T11:25:03Z</dcterms:created>
  <dcterms:modified xsi:type="dcterms:W3CDTF">2024-10-15T13:22:19Z</dcterms:modified>
  <cp:category/>
</cp:coreProperties>
</file>