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513" r:id="rId3"/>
    <p:sldId id="524" r:id="rId4"/>
    <p:sldId id="514" r:id="rId5"/>
    <p:sldId id="503" r:id="rId6"/>
    <p:sldId id="523" r:id="rId7"/>
    <p:sldId id="522" r:id="rId8"/>
    <p:sldId id="516" r:id="rId9"/>
    <p:sldId id="518" r:id="rId10"/>
  </p:sldIdLst>
  <p:sldSz cx="12192000" cy="6858000"/>
  <p:notesSz cx="6858000" cy="9144000"/>
  <p:custDataLst>
    <p:tags r:id="rId13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24"/>
            <p14:sldId id="514"/>
            <p14:sldId id="503"/>
            <p14:sldId id="523"/>
            <p14:sldId id="522"/>
            <p14:sldId id="516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0" autoAdjust="0"/>
    <p:restoredTop sz="93357" autoAdjust="0"/>
  </p:normalViewPr>
  <p:slideViewPr>
    <p:cSldViewPr snapToGrid="0">
      <p:cViewPr varScale="1">
        <p:scale>
          <a:sx n="116" d="100"/>
          <a:sy n="116" d="100"/>
        </p:scale>
        <p:origin x="10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23-10-2024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23-10-2024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28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90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7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13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23-10-2024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23-10-2024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23-10-2024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23-10-2024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23-10-2024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cua.surf.n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snellius.surf.nl/jhssrf0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2" y="3887845"/>
            <a:ext cx="4200331" cy="24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Tutorial –  5-6 November 2024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Trainers: Simone van </a:t>
            </a:r>
            <a:r>
              <a:rPr lang="en-US" dirty="0" err="1"/>
              <a:t>Bruggen</a:t>
            </a:r>
            <a:r>
              <a:rPr lang="en-US" dirty="0"/>
              <a:t>, Caspar van Leeuwen and Lars Veefkind</a:t>
            </a:r>
          </a:p>
          <a:p>
            <a:r>
              <a:rPr lang="en-US" dirty="0"/>
              <a:t>Machine Learning Advisors at SURF in HPML Team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84" y="489899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4852679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where credit is due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Slides stolen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SURF colleagues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Caspar van Leeuwen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Monica </a:t>
            </a:r>
            <a:r>
              <a:rPr lang="en-US" dirty="0" err="1"/>
              <a:t>Rotulo</a:t>
            </a:r>
            <a:endParaRPr lang="en-US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Bryan Cardenas Guevara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Robert Jan </a:t>
            </a:r>
            <a:r>
              <a:rPr lang="en-US" dirty="0" err="1"/>
              <a:t>Schlimbach</a:t>
            </a:r>
            <a:endParaRPr lang="en-US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Erik </a:t>
            </a:r>
            <a:r>
              <a:rPr lang="en-US" dirty="0" err="1"/>
              <a:t>Bekkers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CUDA/</a:t>
            </a:r>
            <a:r>
              <a:rPr lang="en-US" dirty="0" err="1"/>
              <a:t>cuDNN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 (like this one)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6F0B-8CBF-37A8-E4ED-56F9C91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3546-099D-1918-EFA4-62F21EBC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72B4D"/>
                </a:solidFill>
                <a:effectLst/>
                <a:latin typeface="-apple-system"/>
              </a:rPr>
              <a:t>Parallel computing for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Packed file formats for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low-level libraries for deep learning)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for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8202-5361-9FE9-EF20-0A4C4AE79D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0B810-4B78-6407-0EF5-31C5412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8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014469"/>
            <a:ext cx="8974163" cy="5696574"/>
          </a:xfrm>
        </p:spPr>
        <p:txBody>
          <a:bodyPr/>
          <a:lstStyle/>
          <a:p>
            <a:r>
              <a:rPr lang="nl-NL" sz="1600" dirty="0"/>
              <a:t>9:30 – 9:45	</a:t>
            </a:r>
            <a:r>
              <a:rPr lang="nl-NL" sz="1600" dirty="0" err="1"/>
              <a:t>Welcome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course </a:t>
            </a:r>
            <a:r>
              <a:rPr lang="nl-NL" sz="1600" dirty="0" err="1"/>
              <a:t>overview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(notebook) (Lars Veefkind)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11:45	</a:t>
            </a:r>
            <a:r>
              <a:rPr lang="en-US" sz="1600" dirty="0"/>
              <a:t>Hands-on: Fully connected network (Lars Veefkind)</a:t>
            </a:r>
          </a:p>
          <a:p>
            <a:r>
              <a:rPr lang="nl-NL" sz="1600" dirty="0"/>
              <a:t>11:45 – 12:00	</a:t>
            </a:r>
            <a:r>
              <a:rPr lang="nl-NL" sz="1600" dirty="0" err="1"/>
              <a:t>Recap</a:t>
            </a:r>
            <a:r>
              <a:rPr lang="nl-NL" sz="1600" dirty="0"/>
              <a:t> Hands-on (Lars Veefkind)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14:00	</a:t>
            </a:r>
            <a:r>
              <a:rPr lang="en-US" sz="1600" dirty="0"/>
              <a:t>Convolutional neural networks (Lars Veefkind)</a:t>
            </a:r>
          </a:p>
          <a:p>
            <a:r>
              <a:rPr lang="en-US" sz="1600" dirty="0"/>
              <a:t>14:00 – 14:45         Hands-on: Convolutional neural networks (Lars Veefkind)</a:t>
            </a:r>
          </a:p>
          <a:p>
            <a:r>
              <a:rPr lang="en-US" sz="1600" dirty="0"/>
              <a:t>14:45 – 15:00         Recap hands-on (Lars Veefkind)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Self-attention / Transformers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16:00 – 16:45	Hands-on / demo notebook: </a:t>
            </a:r>
            <a:r>
              <a:rPr lang="nl-NL" sz="1600" dirty="0" err="1"/>
              <a:t>Transformers</a:t>
            </a:r>
            <a:endParaRPr lang="nl-NL" sz="1600" dirty="0"/>
          </a:p>
          <a:p>
            <a:r>
              <a:rPr lang="nl-NL" sz="1600" dirty="0"/>
              <a:t>16:45 – 17:00	</a:t>
            </a:r>
            <a:r>
              <a:rPr lang="nl-NL" sz="1600" dirty="0" err="1"/>
              <a:t>Questions</a:t>
            </a:r>
            <a:r>
              <a:rPr lang="nl-NL" sz="1600" dirty="0"/>
              <a:t>, </a:t>
            </a:r>
            <a:r>
              <a:rPr lang="nl-NL" sz="1600" dirty="0" err="1"/>
              <a:t>wrap</a:t>
            </a:r>
            <a:r>
              <a:rPr lang="nl-NL" sz="1600" dirty="0"/>
              <a:t>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(Robert Jan </a:t>
            </a:r>
            <a:r>
              <a:rPr lang="nl-NL" sz="1600" dirty="0" err="1"/>
              <a:t>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(Lars Veefkind)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(Lars Veefkind)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CPU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3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4"/>
              </a:rPr>
              <a:t>https://jupyter.snellius.surf.nl/jhssrf015</a:t>
            </a:r>
            <a:endParaRPr lang="en-US" dirty="0"/>
          </a:p>
          <a:p>
            <a:pPr marL="569913" lvl="1"/>
            <a:r>
              <a:rPr lang="en-US" dirty="0"/>
              <a:t>Select the ‘course hours’ profile, and click ‘spawn’</a:t>
            </a:r>
          </a:p>
          <a:p>
            <a:endParaRPr lang="en-US" dirty="0"/>
          </a:p>
          <a:p>
            <a:r>
              <a:rPr lang="en-US" dirty="0"/>
              <a:t>If you did not receive a login, or starting a notebook server does not work: please let us know so we can resolve it during the first hands-on session.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19039</TotalTime>
  <Words>630</Words>
  <Application>Microsoft Macintosh PowerPoint</Application>
  <PresentationFormat>Widescreen</PresentationFormat>
  <Paragraphs>88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Open Sans</vt:lpstr>
      <vt:lpstr>Oswald</vt:lpstr>
      <vt:lpstr>SURF</vt:lpstr>
      <vt:lpstr>(INSTRUCTIES)</vt:lpstr>
      <vt:lpstr>Machine Learning Tutorial –  5-6 November 2024</vt:lpstr>
      <vt:lpstr>Credit where credit is due</vt:lpstr>
      <vt:lpstr>About EuroCC &amp; EuroHPC JU</vt:lpstr>
      <vt:lpstr>About SURF</vt:lpstr>
      <vt:lpstr>Course plan</vt:lpstr>
      <vt:lpstr>Course plan Day 1</vt:lpstr>
      <vt:lpstr>Course plan Day 2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Lars Veefkind</cp:lastModifiedBy>
  <cp:revision>533</cp:revision>
  <cp:lastPrinted>2019-06-12T07:01:08Z</cp:lastPrinted>
  <dcterms:created xsi:type="dcterms:W3CDTF">2018-10-01T11:25:03Z</dcterms:created>
  <dcterms:modified xsi:type="dcterms:W3CDTF">2024-10-23T09:10:09Z</dcterms:modified>
  <cp:category/>
</cp:coreProperties>
</file>