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513" r:id="rId3"/>
    <p:sldId id="514" r:id="rId4"/>
    <p:sldId id="503" r:id="rId5"/>
    <p:sldId id="523" r:id="rId6"/>
    <p:sldId id="522" r:id="rId7"/>
    <p:sldId id="516" r:id="rId8"/>
    <p:sldId id="518" r:id="rId9"/>
  </p:sldIdLst>
  <p:sldSz cx="12192000" cy="6858000"/>
  <p:notesSz cx="6858000" cy="9144000"/>
  <p:custDataLst>
    <p:tags r:id="rId12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23"/>
            <p14:sldId id="522"/>
            <p14:sldId id="516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3302" autoAdjust="0"/>
  </p:normalViewPr>
  <p:slideViewPr>
    <p:cSldViewPr snapToGrid="0">
      <p:cViewPr varScale="1">
        <p:scale>
          <a:sx n="211" d="100"/>
          <a:sy n="211" d="100"/>
        </p:scale>
        <p:origin x="38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03-09-2024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03-09-2024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03-09-2024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03-09-2024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10" TargetMode="External"/><Relationship Id="rId2" Type="http://schemas.openxmlformats.org/officeDocument/2006/relationships/hyperlink" Target="https://portal.cua.surf.n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3887845"/>
            <a:ext cx="4200331" cy="24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Tutorial –  9-10 September 2024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Trainers: Robert-Jan </a:t>
            </a:r>
            <a:r>
              <a:rPr lang="en-US" dirty="0" err="1"/>
              <a:t>Schlimbach</a:t>
            </a:r>
            <a:r>
              <a:rPr lang="en-US" dirty="0"/>
              <a:t> and Lars Veefkind</a:t>
            </a:r>
          </a:p>
          <a:p>
            <a:r>
              <a:rPr lang="en-US" dirty="0"/>
              <a:t>Machine Learning Advisors at SURF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684" y="489899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867" y="485267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6F0B-8CBF-37A8-E4ED-56F9C919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63546-099D-1918-EFA4-62F21EBC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974163" cy="4975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networks, Convolutional networks, Transformers (time permitting)</a:t>
            </a:r>
          </a:p>
          <a:p>
            <a:pPr marL="0" indent="0">
              <a:buNone/>
            </a:pPr>
            <a:r>
              <a:rPr lang="en-US" dirty="0"/>
              <a:t>Day 2: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Software installations on HPC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Packed file formats for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Parallel computing for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Hardware (e.g. Tensor cores) and software features (e.g. low level libraries for deep learning)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for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accelerated deep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Profiling </a:t>
            </a:r>
            <a:r>
              <a:rPr lang="en-US" b="0" i="0" u="sng" dirty="0" err="1">
                <a:solidFill>
                  <a:srgbClr val="172B4D"/>
                </a:solidFill>
                <a:effectLst/>
                <a:latin typeface="-apple-system"/>
              </a:rPr>
              <a:t>PyTorch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with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TensorBoard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E8202-5361-9FE9-EF20-0A4C4AE79D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0B810-4B78-6407-0EF5-31C5412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8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1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014469"/>
            <a:ext cx="8974163" cy="5696574"/>
          </a:xfrm>
        </p:spPr>
        <p:txBody>
          <a:bodyPr/>
          <a:lstStyle/>
          <a:p>
            <a:r>
              <a:rPr lang="nl-NL" sz="1600" dirty="0"/>
              <a:t>9:30 – 9:45	</a:t>
            </a:r>
            <a:r>
              <a:rPr lang="nl-NL" sz="1600" dirty="0" err="1"/>
              <a:t>Welcome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course </a:t>
            </a:r>
            <a:r>
              <a:rPr lang="nl-NL" sz="1600" dirty="0" err="1"/>
              <a:t>overview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9:45 – 10:30	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ML &amp; DL basic </a:t>
            </a:r>
            <a:r>
              <a:rPr lang="nl-NL" sz="1600" dirty="0" err="1"/>
              <a:t>principles</a:t>
            </a:r>
            <a:r>
              <a:rPr lang="nl-NL" sz="1600" dirty="0"/>
              <a:t> (Lars Veefkind)</a:t>
            </a:r>
          </a:p>
          <a:p>
            <a:r>
              <a:rPr lang="nl-NL" sz="1600" dirty="0"/>
              <a:t>10:30 – 10:50         </a:t>
            </a:r>
            <a:r>
              <a:rPr lang="nl-NL" sz="1600" dirty="0" err="1"/>
              <a:t>Introduction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PyTorch</a:t>
            </a:r>
            <a:r>
              <a:rPr lang="nl-NL" sz="1600" dirty="0"/>
              <a:t> (notebook) (Lars Veefkind)</a:t>
            </a:r>
          </a:p>
          <a:p>
            <a:r>
              <a:rPr lang="nl-NL" sz="1600" dirty="0"/>
              <a:t>10:50 – 11:05	Coffee break</a:t>
            </a:r>
          </a:p>
          <a:p>
            <a:r>
              <a:rPr lang="nl-NL" sz="1600" dirty="0"/>
              <a:t>11:05 – 11:45	</a:t>
            </a:r>
            <a:r>
              <a:rPr lang="en-US" sz="1600" dirty="0"/>
              <a:t>Hands-on: Fully connected network (Lars Veefkind)</a:t>
            </a:r>
          </a:p>
          <a:p>
            <a:r>
              <a:rPr lang="nl-NL" sz="1600" dirty="0"/>
              <a:t>11:45 – 12:00	</a:t>
            </a:r>
            <a:r>
              <a:rPr lang="nl-NL" sz="1600" dirty="0" err="1"/>
              <a:t>Recap</a:t>
            </a:r>
            <a:r>
              <a:rPr lang="nl-NL" sz="1600" dirty="0"/>
              <a:t> Hands-on (Lars Veefkind)</a:t>
            </a:r>
          </a:p>
          <a:p>
            <a:r>
              <a:rPr lang="nl-NL" sz="1600" dirty="0"/>
              <a:t>12:00 – 13:00         Lunch Break</a:t>
            </a:r>
          </a:p>
          <a:p>
            <a:r>
              <a:rPr lang="nl-NL" sz="1600" dirty="0"/>
              <a:t>13:00 – 14:00	</a:t>
            </a:r>
            <a:r>
              <a:rPr lang="en-US" sz="1600" dirty="0"/>
              <a:t>Convolutional neural networks (Lars Veefkind)</a:t>
            </a:r>
          </a:p>
          <a:p>
            <a:r>
              <a:rPr lang="en-US" sz="1600" dirty="0"/>
              <a:t>14:00 – 14:45         Hands-on: Convolutional neural networks (Lars Veefkind)</a:t>
            </a:r>
          </a:p>
          <a:p>
            <a:r>
              <a:rPr lang="en-US" sz="1600" dirty="0"/>
              <a:t>14:45 – 15:00         Recap hands-on (Lars Veefkind)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Self-attention / Transformers (??)</a:t>
            </a:r>
            <a:endParaRPr lang="nl-NL" sz="1600" dirty="0"/>
          </a:p>
          <a:p>
            <a:r>
              <a:rPr lang="nl-NL" sz="1600" dirty="0"/>
              <a:t>16:00 – 16:45	Hands-on / demo notebook: </a:t>
            </a:r>
            <a:r>
              <a:rPr lang="nl-NL" sz="1600" dirty="0" err="1"/>
              <a:t>Transformers</a:t>
            </a:r>
            <a:r>
              <a:rPr lang="nl-NL" sz="1600" dirty="0"/>
              <a:t> (</a:t>
            </a:r>
            <a:r>
              <a:rPr lang="en-US" sz="1600" dirty="0"/>
              <a:t>??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</a:t>
            </a:r>
            <a:r>
              <a:rPr lang="nl-NL" sz="1600" dirty="0" err="1"/>
              <a:t>Questions</a:t>
            </a:r>
            <a:r>
              <a:rPr lang="nl-NL" sz="1600" dirty="0"/>
              <a:t>, </a:t>
            </a:r>
            <a:r>
              <a:rPr lang="nl-NL" sz="1600" dirty="0" err="1"/>
              <a:t>wrap</a:t>
            </a:r>
            <a:r>
              <a:rPr lang="nl-NL" sz="1600" dirty="0"/>
              <a:t>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5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 Day 2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10:45	Software installations on HPC systems (??)</a:t>
            </a:r>
          </a:p>
          <a:p>
            <a:r>
              <a:rPr lang="nl-NL" sz="1600" dirty="0"/>
              <a:t>10:45 – 11:00	Coffee break</a:t>
            </a:r>
          </a:p>
          <a:p>
            <a:r>
              <a:rPr lang="nl-NL" sz="1600" dirty="0"/>
              <a:t>11:00 – 11:30	</a:t>
            </a:r>
            <a:r>
              <a:rPr lang="en-US" sz="1600" dirty="0"/>
              <a:t>Packed file formats (??)</a:t>
            </a:r>
          </a:p>
          <a:p>
            <a:r>
              <a:rPr lang="nl-NL" sz="1600" dirty="0"/>
              <a:t>11:30 – 12:15	Hands-on: </a:t>
            </a:r>
            <a:r>
              <a:rPr lang="en-US" sz="1600" dirty="0"/>
              <a:t>Packed file formats (??)</a:t>
            </a:r>
            <a:endParaRPr lang="nl-NL" sz="1600" dirty="0"/>
          </a:p>
          <a:p>
            <a:r>
              <a:rPr lang="nl-NL" sz="1600" dirty="0"/>
              <a:t>12:15 – 13:15	Lunch Break</a:t>
            </a:r>
          </a:p>
          <a:p>
            <a:r>
              <a:rPr lang="nl-NL" sz="1600" dirty="0"/>
              <a:t>13:15 – 14:45	</a:t>
            </a:r>
            <a:r>
              <a:rPr lang="en-US" sz="1600" dirty="0"/>
              <a:t>Parallel Computing for Deep Learning (Lars Veefkind)</a:t>
            </a:r>
          </a:p>
          <a:p>
            <a:r>
              <a:rPr lang="en-US" sz="1600" dirty="0"/>
              <a:t>14:45</a:t>
            </a:r>
            <a:r>
              <a:rPr lang="nl-NL" sz="1600" dirty="0"/>
              <a:t> – </a:t>
            </a:r>
            <a:r>
              <a:rPr lang="en-US" sz="1600" dirty="0"/>
              <a:t>15:00	Coffee Break</a:t>
            </a:r>
            <a:endParaRPr lang="nl-NL" sz="1600" dirty="0"/>
          </a:p>
          <a:p>
            <a:r>
              <a:rPr lang="nl-NL" sz="1600" dirty="0"/>
              <a:t>15:00 – 15:45	</a:t>
            </a:r>
            <a:r>
              <a:rPr lang="en-US" sz="1600" dirty="0"/>
              <a:t>Hardware and software features to accelerate deep learning (??)</a:t>
            </a:r>
            <a:endParaRPr lang="nl-NL" sz="1600" dirty="0"/>
          </a:p>
          <a:p>
            <a:r>
              <a:rPr lang="nl-NL" sz="1600" dirty="0"/>
              <a:t>15:45 – 16:45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16:45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the Dutch National Supercomputer (</a:t>
            </a:r>
            <a:r>
              <a:rPr lang="en-US" dirty="0" err="1"/>
              <a:t>Snellius</a:t>
            </a:r>
            <a:r>
              <a:rPr lang="en-US" dirty="0"/>
              <a:t>) for this course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CPU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The e-mail contains a link to choose a password – please do so</a:t>
            </a:r>
          </a:p>
          <a:p>
            <a:pPr marL="569913" lvl="1"/>
            <a:r>
              <a:rPr lang="en-US" dirty="0"/>
              <a:t>Log in to </a:t>
            </a:r>
            <a:r>
              <a:rPr lang="en-US" dirty="0">
                <a:hlinkClick r:id="rId2"/>
              </a:rPr>
              <a:t>https://portal.cua.surf.nl/</a:t>
            </a:r>
            <a:r>
              <a:rPr lang="en-US" dirty="0"/>
              <a:t> and accept the End User Agreement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https://jupyter.snellius.surf.nl/jhssrf010</a:t>
            </a:r>
            <a:r>
              <a:rPr lang="en-US" dirty="0"/>
              <a:t> </a:t>
            </a:r>
          </a:p>
          <a:p>
            <a:pPr marL="569913" lvl="1"/>
            <a:r>
              <a:rPr lang="en-US" dirty="0"/>
              <a:t>Select the ‘course hours’ profile, and click ‘spawn’</a:t>
            </a:r>
          </a:p>
          <a:p>
            <a:endParaRPr lang="en-US" dirty="0"/>
          </a:p>
          <a:p>
            <a:r>
              <a:rPr lang="en-US" dirty="0"/>
              <a:t>If not, did not receive a login, or starting a notebook server does not work: contact me on the chat, so I can resolve it during the first </a:t>
            </a:r>
            <a:r>
              <a:rPr lang="en-US"/>
              <a:t>hands-on session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18787</TotalTime>
  <Words>574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Open Sans</vt:lpstr>
      <vt:lpstr>Oswald</vt:lpstr>
      <vt:lpstr>SURF</vt:lpstr>
      <vt:lpstr>(INSTRUCTIES)</vt:lpstr>
      <vt:lpstr>Machine Learning Tutorial –  9-10 September 2024</vt:lpstr>
      <vt:lpstr>About EuroCC &amp; EuroHPC JU</vt:lpstr>
      <vt:lpstr>About SURF</vt:lpstr>
      <vt:lpstr>Course plan</vt:lpstr>
      <vt:lpstr>Course plan Day 1</vt:lpstr>
      <vt:lpstr>Course plan Day 2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Lars Veefkind</cp:lastModifiedBy>
  <cp:revision>515</cp:revision>
  <cp:lastPrinted>2019-06-12T07:01:08Z</cp:lastPrinted>
  <dcterms:created xsi:type="dcterms:W3CDTF">2018-10-01T11:25:03Z</dcterms:created>
  <dcterms:modified xsi:type="dcterms:W3CDTF">2024-09-03T10:19:01Z</dcterms:modified>
  <cp:category/>
</cp:coreProperties>
</file>