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333" autoAdjust="0"/>
  </p:normalViewPr>
  <p:slideViewPr>
    <p:cSldViewPr snapToGrid="0">
      <p:cViewPr varScale="1">
        <p:scale>
          <a:sx n="197" d="100"/>
          <a:sy n="197" d="100"/>
        </p:scale>
        <p:origin x="1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04-09-2024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04-09-2024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04-09-2024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04-09-2024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10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9-10 September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Robert Jan </a:t>
            </a:r>
            <a:r>
              <a:rPr lang="en-US" dirty="0" err="1"/>
              <a:t>Schlimbach</a:t>
            </a:r>
            <a:r>
              <a:rPr lang="en-US" dirty="0"/>
              <a:t> and Lars Veefkind</a:t>
            </a:r>
          </a:p>
          <a:p>
            <a:r>
              <a:rPr lang="en-US" dirty="0"/>
              <a:t>Machine Learning Advisors at SURF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Ezyang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 (time permitting)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 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not, did not receive a login, or starting a notebook server does not work: contact me on the chat, so I can resolve it during the first </a:t>
            </a:r>
            <a:r>
              <a:rPr lang="en-US"/>
              <a:t>hands-on session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18901</TotalTime>
  <Words>616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9-10 September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520</cp:revision>
  <cp:lastPrinted>2019-06-12T07:01:08Z</cp:lastPrinted>
  <dcterms:created xsi:type="dcterms:W3CDTF">2018-10-01T11:25:03Z</dcterms:created>
  <dcterms:modified xsi:type="dcterms:W3CDTF">2024-09-04T14:20:24Z</dcterms:modified>
  <cp:category/>
</cp:coreProperties>
</file>