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19.xml" ContentType="application/vnd.openxmlformats-officedocument.theme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20.xml" ContentType="application/vnd.openxmlformats-officedocument.them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920" r:id="rId8"/>
    <p:sldMasterId id="2147483752" r:id="rId9"/>
    <p:sldMasterId id="2147483765" r:id="rId10"/>
    <p:sldMasterId id="2147483778" r:id="rId11"/>
    <p:sldMasterId id="2147483791" r:id="rId12"/>
    <p:sldMasterId id="2147483804" r:id="rId13"/>
    <p:sldMasterId id="2147483817" r:id="rId14"/>
    <p:sldMasterId id="2147483830" r:id="rId15"/>
    <p:sldMasterId id="2147483843" r:id="rId16"/>
    <p:sldMasterId id="2147483856" r:id="rId17"/>
    <p:sldMasterId id="2147483869" r:id="rId18"/>
    <p:sldMasterId id="2147483882" r:id="rId19"/>
    <p:sldMasterId id="2147483895" r:id="rId20"/>
    <p:sldMasterId id="2147483688" r:id="rId21"/>
  </p:sldMasterIdLst>
  <p:notesMasterIdLst>
    <p:notesMasterId r:id="rId62"/>
  </p:notesMasterIdLst>
  <p:sldIdLst>
    <p:sldId id="256" r:id="rId22"/>
    <p:sldId id="278" r:id="rId23"/>
    <p:sldId id="289" r:id="rId24"/>
    <p:sldId id="298" r:id="rId25"/>
    <p:sldId id="315" r:id="rId26"/>
    <p:sldId id="314" r:id="rId27"/>
    <p:sldId id="313" r:id="rId28"/>
    <p:sldId id="312" r:id="rId29"/>
    <p:sldId id="311" r:id="rId30"/>
    <p:sldId id="310" r:id="rId31"/>
    <p:sldId id="309" r:id="rId32"/>
    <p:sldId id="308" r:id="rId33"/>
    <p:sldId id="322" r:id="rId34"/>
    <p:sldId id="323" r:id="rId35"/>
    <p:sldId id="324" r:id="rId36"/>
    <p:sldId id="325" r:id="rId37"/>
    <p:sldId id="326" r:id="rId38"/>
    <p:sldId id="303" r:id="rId39"/>
    <p:sldId id="302" r:id="rId40"/>
    <p:sldId id="301" r:id="rId41"/>
    <p:sldId id="300" r:id="rId42"/>
    <p:sldId id="299" r:id="rId43"/>
    <p:sldId id="321" r:id="rId44"/>
    <p:sldId id="279" r:id="rId45"/>
    <p:sldId id="288" r:id="rId46"/>
    <p:sldId id="287" r:id="rId47"/>
    <p:sldId id="286" r:id="rId48"/>
    <p:sldId id="285" r:id="rId49"/>
    <p:sldId id="317" r:id="rId50"/>
    <p:sldId id="284" r:id="rId51"/>
    <p:sldId id="319" r:id="rId52"/>
    <p:sldId id="295" r:id="rId53"/>
    <p:sldId id="316" r:id="rId54"/>
    <p:sldId id="291" r:id="rId55"/>
    <p:sldId id="282" r:id="rId56"/>
    <p:sldId id="292" r:id="rId57"/>
    <p:sldId id="297" r:id="rId58"/>
    <p:sldId id="293" r:id="rId59"/>
    <p:sldId id="294" r:id="rId60"/>
    <p:sldId id="296" r:id="rId6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spar" initials="C" lastIdx="51" clrIdx="0">
    <p:extLst>
      <p:ext uri="{19B8F6BF-5375-455C-9EA6-DF929625EA0E}">
        <p15:presenceInfo xmlns:p15="http://schemas.microsoft.com/office/powerpoint/2012/main" userId="Casp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55E42-4491-BD66-87CD-B380D74F6DDE}" v="49" dt="2023-05-15T20:41:02.550"/>
    <p1510:client id="{48AEC0D7-8CEB-0F61-829E-BB31383C3529}" v="78" dt="2023-05-16T13:21:30.677"/>
    <p1510:client id="{C6BF9E61-926A-0BE4-F7C6-BEA31624F5AA}" v="231" dt="2023-05-16T07:03:48.252"/>
    <p1510:client id="{ECBFDFDE-A571-9D29-D12F-5A52BC5CDA6D}" v="1507" dt="2023-05-16T10:22:12.277"/>
    <p1510:client id="{F1F4FE68-B7AF-1BFB-33FA-E506368FCEEF}" v="83" dt="2023-05-16T12:40:46.364"/>
    <p1510:client id="{FDB1ED27-A811-AE95-7824-5FD9DA5A6EC5}" v="324" dt="2023-05-16T12:34:49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4"/>
    <p:restoredTop sz="94673"/>
  </p:normalViewPr>
  <p:slideViewPr>
    <p:cSldViewPr snapToGrid="0">
      <p:cViewPr varScale="1">
        <p:scale>
          <a:sx n="129" d="100"/>
          <a:sy n="129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5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3.xml"/><Relationship Id="rId42" Type="http://schemas.openxmlformats.org/officeDocument/2006/relationships/slide" Target="slides/slide21.xml"/><Relationship Id="rId47" Type="http://schemas.openxmlformats.org/officeDocument/2006/relationships/slide" Target="slides/slide26.xml"/><Relationship Id="rId50" Type="http://schemas.openxmlformats.org/officeDocument/2006/relationships/slide" Target="slides/slide29.xml"/><Relationship Id="rId55" Type="http://schemas.openxmlformats.org/officeDocument/2006/relationships/slide" Target="slides/slide34.xml"/><Relationship Id="rId63" Type="http://schemas.openxmlformats.org/officeDocument/2006/relationships/commentAuthors" Target="commentAuthors.xml"/><Relationship Id="rId68" Type="http://schemas.microsoft.com/office/2015/10/relationships/revisionInfo" Target="revisionInfo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slide" Target="slides/slide19.xml"/><Relationship Id="rId45" Type="http://schemas.openxmlformats.org/officeDocument/2006/relationships/slide" Target="slides/slide24.xml"/><Relationship Id="rId53" Type="http://schemas.openxmlformats.org/officeDocument/2006/relationships/slide" Target="slides/slide32.xml"/><Relationship Id="rId58" Type="http://schemas.openxmlformats.org/officeDocument/2006/relationships/slide" Target="slides/slide37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0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slide" Target="slides/slide22.xml"/><Relationship Id="rId48" Type="http://schemas.openxmlformats.org/officeDocument/2006/relationships/slide" Target="slides/slide27.xml"/><Relationship Id="rId56" Type="http://schemas.openxmlformats.org/officeDocument/2006/relationships/slide" Target="slides/slide35.xml"/><Relationship Id="rId64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slide" Target="slides/slide25.xml"/><Relationship Id="rId59" Type="http://schemas.openxmlformats.org/officeDocument/2006/relationships/slide" Target="slides/slide38.xml"/><Relationship Id="rId67" Type="http://schemas.openxmlformats.org/officeDocument/2006/relationships/tableStyles" Target="tableStyle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20.xml"/><Relationship Id="rId54" Type="http://schemas.openxmlformats.org/officeDocument/2006/relationships/slide" Target="slides/slide3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49" Type="http://schemas.openxmlformats.org/officeDocument/2006/relationships/slide" Target="slides/slide28.xml"/><Relationship Id="rId57" Type="http://schemas.openxmlformats.org/officeDocument/2006/relationships/slide" Target="slides/slide36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0.xml"/><Relationship Id="rId44" Type="http://schemas.openxmlformats.org/officeDocument/2006/relationships/slide" Target="slides/slide23.xml"/><Relationship Id="rId52" Type="http://schemas.openxmlformats.org/officeDocument/2006/relationships/slide" Target="slides/slide31.xml"/><Relationship Id="rId60" Type="http://schemas.openxmlformats.org/officeDocument/2006/relationships/slide" Target="slides/slide39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7T15:59:10.859" idx="2">
    <p:pos x="3480" y="1631"/>
    <p:text>Matrix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23.244" idx="3">
    <p:pos x="2029" y="2188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34.117" idx="4">
    <p:pos x="2460" y="2204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40.381" idx="5">
    <p:pos x="3468" y="2180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48.286" idx="6">
    <p:pos x="4100" y="2180"/>
    <p:text>Tensor Ops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7T15:59:10.859" idx="27">
    <p:pos x="3480" y="1631"/>
    <p:text>Matrix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23.244" idx="28">
    <p:pos x="2029" y="2188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34.117" idx="29">
    <p:pos x="2460" y="2204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40.381" idx="30">
    <p:pos x="3468" y="2180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48.286" idx="31">
    <p:pos x="4100" y="2180"/>
    <p:text>Tensor Ops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7T15:59:10.859" idx="32">
    <p:pos x="3480" y="1631"/>
    <p:text>Matrix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23.244" idx="33">
    <p:pos x="2029" y="2188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34.117" idx="34">
    <p:pos x="2460" y="2204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40.381" idx="35">
    <p:pos x="3468" y="2180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48.286" idx="36">
    <p:pos x="4100" y="2180"/>
    <p:text>Tensor Ops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7T15:59:10.859" idx="37">
    <p:pos x="3480" y="1631"/>
    <p:text>Matrix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23.244" idx="38">
    <p:pos x="2029" y="2188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34.117" idx="39">
    <p:pos x="2460" y="2204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40.381" idx="40">
    <p:pos x="3468" y="2180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48.286" idx="41">
    <p:pos x="4100" y="2180"/>
    <p:text>Tensor Ops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7T15:59:10.859" idx="42">
    <p:pos x="3480" y="1631"/>
    <p:text>Matrix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23.244" idx="43">
    <p:pos x="2029" y="2188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34.117" idx="44">
    <p:pos x="2460" y="2204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40.381" idx="45">
    <p:pos x="3468" y="2180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48.286" idx="46">
    <p:pos x="4100" y="2180"/>
    <p:text>Tensor Ops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7T15:59:10.859" idx="47">
    <p:pos x="3480" y="1631"/>
    <p:text>Matrix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23.244" idx="48">
    <p:pos x="2029" y="2188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34.117" idx="49">
    <p:pos x="2460" y="2204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40.381" idx="50">
    <p:pos x="3468" y="2180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48.286" idx="51">
    <p:pos x="4100" y="2180"/>
    <p:text>Tensor Ops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9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26" name="PlaceHolder 4"/>
          <p:cNvSpPr>
            <a:spLocks noGrp="1"/>
          </p:cNvSpPr>
          <p:nvPr>
            <p:ph type="dt" idx="4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27" name="PlaceHolder 5"/>
          <p:cNvSpPr>
            <a:spLocks noGrp="1"/>
          </p:cNvSpPr>
          <p:nvPr>
            <p:ph type="ftr" idx="4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28" name="PlaceHolder 6"/>
          <p:cNvSpPr>
            <a:spLocks noGrp="1"/>
          </p:cNvSpPr>
          <p:nvPr>
            <p:ph type="sldNum" idx="4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F1557BD3-D96D-4EB4-B8B3-9233EE3E81E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0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1098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10BC492-4473-4B0E-93D5-D38953E1EC75}" type="slidenum">
              <a:rPr lang="en-GB" sz="1400" b="0" strike="noStrike" spc="-1">
                <a:latin typeface="Times New Roman"/>
              </a:rPr>
              <a:t>1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Add new </a:t>
            </a:r>
            <a:r>
              <a:rPr lang="en-US" sz="2000" b="0" strike="noStrike" spc="-1" err="1">
                <a:latin typeface="Arial"/>
              </a:rPr>
              <a:t>cpus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24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5939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25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7129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26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0752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27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4074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28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8134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29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0202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30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4168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31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3111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32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7228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33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235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3055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34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9091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35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3093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36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8700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38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5734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39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9876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40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5388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7859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H100, add watt </a:t>
            </a:r>
            <a:r>
              <a:rPr lang="en-US" err="1"/>
              <a:t>en</a:t>
            </a:r>
            <a:r>
              <a:rPr lang="en-US"/>
              <a:t> perf per watt, add a10 inference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9"/>
          </p:nvPr>
        </p:nvSpPr>
        <p:spPr/>
        <p:txBody>
          <a:bodyPr/>
          <a:lstStyle/>
          <a:p>
            <a:pPr algn="r">
              <a:buNone/>
            </a:pPr>
            <a:fld id="{F1557BD3-D96D-4EB4-B8B3-9233EE3E81E1}" type="slidenum">
              <a:rPr lang="en-US" sz="1400" b="0" strike="noStrike" spc="-1" smtClean="0">
                <a:latin typeface="Times New Roman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5303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H100, add watt </a:t>
            </a:r>
            <a:r>
              <a:rPr lang="en-US" err="1"/>
              <a:t>en</a:t>
            </a:r>
            <a:r>
              <a:rPr lang="en-US"/>
              <a:t> perf per watt, add a10 inference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9"/>
          </p:nvPr>
        </p:nvSpPr>
        <p:spPr/>
        <p:txBody>
          <a:bodyPr/>
          <a:lstStyle/>
          <a:p>
            <a:pPr algn="r">
              <a:buNone/>
            </a:pPr>
            <a:fld id="{F1557BD3-D96D-4EB4-B8B3-9233EE3E81E1}" type="slidenum">
              <a:rPr lang="en-US" sz="1400" b="0" strike="noStrike" spc="-1" smtClean="0">
                <a:latin typeface="Times New Roman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2591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H100, add watt </a:t>
            </a:r>
            <a:r>
              <a:rPr lang="en-US" err="1"/>
              <a:t>en</a:t>
            </a:r>
            <a:r>
              <a:rPr lang="en-US"/>
              <a:t> perf per watt, add a10 inference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9"/>
          </p:nvPr>
        </p:nvSpPr>
        <p:spPr/>
        <p:txBody>
          <a:bodyPr/>
          <a:lstStyle/>
          <a:p>
            <a:pPr algn="r">
              <a:buNone/>
            </a:pPr>
            <a:fld id="{F1557BD3-D96D-4EB4-B8B3-9233EE3E81E1}" type="slidenum">
              <a:rPr lang="en-US" sz="1400" b="0" strike="noStrike" spc="-1" smtClean="0">
                <a:latin typeface="Times New Roman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2084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H100, add watt </a:t>
            </a:r>
            <a:r>
              <a:rPr lang="en-US" err="1"/>
              <a:t>en</a:t>
            </a:r>
            <a:r>
              <a:rPr lang="en-US"/>
              <a:t> perf per watt, add a10 inference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9"/>
          </p:nvPr>
        </p:nvSpPr>
        <p:spPr/>
        <p:txBody>
          <a:bodyPr/>
          <a:lstStyle/>
          <a:p>
            <a:pPr algn="r">
              <a:buNone/>
            </a:pPr>
            <a:fld id="{F1557BD3-D96D-4EB4-B8B3-9233EE3E81E1}" type="slidenum">
              <a:rPr lang="en-US" sz="1400" b="0" strike="noStrike" spc="-1" smtClean="0">
                <a:latin typeface="Times New Roman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1908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H100, add watt </a:t>
            </a:r>
            <a:r>
              <a:rPr lang="en-US" err="1"/>
              <a:t>en</a:t>
            </a:r>
            <a:r>
              <a:rPr lang="en-US"/>
              <a:t> perf per watt, add a10 inference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9"/>
          </p:nvPr>
        </p:nvSpPr>
        <p:spPr/>
        <p:txBody>
          <a:bodyPr/>
          <a:lstStyle/>
          <a:p>
            <a:pPr algn="r">
              <a:buNone/>
            </a:pPr>
            <a:fld id="{F1557BD3-D96D-4EB4-B8B3-9233EE3E81E1}" type="slidenum">
              <a:rPr lang="en-US" sz="1400" b="0" strike="noStrike" spc="-1" smtClean="0">
                <a:latin typeface="Times New Roman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8039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H100, add watt </a:t>
            </a:r>
            <a:r>
              <a:rPr lang="en-US" err="1"/>
              <a:t>en</a:t>
            </a:r>
            <a:r>
              <a:rPr lang="en-US"/>
              <a:t> perf per watt, add a10 inference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9"/>
          </p:nvPr>
        </p:nvSpPr>
        <p:spPr/>
        <p:txBody>
          <a:bodyPr/>
          <a:lstStyle/>
          <a:p>
            <a:pPr algn="r">
              <a:buNone/>
            </a:pPr>
            <a:fld id="{F1557BD3-D96D-4EB4-B8B3-9233EE3E81E1}" type="slidenum">
              <a:rPr lang="en-US" sz="1400" b="0" strike="noStrike" spc="-1" smtClean="0">
                <a:latin typeface="Times New Roman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0151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1.xml"/><Relationship Id="rId4" Type="http://schemas.openxmlformats.org/officeDocument/2006/relationships/image" Target="../media/image16.png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1.xml"/><Relationship Id="rId4" Type="http://schemas.openxmlformats.org/officeDocument/2006/relationships/image" Target="../media/image8.svg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1.xml"/><Relationship Id="rId4" Type="http://schemas.openxmlformats.org/officeDocument/2006/relationships/image" Target="../media/image8.svg"/></Relationships>
</file>

<file path=ppt/slideLayouts/_rels/slideLayout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1.xml"/></Relationships>
</file>

<file path=ppt/slideLayouts/_rels/slideLayout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1.xml"/></Relationships>
</file>

<file path=ppt/slideLayouts/_rels/slideLayout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1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1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Master" Target="../slideMasters/slideMaster21.xml"/></Relationships>
</file>

<file path=ppt/slideLayouts/_rels/slideLayout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1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5E58FCC8-3097-4700-B2A6-2AD22F277783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6C48CE72-E05B-4D50-91C8-D1F9BC116BF1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EB930B6D-8DB4-458A-BFF8-A37EC0BA40D9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30A1869A-A78A-4395-9CFA-8488AA36A538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B49C50C9-BCF6-41D5-BB8A-458E3FA27EFE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97BB0207-24AC-4493-A6B5-85E99DC8D192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1525134B-0294-4652-B871-16541A13ACA1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9CF6D6CC-0652-4BEC-A5DD-DA14D0259293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7D8B2974-6629-4C6C-B14F-F5142C602F27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5932E874-7187-4862-8732-6649B2A19B35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1D902E7A-8591-40FF-885F-7087F342C70A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46CDD341-4F4E-45EA-B542-7155863F4050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850F07DA-730B-4A40-984C-7F7941D1BE01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883A026A-E805-4361-851A-2E6122AA0CB7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CF7D2413-A611-409C-ADF4-B086A38E40B9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E7C02522-C47D-49FD-A1A9-E59924400BAA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0B1BB0C7-6CC2-4C4C-A85E-8E844FC8CB49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DAF6E7D5-FEB1-459D-87A9-F7D4D4C569F3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A802D0B2-B981-4153-8DA9-BF99D003DE3F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D411590F-D340-4D04-A02D-B9065156D4B5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C668ACAF-5C7B-46BA-BBEF-27D5EE3B48E8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734391FB-0C42-490C-9FE3-A0AC689E73A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2AA7FF28-E546-42C3-9044-4E628677FAE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DEA63D40-6905-494F-AB96-2EC0D0434BF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38959A83-582C-4CD6-8EEF-47894D26CD8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B0AA8E31-EC54-48FA-AC5E-E76FE4BAC3B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88A0FB7C-C03F-4ABC-BC91-A04F9264ECD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6A83541F-B35D-4B9C-8D9C-950D423B4BE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D3D6CDB9-B13A-4062-950A-1A48369D930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FF602BCD-32F4-4053-8C77-3CE1C5A8D060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B64BA1-41C8-414A-90D1-48D0332839E8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0BE58750-AB66-48D2-807F-2AB375F11CDE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D8E5042A-A5B8-4A89-9A1E-EF0E23A0770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C291A5E3-792C-4FFF-94F8-8F0F7C384DA2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0E89F458-3622-47D8-B9FD-15C6B938706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295C1D19-8CE0-4408-BBED-F854B94D7848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44DCCDF7-11F4-44B6-A39C-7838A257B69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DDDBEFB7-31F4-466A-933D-2840DE284C3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A1386380-3F15-40E8-A5C5-0F1A25166A71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216ED5E2-6512-4A45-A07B-1AD16896A73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E8851729-6E1C-4856-A0F2-8E57EBC1AB5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7808AFB-43CF-44E6-8570-C1547C4C19CC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6A2494FD-D113-41E9-88B3-D201124633D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4B79D7F6-141F-4207-9122-071146D3BB48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27CAB6D7-E536-4763-9B0E-9F897965335F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8E06DF52-6663-4462-B2C9-E2B9A8BD697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AD43B441-D17B-4563-AB93-3819B0AF79A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DAABA031-731E-4DB3-8839-D88DB67E71A7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D054DE67-9630-44B3-BBB3-E019E875AF01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FD349606-4585-4407-8B43-84768BDF2946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8AD2E6D5-94CC-4EDE-8E53-71519C15B2E3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08D51D9B-A0DF-4B78-B9FA-493CE248F259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63A360-61BB-4C05-80AE-5ABBAB7A78FA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746CC480-7077-4633-B737-CD8D8C6DED80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CD68B178-51CC-4418-9F6A-6D498169EE87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4BCBACB7-03B8-4E5B-BDE3-2F516BEC15A6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B27CBCF7-2CED-47BE-B860-7A01DE2C2D7D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A36D832C-DD45-476C-8D25-B2A8D5CDE3BD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2D6110A8-5576-4CC7-A7F9-29B0BD220F21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13A85BCE-962A-4077-B4A9-989BC3792183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FFD4FDB4-D9EF-47E8-B5CA-CA97FB3C84EF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926627D8-683F-4981-BF16-EE08E7D7FA82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302495F8-365D-42B9-9C6A-5871E59EE590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363FD9E-1DA0-4719-9458-D6E52663A396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33D45E7C-4CC0-40C6-A057-F7B417A87815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250E59AC-16B9-4400-B4C9-8780AA7AB48B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D22D7BB1-8893-46C9-855E-5B3921CBB812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20FA0CFA-35D0-4728-BF3D-27E0F8C4B2EB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6706A93B-69BE-4E4B-89D9-0C0BD897BB82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A2CC26FC-DE91-4D7A-99E9-120D101CC953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7AA8D58A-3686-4870-805B-12B4FCC4E415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5236B316-BD67-40EF-87C4-A7416FF19FD5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5C25BC0D-4CA4-439B-BB7D-A50AFCBA541D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AF070CDD-DD76-4084-9BF3-62BA0FF21DF5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FD2B60A-F37B-46D7-95ED-4E72BACDEEA9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914B97E0-C0F9-4439-B1C0-E21BE15A4817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610E677E-4130-4E4B-B145-C136E76D1DAB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267119F9-7AB3-49E7-854D-EBBD7C493FDF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F82C9C84-D5C2-4E35-893A-150DB2A37DD2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D5FCC628-3056-4708-9DF6-22D99998B1DD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88BEBBCF-FF8E-48EE-9D05-866F514734B5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9D867649-9F44-43CD-9684-9AA68E759C0A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217841CF-4FE5-49AD-A693-2E71A1738397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A55B075C-DBB1-4F80-A796-38D269EC8845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C43F1A18-F216-4536-ADA3-0B1586B8BD5B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E49B72-A543-4988-AEBB-7F6527A96965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E564F226-3077-47C5-AB48-CC98EA17B993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CC8B43B0-6E9D-4FC1-96EF-77F594FCD8B5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9DF69649-F474-4F7F-B8C5-CC3106068DE9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265F83E5-3D1A-4B49-A4A8-788B51F23816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5AB75D4F-FB36-40DA-9245-B2053DA3EE78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0A163F75-2D61-435C-8719-124915180BA8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7E43D8C4-5E5D-4AB8-A074-4DA2D5AA9E1E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1310559E-DB54-45B0-957B-C8B1805093D4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CB38E76F-4F91-4A37-9B6E-B4B5C8628C6A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6899ADF2-E6EC-40D4-9337-C6E9F26B28B7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1EBBC5B-1A9D-4E9F-86C5-A16448256651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F5B25E82-DD19-4BBC-9216-41E7D1431392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3CC33846-3FFF-4334-A504-E342F5A8367E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4F5B98EE-58F0-46C4-B6C8-6A436EA728BD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773C898F-ECA6-4F1C-8D43-5AA644FB9C8E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1EDB267C-8E8A-4C0F-A543-953178F380F5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1A9EFEBE-AA0E-475E-8D57-EAFB19C7A617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BBA8362A-2710-47BF-A6EF-3E4A06C50FE3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3E21267E-8341-4426-BE16-689203809475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DD34964C-46B9-4FAF-8516-7ED43BD362F8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55AB083C-22D9-4875-B989-2AF6CE3E1149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35CB8EB-6CF8-4DEF-940B-AE848CC8057E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81D6F55A-A446-4F23-86EC-07EA59CC8270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FB77BCCC-E0CE-4A24-8570-8269E88B732D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4E15ABC0-D453-45DA-8604-6017635F3A26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05F71E73-43D6-4D9F-AB56-37781E33ED4F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031EF424-BA3F-45C0-92EB-47323283D3A9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26C34A52-1812-4061-9BA6-456A4D2DCB5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4A5EA69F-449F-43C9-BC26-A11BC2352CFF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6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DF7DAA14-1D97-4263-BAA0-EC2D5130993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3E3B5005-F614-4C3E-9493-BDA4C59A7AEF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9661D59A-4801-4DE0-9AAA-950F2980E270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3E7A73B-F588-4D58-A4C0-5084E6360122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F889E8A1-0FB3-4238-86A8-6782E03E4E7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7CB9084E-F71A-4E78-887C-F579D751F95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48D02CFB-9293-4AD1-AEC1-4605FBBB5EF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2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8B9D1F3B-E474-46BF-A1CD-3F71F06CACF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6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1A4E8945-CCB4-471E-A6AD-2343433BB1C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0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0FB8D217-9C7C-4828-BF65-D8FF0FA568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4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A1BF5181-8586-4A09-8862-FA2AF7C29B2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C55DAC76-8476-43B7-B1E7-D056A94D8DD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E822555D-DB3D-4049-B7D4-47D30C986311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64693849-EB1E-47EB-958B-E7F4577DD18F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1B8A815-C18D-4062-A577-427C5A9644CE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B851F71B-B54D-4B73-87F3-C8143BB117D2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B872E802-035B-4768-BEFF-7A99CC439B4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68CD74BA-A3DD-4036-8CF1-A71678BC563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80307249-674F-4F34-8EFB-682AEFDC114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0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A65CE855-8333-47D9-9F52-9613E5D8B942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3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4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AAEE8EA1-7934-43D8-9454-7787469F1E9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6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7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59BD2C75-894C-4498-9D11-99E9DC1AE6BF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1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2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26509EC0-DF35-4932-BE76-1C57BF8B65A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6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7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8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299580AC-5F07-40E0-9D30-73EE46354C4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7A3D84E-FA98-43A5-A086-882DA8127E82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8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3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9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1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2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0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3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4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5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5302F7-2019-44F6-BAB1-C27CE055140A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8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0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2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8C867F64-C16A-4958-8FCE-A2FB9753FA85}" type="datetime1">
              <a:rPr lang="nl-NL" smtClean="0"/>
              <a:t>04-09-2024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432772" y="-885712"/>
            <a:ext cx="132649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Titelblad</a:t>
            </a:r>
          </a:p>
        </p:txBody>
      </p:sp>
      <p:grpSp>
        <p:nvGrpSpPr>
          <p:cNvPr id="60" name="Groep 59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86" name="wolk">
            <a:extLst>
              <a:ext uri="{FF2B5EF4-FFF2-40B4-BE49-F238E27FC236}">
                <a16:creationId xmlns:a16="http://schemas.microsoft.com/office/drawing/2014/main" id="{7BD14135-453A-4E43-96D6-867167DD967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5556741" cy="2645107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/>
              <a:t>Plaats hier de titel van de presentatie</a:t>
            </a:r>
            <a:endParaRPr lang="en-US"/>
          </a:p>
        </p:txBody>
      </p:sp>
      <p:sp>
        <p:nvSpPr>
          <p:cNvPr id="87" name="tekst">
            <a:extLst>
              <a:ext uri="{FF2B5EF4-FFF2-40B4-BE49-F238E27FC236}">
                <a16:creationId xmlns:a16="http://schemas.microsoft.com/office/drawing/2014/main" id="{95CEE5E6-3AA7-411A-9A5D-B22740BCD2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13091" y="2183753"/>
            <a:ext cx="4875645" cy="974116"/>
          </a:xfrm>
        </p:spPr>
        <p:txBody>
          <a:bodyPr lIns="324000" rIns="252000" anchor="t"/>
          <a:lstStyle>
            <a:lvl1pPr marL="0" indent="0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defRPr sz="1800" b="0" cap="none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Plaats hier de naam van </a:t>
            </a:r>
            <a:br>
              <a:rPr lang="nl-NL"/>
            </a:br>
            <a:r>
              <a:rPr lang="nl-NL"/>
              <a:t>De spreker óf subtitel</a:t>
            </a:r>
            <a:endParaRPr lang="en-US"/>
          </a:p>
        </p:txBody>
      </p: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04" name="Tijdelijke aanduiding voor tekst 103">
            <a:extLst>
              <a:ext uri="{FF2B5EF4-FFF2-40B4-BE49-F238E27FC236}">
                <a16:creationId xmlns:a16="http://schemas.microsoft.com/office/drawing/2014/main" id="{C95E6A41-0DB4-405A-B296-ED86636C627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6" name="Tijdelijke aanduiding voor dianummer 5">
            <a:extLst>
              <a:ext uri="{FF2B5EF4-FFF2-40B4-BE49-F238E27FC236}">
                <a16:creationId xmlns:a16="http://schemas.microsoft.com/office/drawing/2014/main" id="{D6A528FE-D3FB-4684-8AA2-43392FC2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10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282E6B19-C172-4760-8A97-D66BFBC0201A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 tIns="72000"/>
          <a:lstStyle>
            <a:lvl1pPr>
              <a:defRPr/>
            </a:lvl1pPr>
          </a:lstStyle>
          <a:p>
            <a:r>
              <a:rPr lang="nl-NL" noProof="0"/>
              <a:t>Plaats hier je titel</a:t>
            </a:r>
            <a:endParaRPr lang="nl-NL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/>
              <a:t>Klik hier om een </a:t>
            </a:r>
            <a:r>
              <a:rPr lang="nl-NL" noProof="0" err="1"/>
              <a:t>bullet</a:t>
            </a:r>
            <a:r>
              <a:rPr lang="nl-NL" noProof="0"/>
              <a:t> te plaatsen. Andere </a:t>
            </a:r>
            <a:r>
              <a:rPr lang="nl-NL" noProof="0" err="1"/>
              <a:t>bullet</a:t>
            </a:r>
            <a:r>
              <a:rPr lang="nl-NL" noProof="0"/>
              <a:t> of tekststijl nodig? Gebruik het menu Tekstopmaak.</a:t>
            </a:r>
          </a:p>
          <a:p>
            <a:pPr lvl="1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2"/>
            <a:r>
              <a:rPr lang="nl-NL" noProof="0"/>
              <a:t>Leestekst</a:t>
            </a:r>
          </a:p>
          <a:p>
            <a:pPr lvl="3"/>
            <a:r>
              <a:rPr lang="nl-NL" noProof="0"/>
              <a:t>Subtitel</a:t>
            </a:r>
          </a:p>
          <a:p>
            <a:pPr lvl="4"/>
            <a:r>
              <a:rPr lang="nl-NL" noProof="0"/>
              <a:t>Numerieke </a:t>
            </a:r>
            <a:r>
              <a:rPr lang="nl-NL" noProof="0" err="1"/>
              <a:t>bullet</a:t>
            </a:r>
            <a:endParaRPr lang="nl-NL" noProof="0"/>
          </a:p>
          <a:p>
            <a:pPr lvl="5"/>
            <a:r>
              <a:rPr lang="nl-NL" noProof="0" err="1"/>
              <a:t>Bullet</a:t>
            </a:r>
            <a:endParaRPr lang="nl-NL" noProof="0"/>
          </a:p>
          <a:p>
            <a:pPr lvl="6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7"/>
            <a:r>
              <a:rPr lang="nl-NL" noProof="0"/>
              <a:t>Leestekst</a:t>
            </a:r>
          </a:p>
          <a:p>
            <a:pPr lvl="8"/>
            <a:r>
              <a:rPr lang="nl-NL" noProof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06470" y="0"/>
            <a:ext cx="1480516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77CA6B8A-BEB2-49FD-AE28-FD442722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0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A3AEE279-B9C9-47AF-B390-560A26DDE35A}"/>
                </a:ext>
              </a:extLst>
            </p:cNvPr>
            <p:cNvSpPr/>
            <p:nvPr userDrawn="1"/>
          </p:nvSpPr>
          <p:spPr>
            <a:xfrm>
              <a:off x="485712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4B9DCFDA-5821-4714-A7A4-43465064099D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/>
              <a:t>Plaats hier je titel</a:t>
            </a:r>
            <a:endParaRPr lang="nl-NL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8" y="1400483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/>
              <a:t>Klik hier om een </a:t>
            </a:r>
            <a:r>
              <a:rPr lang="nl-NL" noProof="0" err="1"/>
              <a:t>bullet</a:t>
            </a:r>
            <a:r>
              <a:rPr lang="nl-NL" noProof="0"/>
              <a:t> te plaatsen. Andere </a:t>
            </a:r>
            <a:r>
              <a:rPr lang="nl-NL" noProof="0" err="1"/>
              <a:t>bullet</a:t>
            </a:r>
            <a:r>
              <a:rPr lang="nl-NL" noProof="0"/>
              <a:t> of tekststijl nodig? Gebruik het menu Tekstopmaak.</a:t>
            </a:r>
          </a:p>
          <a:p>
            <a:pPr lvl="1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2"/>
            <a:r>
              <a:rPr lang="nl-NL" noProof="0"/>
              <a:t>Leestekst</a:t>
            </a:r>
          </a:p>
          <a:p>
            <a:pPr lvl="3"/>
            <a:r>
              <a:rPr lang="nl-NL" noProof="0"/>
              <a:t>Subtitel</a:t>
            </a:r>
          </a:p>
          <a:p>
            <a:pPr lvl="4"/>
            <a:r>
              <a:rPr lang="nl-NL" noProof="0"/>
              <a:t>Numerieke </a:t>
            </a:r>
            <a:r>
              <a:rPr lang="nl-NL" noProof="0" err="1"/>
              <a:t>bullet</a:t>
            </a:r>
            <a:endParaRPr lang="nl-NL" noProof="0"/>
          </a:p>
          <a:p>
            <a:pPr lvl="5"/>
            <a:r>
              <a:rPr lang="nl-NL" noProof="0" err="1"/>
              <a:t>Bullet</a:t>
            </a:r>
            <a:endParaRPr lang="nl-NL" noProof="0"/>
          </a:p>
          <a:p>
            <a:pPr lvl="6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7"/>
            <a:r>
              <a:rPr lang="nl-NL" noProof="0"/>
              <a:t>Leestekst</a:t>
            </a:r>
          </a:p>
          <a:p>
            <a:pPr lvl="8"/>
            <a:r>
              <a:rPr lang="nl-NL" noProof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6" name="tekst">
            <a:extLst>
              <a:ext uri="{FF2B5EF4-FFF2-40B4-BE49-F238E27FC236}">
                <a16:creationId xmlns:a16="http://schemas.microsoft.com/office/drawing/2014/main" id="{B8C88FFE-EF7A-4AB4-BA5A-008DBDC15DA4}"/>
              </a:ext>
            </a:extLst>
          </p:cNvPr>
          <p:cNvSpPr>
            <a:spLocks noGrp="1"/>
          </p:cNvSpPr>
          <p:nvPr>
            <p:ph type="body" orient="vert" idx="66" hasCustomPrompt="1"/>
          </p:nvPr>
        </p:nvSpPr>
        <p:spPr>
          <a:xfrm>
            <a:off x="5156423" y="1385957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/>
              <a:t>Klik hier om een </a:t>
            </a:r>
            <a:r>
              <a:rPr lang="nl-NL" noProof="0" err="1"/>
              <a:t>bullet</a:t>
            </a:r>
            <a:r>
              <a:rPr lang="nl-NL" noProof="0"/>
              <a:t> te plaatsen. Andere </a:t>
            </a:r>
            <a:r>
              <a:rPr lang="nl-NL" noProof="0" err="1"/>
              <a:t>bullet</a:t>
            </a:r>
            <a:r>
              <a:rPr lang="nl-NL" noProof="0"/>
              <a:t> of tekststijl nodig? Gebruik het menu Tekstopmaak.</a:t>
            </a:r>
          </a:p>
          <a:p>
            <a:pPr lvl="1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2"/>
            <a:r>
              <a:rPr lang="nl-NL" noProof="0"/>
              <a:t>Leestekst</a:t>
            </a:r>
          </a:p>
          <a:p>
            <a:pPr lvl="3"/>
            <a:r>
              <a:rPr lang="nl-NL" noProof="0"/>
              <a:t>Subtitel</a:t>
            </a:r>
          </a:p>
          <a:p>
            <a:pPr lvl="4"/>
            <a:r>
              <a:rPr lang="nl-NL" noProof="0"/>
              <a:t>Numerieke </a:t>
            </a:r>
            <a:r>
              <a:rPr lang="nl-NL" noProof="0" err="1"/>
              <a:t>bullet</a:t>
            </a:r>
            <a:endParaRPr lang="nl-NL" noProof="0"/>
          </a:p>
          <a:p>
            <a:pPr lvl="5"/>
            <a:r>
              <a:rPr lang="nl-NL" noProof="0" err="1"/>
              <a:t>Bullet</a:t>
            </a:r>
            <a:endParaRPr lang="nl-NL" noProof="0"/>
          </a:p>
          <a:p>
            <a:pPr lvl="6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7"/>
            <a:r>
              <a:rPr lang="nl-NL" noProof="0"/>
              <a:t>Leestekst</a:t>
            </a:r>
          </a:p>
          <a:p>
            <a:pPr lvl="8"/>
            <a:r>
              <a:rPr lang="nl-NL" noProof="0"/>
              <a:t>Subtitel</a:t>
            </a:r>
          </a:p>
        </p:txBody>
      </p:sp>
      <p:sp>
        <p:nvSpPr>
          <p:cNvPr id="29" name="Tijdelijke aanduiding voor dianummer 5">
            <a:extLst>
              <a:ext uri="{FF2B5EF4-FFF2-40B4-BE49-F238E27FC236}">
                <a16:creationId xmlns:a16="http://schemas.microsoft.com/office/drawing/2014/main" id="{E8C4C3C6-686A-490D-B361-C02FAC64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30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ID" hidden="1">
            <a:extLst>
              <a:ext uri="{FF2B5EF4-FFF2-40B4-BE49-F238E27FC236}">
                <a16:creationId xmlns:a16="http://schemas.microsoft.com/office/drawing/2014/main" id="{C2A45CA0-1358-48B6-9E48-303D89490780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94FEA51A-4C32-44E3-AC61-EDC99F0769A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03EE3AEF-44B8-4223-9C77-0E2127CED24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D5E7D763-288B-488C-9031-77784358A6A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642B446A-0298-4E14-8348-7FA75F33B88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7EE50644-4155-4D50-A90D-5C7D37B4F735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0A4B7EEE-2920-40A2-8623-02C666C7EA13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B6ADDAAD-37B7-4932-8284-8CA1B65A834F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9E67493A-5BA0-4DF1-9B84-F8F83E520824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B88026CC-8DA0-48DB-940A-DB85A4CA706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6BD45FED-6518-48FC-8244-888D5D4D1A4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1DD2445-94EA-4A3A-97C8-776EC4562D4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6407C404-EE88-46C2-9A32-2ECE9764CA7E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9" name="Onder balkje">
            <a:extLst>
              <a:ext uri="{FF2B5EF4-FFF2-40B4-BE49-F238E27FC236}">
                <a16:creationId xmlns:a16="http://schemas.microsoft.com/office/drawing/2014/main" id="{93B821B0-D9C3-453C-B3CB-E51133442ABC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98BFDA63-73B4-4601-904F-E0AB02FDFF7A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17" name="foto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7400" y="259477"/>
            <a:ext cx="6078361" cy="652646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542470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/>
              <a:t>Plaats hier je titel</a:t>
            </a:r>
            <a:endParaRPr lang="nl-NL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133" y="1396613"/>
            <a:ext cx="5424706" cy="4469349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/>
              <a:t>Klik hier om een </a:t>
            </a:r>
            <a:r>
              <a:rPr lang="nl-NL" noProof="0" err="1"/>
              <a:t>bullet</a:t>
            </a:r>
            <a:r>
              <a:rPr lang="nl-NL" noProof="0"/>
              <a:t> te plaatsen. Andere </a:t>
            </a:r>
            <a:r>
              <a:rPr lang="nl-NL" noProof="0" err="1"/>
              <a:t>bullet</a:t>
            </a:r>
            <a:r>
              <a:rPr lang="nl-NL" noProof="0"/>
              <a:t> of tekststijl nodig? Gebruik het menu Tekstopmaak.</a:t>
            </a:r>
          </a:p>
          <a:p>
            <a:pPr lvl="1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2"/>
            <a:r>
              <a:rPr lang="nl-NL" noProof="0"/>
              <a:t>Leestekst</a:t>
            </a:r>
          </a:p>
          <a:p>
            <a:pPr lvl="3"/>
            <a:r>
              <a:rPr lang="nl-NL" noProof="0"/>
              <a:t>Subtitel</a:t>
            </a:r>
          </a:p>
          <a:p>
            <a:pPr lvl="4"/>
            <a:r>
              <a:rPr lang="nl-NL" noProof="0"/>
              <a:t>Numerieke </a:t>
            </a:r>
            <a:r>
              <a:rPr lang="nl-NL" noProof="0" err="1"/>
              <a:t>bullet</a:t>
            </a:r>
            <a:endParaRPr lang="nl-NL" noProof="0"/>
          </a:p>
          <a:p>
            <a:pPr lvl="5"/>
            <a:r>
              <a:rPr lang="nl-NL" noProof="0" err="1"/>
              <a:t>Bullet</a:t>
            </a:r>
            <a:endParaRPr lang="nl-NL" noProof="0"/>
          </a:p>
          <a:p>
            <a:pPr lvl="6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7"/>
            <a:r>
              <a:rPr lang="nl-NL" noProof="0"/>
              <a:t>Leestekst</a:t>
            </a:r>
          </a:p>
          <a:p>
            <a:pPr lvl="8"/>
            <a:r>
              <a:rPr lang="nl-NL" noProof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24023" y="-885712"/>
            <a:ext cx="2943985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(50% / 50%)</a:t>
            </a:r>
          </a:p>
        </p:txBody>
      </p:sp>
      <p:grpSp>
        <p:nvGrpSpPr>
          <p:cNvPr id="53" name="Instructies">
            <a:extLst>
              <a:ext uri="{FF2B5EF4-FFF2-40B4-BE49-F238E27FC236}">
                <a16:creationId xmlns:a16="http://schemas.microsoft.com/office/drawing/2014/main" id="{C78CB953-7AC8-4C76-B70C-B4341CD578B5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0FB13C0E-6A45-4CF7-BCAD-A3EC4D99032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04CCC6A4-C9F1-4CE6-AAB0-80DE7C432FD0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EB98EA50-0E55-4EF6-9D8A-22E4C2F79E6E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E1E749AA-9B45-4626-997F-C6A50B3336F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7DE5A2AA-47EC-4F72-AC73-252B98993AE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40E7DD23-B1EA-431E-8035-49D0FA5A5D6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00ADC6F2-9DE9-4F3D-88AA-320CE87CAAC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A8ED3291-7B27-4A9E-AE75-A9ACCCD14380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B9FE3F69-5FAB-4125-95D0-A7E0A4705BB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E2183DEB-B1D6-420A-9354-8654B3BB1E5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FE584A5F-B34E-4097-A334-481ADD3A62F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A3F08D64-D2AA-4B6A-A387-AA09167ED07B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18D986A8-CB40-4204-937C-6A99FA00BE7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5ACBC428-979F-4629-803C-60FDD89EED6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39FA060-8121-444D-B1DD-41ADE514D4B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B41C59E9-59CF-4C4F-9A8E-332A5A153A52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EB64E5A9-5FFF-4648-BDA6-6E70CB029A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6B52F795-A2D6-413B-A960-974B6C3A255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6211734C-E4D3-4D01-AD62-B89EB4A1092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572D796F-777F-40DF-AB4C-E8D4CBC7C90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E0022A5A-85B0-404F-9D56-18E15B4DDF3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0B1847A9-5ADF-47B1-8440-C70FA57AEE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654E7969-88DA-4944-BD2A-C67BC76107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F0500D62-2CBC-4B9D-B7C1-4D2EFE886FD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E27C1EFD-A001-40F3-BB88-8B1B466EB2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6C69BAB4-F22C-4CBA-9DA0-C0FFE82D8EB6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EF6FDC64-FE1C-43FB-81E6-40A12F849DD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00221C3E-710E-4CBF-889E-F773F2F82C7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DDBEB7FD-E8F8-4E65-A647-486E503576D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322E8E44-6361-4245-9863-9D6242A1BB1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6C9BEC24-B376-4095-AC04-119A469E65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9F75C778-B918-402E-A7BB-51305D6F3556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24F6F8B5-7969-4AC5-9426-510AA67C693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464895BF-576C-4006-8C7C-D23C77699A0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B049A9F4-D7A4-4D5A-9718-D3F1A55694C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9DDB06FF-C555-437D-AC8B-66B9621EF66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F068C0F7-C62E-4EEC-9E5E-49FC708645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A679EF66-67EB-4C52-AF2A-7AB6B5D8A50E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ABD34FAB-9D32-4FD0-8ABE-B5E3394DE2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4C2B9AFA-5979-4269-AB90-EAC548E800F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66B5580D-B116-43F0-8EC8-0F2E3209DA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8F788CA4-CF7C-4B1C-A39F-E5653B491DDD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47BE0BC2-87FD-4161-8BF7-A868E119CE6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3EB9547E-B291-4198-81C5-F22D774BDB56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BC8FEB4-9920-4082-9E4C-0E65648BFDAF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88316C1A-8330-4913-B669-729975C06AE0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518C41E3-ED28-402C-9A72-9A60A0EF81B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E706970C-15CD-48A7-9A59-4A1E414DA893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4FCAE65E-DC79-40B6-B4C5-80F5335565E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3F0B40DA-4E24-4FC7-B312-EB73D4B3C8B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7249057B-B5AA-4B3D-A7DF-7FEAE2CA1F2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022141BE-B3AA-42ED-B672-F0BF1A0C45B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27C4DEA3-8AEE-46B2-912B-2E3D83752D91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75B3DE1-78D6-4445-9B8B-4D9AAD3589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953D29B4-26F3-4FE9-93B7-94D3B279E0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C4DC1EB7-6BDA-4EAE-AF9D-A6C36D57AAB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E8421EA3-A62A-4BE1-BAF6-27A4542A884F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8C66A47-D732-4F15-AC4C-6E77C6309645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583A8211-DFDF-4E6A-917E-9E928E3FDA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33" name="logo">
            <a:extLst>
              <a:ext uri="{FF2B5EF4-FFF2-40B4-BE49-F238E27FC236}">
                <a16:creationId xmlns:a16="http://schemas.microsoft.com/office/drawing/2014/main" id="{090D5C26-76BF-4649-B5F3-50FF33F7EE5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987512" y="6122285"/>
            <a:ext cx="954000" cy="4824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99" r="99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13" name="Tijdelijke aanduiding voor dianummer 5">
            <a:extLst>
              <a:ext uri="{FF2B5EF4-FFF2-40B4-BE49-F238E27FC236}">
                <a16:creationId xmlns:a16="http://schemas.microsoft.com/office/drawing/2014/main" id="{6101DB38-4A0C-405C-9E38-7AF00EC1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127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ANDERSOM (70% / 3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to">
            <a:extLst>
              <a:ext uri="{FF2B5EF4-FFF2-40B4-BE49-F238E27FC236}">
                <a16:creationId xmlns:a16="http://schemas.microsoft.com/office/drawing/2014/main" id="{8675B554-5CE7-4D5E-8A45-11A43EE64C7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9601" y="276939"/>
            <a:ext cx="4766416" cy="650890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128" name="Onder balkje">
            <a:extLst>
              <a:ext uri="{FF2B5EF4-FFF2-40B4-BE49-F238E27FC236}">
                <a16:creationId xmlns:a16="http://schemas.microsoft.com/office/drawing/2014/main" id="{18DBE45D-5F2E-411F-8A68-CD9CD5B31DE9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3" name="GRID" hidden="1">
            <a:extLst>
              <a:ext uri="{FF2B5EF4-FFF2-40B4-BE49-F238E27FC236}">
                <a16:creationId xmlns:a16="http://schemas.microsoft.com/office/drawing/2014/main" id="{5C8A23F1-1E75-4A10-AD96-B836E705248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963F726C-6740-4A59-9FA5-9654F83EC49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F3D46D3D-79D3-4FDB-9AC4-637F1FE5A1D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1098B5C1-F44D-41BE-8E84-2C506CDBDD72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BC3B9193-76E6-4709-A725-37C6173B1204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AF14CAD4-BF2D-465D-8F23-5AED86C43E27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6714C93A-6652-4C11-BCCF-E7355E8CA4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801317D9-2071-472C-91D6-C94E915D4C3D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41F3BD06-A397-4A44-9685-0328ADAD026F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0EF1DE9-5821-4EA8-B9BB-893E2349664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ADE29A6C-68D5-442D-9137-4901FBA476AB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1BEA619E-1B3D-4737-967B-BFA76C4342A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BBB84AE-9171-41E7-8081-615B6A2B87DC}"/>
                </a:ext>
              </a:extLst>
            </p:cNvPr>
            <p:cNvSpPr/>
            <p:nvPr userDrawn="1"/>
          </p:nvSpPr>
          <p:spPr>
            <a:xfrm>
              <a:off x="4572418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3172A3D0-8B64-4718-89CF-CC414EA98B08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7532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2135" y="272177"/>
            <a:ext cx="70762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/>
              <a:t>Plaats hier je titel</a:t>
            </a:r>
            <a:endParaRPr lang="nl-NL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852135" y="1399433"/>
            <a:ext cx="6815952" cy="447889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/>
              <a:t>Klik hier om een </a:t>
            </a:r>
            <a:r>
              <a:rPr lang="nl-NL" noProof="0" err="1"/>
              <a:t>bullet</a:t>
            </a:r>
            <a:r>
              <a:rPr lang="nl-NL" noProof="0"/>
              <a:t> te plaatsen. Andere </a:t>
            </a:r>
            <a:r>
              <a:rPr lang="nl-NL" noProof="0" err="1"/>
              <a:t>bullet</a:t>
            </a:r>
            <a:r>
              <a:rPr lang="nl-NL" noProof="0"/>
              <a:t> of tekststijl nodig? Gebruik het menu Tekstopmaak.</a:t>
            </a:r>
          </a:p>
          <a:p>
            <a:pPr lvl="1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2"/>
            <a:r>
              <a:rPr lang="nl-NL" noProof="0"/>
              <a:t>Leestekst</a:t>
            </a:r>
          </a:p>
          <a:p>
            <a:pPr lvl="3"/>
            <a:r>
              <a:rPr lang="nl-NL" noProof="0"/>
              <a:t>Subtitel</a:t>
            </a:r>
          </a:p>
          <a:p>
            <a:pPr lvl="4"/>
            <a:r>
              <a:rPr lang="nl-NL" noProof="0"/>
              <a:t>Numerieke </a:t>
            </a:r>
            <a:r>
              <a:rPr lang="nl-NL" noProof="0" err="1"/>
              <a:t>bullet</a:t>
            </a:r>
            <a:endParaRPr lang="nl-NL" noProof="0"/>
          </a:p>
          <a:p>
            <a:pPr lvl="5"/>
            <a:r>
              <a:rPr lang="nl-NL" noProof="0" err="1"/>
              <a:t>Bullet</a:t>
            </a:r>
            <a:endParaRPr lang="nl-NL" noProof="0"/>
          </a:p>
          <a:p>
            <a:pPr lvl="6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7"/>
            <a:r>
              <a:rPr lang="nl-NL" noProof="0"/>
              <a:t>Leestekst</a:t>
            </a:r>
          </a:p>
          <a:p>
            <a:pPr lvl="8"/>
            <a:r>
              <a:rPr lang="nl-NL" noProof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299323" y="-885712"/>
            <a:ext cx="35933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ANDERSOM (70% / 30%)</a:t>
            </a:r>
          </a:p>
        </p:txBody>
      </p:sp>
      <p:grpSp>
        <p:nvGrpSpPr>
          <p:cNvPr id="53" name="Groep 52">
            <a:extLst>
              <a:ext uri="{FF2B5EF4-FFF2-40B4-BE49-F238E27FC236}">
                <a16:creationId xmlns:a16="http://schemas.microsoft.com/office/drawing/2014/main" id="{EAA174CE-7517-49A5-923A-21D80CE3DCCB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C4F53567-A556-401C-B626-11693C73B9A8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A83A254A-5683-4BF6-A966-9820D560BA1E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B1CA2C3C-6159-4210-88E3-756C236B4C75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D71FDAE9-5FC9-4745-9DDC-B85E58DD66A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05190549-D27A-484E-8BBA-360ACF702C3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CDD5C37B-BFB6-4A23-B7FC-0344FC8E916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628440A2-BEFB-435F-9013-8BEF2C83046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D3DC29F3-6362-4DE0-A4E1-45CCCE19FC1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6E5BF282-2A3F-4291-A880-28FA08D6A5B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9CC2ACF3-3802-403E-B0C5-8EF6F8ECDBC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15FAD060-A55C-47DF-9A59-23A8C0B0BAA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6BDF7D75-E06B-4C39-8B8A-22C2D65A64B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1583AC6-CF71-42E9-A085-6621BE76DFF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70F1DF87-BDE4-4799-A9B4-3FF188E5676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9467046-78AD-4170-A083-85E1EDF4CBD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D601B2F3-3B16-42C0-8C99-57FC335AA25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5BA0A9D9-5FC2-45BE-B752-DAB789B37D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8F8985AC-F625-4B04-B3C1-9E284F5140F8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4410758E-138D-4273-9B9E-3E72B50230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7874FD59-A20E-433A-8313-E57E00695AE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557C4C7A-2B7B-40B1-8FCE-BA14B81218B6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510E934D-2422-4FF0-AACF-217E851587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80477909-00F0-4A1F-B540-BCA5FD517C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6960CE26-B85B-4000-BD2F-541E65044FA8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A2534C93-5B2C-44FF-BA58-7F92FD7C05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441DB6A8-DC59-49F6-BFE9-1B5D5EE76AE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05C113F6-1D45-4584-93DA-E58E333945CA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4055D273-62C7-46D2-A165-2505C44C8A4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B1C0E312-9BF5-4B49-BC53-2242EED7FF7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8479EFE0-8635-4DB1-B778-F943116E9FC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AECDC201-3FA6-4E86-9DEA-A30268D1787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73D96032-2A04-4E69-B143-57D145DCF7C2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74C9B7FC-0AB1-4DE5-A874-565F1C4CB20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FAE8FE3A-D752-4344-8AF3-AEF4DCE36C5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68CAA4A5-6391-499D-AE6E-D9494792B07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C0AB7A02-3DD6-4EFA-9FA9-4463DED1F13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1695E653-F215-4B1F-ABFF-75134A40D4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BCA56E40-B027-4D6D-84D0-E5B62B4CD791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58A27B51-EF04-4624-A8E1-23DC583F26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9F6F3146-2772-4377-B140-65B5A9EDC878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01738F76-82D6-4FA0-9698-3163A5BA39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F270236B-9D84-46D9-8280-FE13BEB476D6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F281A87E-D248-40DC-AD90-1DF2EB2AFF9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1D7826FD-2D45-45A0-B459-357DAAF50B79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6C1CEF3-EB75-46EE-9A2A-501EE846A3B4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13266105-05B3-4350-9A3E-80A1808869A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6CA297B1-4E52-4277-BFA8-8CC06C3BF4A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44932BA7-C72C-43E3-9B17-546A83674776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CE76BEC3-94A8-424B-880C-90B49061523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B6B33279-769C-4A58-8BF9-FC9F47184ED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FE7BBA67-1C6C-4FC8-B51A-817EB082490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787C9042-5693-4EDA-8CA0-E6602F27839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B4AC4E55-355C-4332-B5D5-AB29177B7680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25FEEB2-A267-4C46-8FD8-D17EC069A42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18829EEE-77AE-4E06-B27F-92CE391B3A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BE5810B9-0716-46BA-988E-C5685B51DB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7AFFA373-9126-43A8-A2EA-3FF212C6CA9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C94AD153-3045-47D6-955C-F6869E081F18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EC1A5CAE-9F30-439F-9FCE-0201BA2080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27" name="Tijdelijke aanduiding voor tekst 126">
            <a:extLst>
              <a:ext uri="{FF2B5EF4-FFF2-40B4-BE49-F238E27FC236}">
                <a16:creationId xmlns:a16="http://schemas.microsoft.com/office/drawing/2014/main" id="{6C3BBCF6-5BDB-47A2-8C5B-A3011553378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65647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0" name="Tijdelijke aanduiding voor dianummer 5">
            <a:extLst>
              <a:ext uri="{FF2B5EF4-FFF2-40B4-BE49-F238E27FC236}">
                <a16:creationId xmlns:a16="http://schemas.microsoft.com/office/drawing/2014/main" id="{B420AA81-754B-45EB-8942-AF665B88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6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GRAFIEK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ID" hidden="1">
            <a:extLst>
              <a:ext uri="{FF2B5EF4-FFF2-40B4-BE49-F238E27FC236}">
                <a16:creationId xmlns:a16="http://schemas.microsoft.com/office/drawing/2014/main" id="{D8098A61-1797-4AB0-A023-CD4B7C6E863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4398C623-ABDD-483E-9286-CAFBD5DABFD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B8001D40-9B45-4E7F-8DBE-87EA71A36B48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BE80029F-0D70-40DB-843E-34A3A952CF57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0346A7F8-30E3-4F08-A234-B6D2FD8C8252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B68540D6-690A-4197-A9DB-58EB90C01F2D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7D97E9F9-A31B-46E8-88FC-FE7984C7F74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5AD708E2-A7E2-4D52-A0F7-9CB23122CA63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071E772C-68F0-46A2-A7A8-F9A1ED98AC53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A5D98152-DA71-4196-8DC7-35B274E6821C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246655AC-E1BC-477D-B554-C586E3DCACF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EA42BD67-1553-4AAB-81A1-AF7CA6030C1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C912707-9497-401A-BF0A-0E2FC2B1C01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14546"/>
            <a:ext cx="3140325" cy="216909"/>
          </a:xfrm>
        </p:spPr>
        <p:txBody>
          <a:bodyPr/>
          <a:lstStyle/>
          <a:p>
            <a:fld id="{81B33066-8D2A-4A75-BFF1-CF44C8C09CE9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1454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40733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/>
              <a:t>Plaats hier je titel</a:t>
            </a:r>
            <a:endParaRPr lang="nl-NL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/>
              <a:t>Klik hier om een </a:t>
            </a:r>
            <a:r>
              <a:rPr lang="nl-NL" noProof="0" err="1"/>
              <a:t>bullet</a:t>
            </a:r>
            <a:r>
              <a:rPr lang="nl-NL" noProof="0"/>
              <a:t> te plaatsen. Andere </a:t>
            </a:r>
            <a:r>
              <a:rPr lang="nl-NL" noProof="0" err="1"/>
              <a:t>bullet</a:t>
            </a:r>
            <a:r>
              <a:rPr lang="nl-NL" noProof="0"/>
              <a:t> of tekststijl nodig? Gebruik het menu Tekstopmaak.</a:t>
            </a:r>
          </a:p>
          <a:p>
            <a:pPr lvl="1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2"/>
            <a:r>
              <a:rPr lang="nl-NL" noProof="0"/>
              <a:t>Leestekst</a:t>
            </a:r>
          </a:p>
          <a:p>
            <a:pPr lvl="3"/>
            <a:r>
              <a:rPr lang="nl-NL" noProof="0"/>
              <a:t>Subtitel</a:t>
            </a:r>
          </a:p>
          <a:p>
            <a:pPr lvl="4"/>
            <a:r>
              <a:rPr lang="nl-NL" noProof="0"/>
              <a:t>Numerieke </a:t>
            </a:r>
            <a:r>
              <a:rPr lang="nl-NL" noProof="0" err="1"/>
              <a:t>bullet</a:t>
            </a:r>
            <a:endParaRPr lang="nl-NL" noProof="0"/>
          </a:p>
          <a:p>
            <a:pPr lvl="5"/>
            <a:r>
              <a:rPr lang="nl-NL" noProof="0" err="1"/>
              <a:t>Bullet</a:t>
            </a:r>
            <a:endParaRPr lang="nl-NL" noProof="0"/>
          </a:p>
          <a:p>
            <a:pPr lvl="6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7"/>
            <a:r>
              <a:rPr lang="nl-NL" noProof="0"/>
              <a:t>Leestekst</a:t>
            </a:r>
          </a:p>
          <a:p>
            <a:pPr lvl="8"/>
            <a:r>
              <a:rPr lang="nl-NL" noProof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530247" y="-885712"/>
            <a:ext cx="3131537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GRAFIEK (50%/ 50%)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27400" y="1401494"/>
            <a:ext cx="5437991" cy="4422432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52" name="logo">
            <a:extLst>
              <a:ext uri="{FF2B5EF4-FFF2-40B4-BE49-F238E27FC236}">
                <a16:creationId xmlns:a16="http://schemas.microsoft.com/office/drawing/2014/main" id="{6E7B684F-DA32-4F63-9FF5-BE1122AA89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B100AB-4F9B-4A64-908F-0A386EE51625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Tijdelijke aanduiding voor dianummer 5">
            <a:extLst>
              <a:ext uri="{FF2B5EF4-FFF2-40B4-BE49-F238E27FC236}">
                <a16:creationId xmlns:a16="http://schemas.microsoft.com/office/drawing/2014/main" id="{FF854FE4-B0F5-4BD8-9188-4DC0CF88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91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87129"/>
            <a:ext cx="3140325" cy="216909"/>
          </a:xfrm>
        </p:spPr>
        <p:txBody>
          <a:bodyPr/>
          <a:lstStyle/>
          <a:p>
            <a:fld id="{A1B00CF6-CBF8-4891-A1EF-BA979A9524BF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87129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/>
              <a:t>Plaats hier je titel</a:t>
            </a:r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10534" y="-885712"/>
            <a:ext cx="1970962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GRAFIEK (100%)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21863" y="1388794"/>
            <a:ext cx="11133275" cy="446934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73" name="GRID" hidden="1">
            <a:extLst>
              <a:ext uri="{FF2B5EF4-FFF2-40B4-BE49-F238E27FC236}">
                <a16:creationId xmlns:a16="http://schemas.microsoft.com/office/drawing/2014/main" id="{A42AA2CB-EB2C-4371-99B2-FFE1C7ABC65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1B148C1F-0DC3-40A3-9ABA-60E3F85AE7F2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73E3192B-3823-4A68-84E9-3C984563ED0B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9155171A-1727-48A0-9D0A-0D7C94E29723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CED705F7-47C7-4D84-B9A4-EF4160028016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51564711-4802-42AE-A003-604DAFEC66D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A33B453C-82AE-43AA-B3DA-4A9B0925A942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C261EECC-4C34-4F17-AFB5-3CB1CC9E52EB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DB7F3834-98C1-4824-95C1-84A4AD0BB102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F3EA1BE1-E41D-4388-9B5A-48435EF2F41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B706927-B552-461D-8CAB-7D27387C4669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C1979472-D81B-43AA-9831-B5D13FD80B6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ED3B4A7B-F5C0-4103-8E58-E0D3779A2B72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69" name="logo">
            <a:extLst>
              <a:ext uri="{FF2B5EF4-FFF2-40B4-BE49-F238E27FC236}">
                <a16:creationId xmlns:a16="http://schemas.microsoft.com/office/drawing/2014/main" id="{42489D6E-7153-4D41-A3CA-45094A5775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3B3275-0DAA-46DF-AA83-74A0CD51782F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59A8263C-BADD-4468-84A9-1E09DB41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09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TABEL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20856"/>
            <a:ext cx="3140325" cy="216909"/>
          </a:xfrm>
        </p:spPr>
        <p:txBody>
          <a:bodyPr/>
          <a:lstStyle/>
          <a:p>
            <a:fld id="{C8226F51-BA4F-47DD-BB27-1D52D814875C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2085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146223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/>
              <a:t>Plaats hier je titel</a:t>
            </a:r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39252" y="-885712"/>
            <a:ext cx="2913528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TABEL (50%/ 50%)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47711" y="1407861"/>
            <a:ext cx="5412132" cy="4454808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10" name="logo">
            <a:extLst>
              <a:ext uri="{FF2B5EF4-FFF2-40B4-BE49-F238E27FC236}">
                <a16:creationId xmlns:a16="http://schemas.microsoft.com/office/drawing/2014/main" id="{5A08214E-DF57-48EA-84B2-CA6EE2CD7B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091A87-E469-4741-AFAE-D9FE9D31606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A6E0E6B-9076-4747-B72A-CE6754E64B56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76726127-9718-42DE-8B36-ACFA6484CDAD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5C7B464E-EB02-44DE-B0EA-1B24AF5D234F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73496353-1240-4E64-BED4-2A49E624408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A67ABC18-63E9-4A12-8233-B9211B2E9B3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89377A1B-9100-4765-8EBA-772D654519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99204BCB-084E-4A74-AFCC-C7FBCC2939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ADD40E2F-10B1-4CA7-9ED6-3F3F72DF520E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426073FA-9DF6-4303-80AD-06336912AA18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9252037A-C515-44C2-A220-ABB721F5C4A5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A06BB989-B0BE-45A8-8D37-EB49821A29C7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7EE64E67-40EE-4FF9-AA93-4EDDC2C9A94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ekst">
            <a:extLst>
              <a:ext uri="{FF2B5EF4-FFF2-40B4-BE49-F238E27FC236}">
                <a16:creationId xmlns:a16="http://schemas.microsoft.com/office/drawing/2014/main" id="{2277963E-BB3D-4657-8FDB-59BC2A5ACE8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/>
              <a:t>Klik hier om een </a:t>
            </a:r>
            <a:r>
              <a:rPr lang="nl-NL" noProof="0" err="1"/>
              <a:t>bullet</a:t>
            </a:r>
            <a:r>
              <a:rPr lang="nl-NL" noProof="0"/>
              <a:t> te plaatsen. Andere </a:t>
            </a:r>
            <a:r>
              <a:rPr lang="nl-NL" noProof="0" err="1"/>
              <a:t>bullet</a:t>
            </a:r>
            <a:r>
              <a:rPr lang="nl-NL" noProof="0"/>
              <a:t> of tekststijl nodig? Gebruik het menu Tekstopmaak.</a:t>
            </a:r>
          </a:p>
          <a:p>
            <a:pPr lvl="1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2"/>
            <a:r>
              <a:rPr lang="nl-NL" noProof="0"/>
              <a:t>Leestekst</a:t>
            </a:r>
          </a:p>
          <a:p>
            <a:pPr lvl="3"/>
            <a:r>
              <a:rPr lang="nl-NL" noProof="0"/>
              <a:t>Subtitel</a:t>
            </a:r>
          </a:p>
          <a:p>
            <a:pPr lvl="4"/>
            <a:r>
              <a:rPr lang="nl-NL" noProof="0"/>
              <a:t>Numerieke </a:t>
            </a:r>
            <a:r>
              <a:rPr lang="nl-NL" noProof="0" err="1"/>
              <a:t>bullet</a:t>
            </a:r>
            <a:endParaRPr lang="nl-NL" noProof="0"/>
          </a:p>
          <a:p>
            <a:pPr lvl="5"/>
            <a:r>
              <a:rPr lang="nl-NL" noProof="0" err="1"/>
              <a:t>Bullet</a:t>
            </a:r>
            <a:endParaRPr lang="nl-NL" noProof="0"/>
          </a:p>
          <a:p>
            <a:pPr lvl="6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7"/>
            <a:r>
              <a:rPr lang="nl-NL" noProof="0"/>
              <a:t>Leestekst</a:t>
            </a:r>
          </a:p>
          <a:p>
            <a:pPr lvl="8"/>
            <a:r>
              <a:rPr lang="nl-NL" noProof="0"/>
              <a:t>Subtitel</a:t>
            </a:r>
          </a:p>
        </p:txBody>
      </p:sp>
      <p:sp>
        <p:nvSpPr>
          <p:cNvPr id="53" name="Onder balkje">
            <a:extLst>
              <a:ext uri="{FF2B5EF4-FFF2-40B4-BE49-F238E27FC236}">
                <a16:creationId xmlns:a16="http://schemas.microsoft.com/office/drawing/2014/main" id="{11CB7B56-D687-4517-BBBD-5752B48393E8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96F150C4-E3A4-40F1-9ED4-DC76B003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26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45804E2F-6799-4914-A5D0-6B51B35EFB93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9539" y="-885712"/>
            <a:ext cx="175295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TABEL (100%)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16221" y="1395160"/>
            <a:ext cx="11143622" cy="4471547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/>
              <a:t>Plaats hier je titel</a:t>
            </a:r>
            <a:endParaRPr lang="nl-NL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6AF92EA9-37D8-4C42-88F3-48205D9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13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DBE1E9-0B38-451D-BE94-1E05A9F6EF1E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A9F8B797-7D29-405C-AA62-7DA8D2E9F83B}" type="datetime1">
              <a:rPr lang="nl-NL" smtClean="0"/>
              <a:t>04-09-2024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89370" y="-885712"/>
            <a:ext cx="161330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FOTO (100%)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1ADB3DF9-1775-4B02-BB3B-7CA5D783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2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ZWAR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B7BF963E-A335-4EFC-96E2-BC5DDD288207}" type="datetime1">
              <a:rPr lang="nl-NL" smtClean="0"/>
              <a:t>04-09-2024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28033" y="-885712"/>
            <a:ext cx="2735979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ZWART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/>
            </a:lvl1pPr>
            <a:lvl2pPr marL="0" indent="0" algn="ctr">
              <a:buFont typeface="Arial" panose="020B0604020202020204" pitchFamily="34" charset="0"/>
              <a:buNone/>
              <a:defRPr/>
            </a:lvl2pPr>
            <a:lvl3pPr marL="0" indent="0" algn="ctr">
              <a:buFont typeface="Arial" panose="020B0604020202020204" pitchFamily="34" charset="0"/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  <a:lvl6pPr algn="ctr">
              <a:defRPr sz="4000" b="0"/>
            </a:lvl6pPr>
          </a:lstStyle>
          <a:p>
            <a:pPr lvl="0"/>
            <a:r>
              <a:rPr lang="nl-NL"/>
              <a:t>‘’Plaats hier </a:t>
            </a:r>
            <a:br>
              <a:rPr lang="nl-NL"/>
            </a:br>
            <a:r>
              <a:rPr lang="nl-NL"/>
              <a:t>de citaat’’</a:t>
            </a:r>
          </a:p>
          <a:p>
            <a:pPr lvl="0"/>
            <a:r>
              <a:rPr lang="nl-NL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CC4936A4-A609-4DB4-B771-319DE399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22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WI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715CEF43-AFAE-4401-A83A-77818006065C}" type="datetime1">
              <a:rPr lang="nl-NL" smtClean="0"/>
              <a:t>04-09-2024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3351" y="-885712"/>
            <a:ext cx="252534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WIT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 b="0">
                <a:solidFill>
                  <a:schemeClr val="tx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‘’Plaats hier </a:t>
            </a:r>
            <a:br>
              <a:rPr lang="nl-NL"/>
            </a:br>
            <a:r>
              <a:rPr lang="nl-NL"/>
              <a:t>de citaat’’</a:t>
            </a:r>
          </a:p>
          <a:p>
            <a:pPr lvl="0"/>
            <a:r>
              <a:rPr lang="nl-NL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621E4A0F-D5B5-4E58-B6EA-4A7F4DFB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2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83364D3C-7064-4347-94A0-F2074AB9AB5B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78050" y="-885712"/>
            <a:ext cx="163593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ALLEEN TITEL</a:t>
            </a:r>
          </a:p>
        </p:txBody>
      </p: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926910" y="6337267"/>
              <a:ext cx="1126509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/>
              <a:t>Plaats hier je titel</a:t>
            </a:r>
            <a:endParaRPr lang="nl-NL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53EE96EE-7724-42F6-A3E5-18EEB734E169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28974" y="-885712"/>
            <a:ext cx="19340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VOORSTELLEN</a:t>
            </a:r>
          </a:p>
        </p:txBody>
      </p:sp>
      <p:grpSp>
        <p:nvGrpSpPr>
          <p:cNvPr id="164" name="Instructie">
            <a:extLst>
              <a:ext uri="{FF2B5EF4-FFF2-40B4-BE49-F238E27FC236}">
                <a16:creationId xmlns:a16="http://schemas.microsoft.com/office/drawing/2014/main" id="{37026B65-6948-43CC-8024-F1D2036974B0}"/>
              </a:ext>
            </a:extLst>
          </p:cNvPr>
          <p:cNvGrpSpPr/>
          <p:nvPr userDrawn="1"/>
        </p:nvGrpSpPr>
        <p:grpSpPr>
          <a:xfrm>
            <a:off x="12391601" y="0"/>
            <a:ext cx="3389661" cy="4934293"/>
            <a:chOff x="12391601" y="0"/>
            <a:chExt cx="3389661" cy="4934293"/>
          </a:xfrm>
        </p:grpSpPr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C9B20113-4759-48C1-9881-247CCBE98DD8}"/>
                </a:ext>
              </a:extLst>
            </p:cNvPr>
            <p:cNvGrpSpPr/>
            <p:nvPr userDrawn="1"/>
          </p:nvGrpSpPr>
          <p:grpSpPr>
            <a:xfrm>
              <a:off x="12757282" y="3250242"/>
              <a:ext cx="1499406" cy="678267"/>
              <a:chOff x="12757283" y="3120781"/>
              <a:chExt cx="1499406" cy="678267"/>
            </a:xfrm>
          </p:grpSpPr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70DE0F46-9A43-45A3-8280-BC629B8D4CC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hthoek 192">
                <a:extLst>
                  <a:ext uri="{FF2B5EF4-FFF2-40B4-BE49-F238E27FC236}">
                    <a16:creationId xmlns:a16="http://schemas.microsoft.com/office/drawing/2014/main" id="{72B758CA-6448-4B27-B22A-73FD81A231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kstvak 193">
                <a:extLst>
                  <a:ext uri="{FF2B5EF4-FFF2-40B4-BE49-F238E27FC236}">
                    <a16:creationId xmlns:a16="http://schemas.microsoft.com/office/drawing/2014/main" id="{59C2BBDD-97DB-440D-B3CB-54C597D3A0B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95" name="Tekstvak 194">
                <a:extLst>
                  <a:ext uri="{FF2B5EF4-FFF2-40B4-BE49-F238E27FC236}">
                    <a16:creationId xmlns:a16="http://schemas.microsoft.com/office/drawing/2014/main" id="{771169D2-EFDC-4694-999E-2025DE9EE1B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96" name="Picture 3">
                <a:extLst>
                  <a:ext uri="{FF2B5EF4-FFF2-40B4-BE49-F238E27FC236}">
                    <a16:creationId xmlns:a16="http://schemas.microsoft.com/office/drawing/2014/main" id="{CEE1DA5C-2467-4252-BF64-A9345864D9D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7" name="Gelijkbenige driehoek 196">
                <a:extLst>
                  <a:ext uri="{FF2B5EF4-FFF2-40B4-BE49-F238E27FC236}">
                    <a16:creationId xmlns:a16="http://schemas.microsoft.com/office/drawing/2014/main" id="{2FBBEC4F-CD14-491C-B9AA-9B1D29FDF15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F41E19F4-1ADB-48EB-B67D-27A2AF6F1D63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D5FC398C-269A-49E8-8A64-64AABDADF7A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4" name="Rechthoek 203">
                  <a:extLst>
                    <a:ext uri="{FF2B5EF4-FFF2-40B4-BE49-F238E27FC236}">
                      <a16:creationId xmlns:a16="http://schemas.microsoft.com/office/drawing/2014/main" id="{04ED29EE-FBE0-4481-BE52-B2AB359E877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D33C010D-13CC-40D2-989B-508ADF8E07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C875A591-EBA0-45D6-870D-3BECA0D0F7B5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0" name="Rechthoek 199">
                  <a:extLst>
                    <a:ext uri="{FF2B5EF4-FFF2-40B4-BE49-F238E27FC236}">
                      <a16:creationId xmlns:a16="http://schemas.microsoft.com/office/drawing/2014/main" id="{ED9CEDED-7608-4099-B0F2-67CBCC83AEA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1" name="Rechthoek 200">
                  <a:extLst>
                    <a:ext uri="{FF2B5EF4-FFF2-40B4-BE49-F238E27FC236}">
                      <a16:creationId xmlns:a16="http://schemas.microsoft.com/office/drawing/2014/main" id="{CCE29130-9E34-487F-9106-B5FDF5C21508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2033FAF5-9A0C-4D5C-8A37-39CD78C82A8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166" name="Meer informatie">
              <a:extLst>
                <a:ext uri="{FF2B5EF4-FFF2-40B4-BE49-F238E27FC236}">
                  <a16:creationId xmlns:a16="http://schemas.microsoft.com/office/drawing/2014/main" id="{5526D891-AD8C-44F9-B187-13E5DCB2E139}"/>
                </a:ext>
              </a:extLst>
            </p:cNvPr>
            <p:cNvGrpSpPr/>
            <p:nvPr userDrawn="1"/>
          </p:nvGrpSpPr>
          <p:grpSpPr>
            <a:xfrm>
              <a:off x="12396764" y="4151020"/>
              <a:ext cx="3178515" cy="783273"/>
              <a:chOff x="-3741486" y="3386444"/>
              <a:chExt cx="3178515" cy="783273"/>
            </a:xfrm>
          </p:grpSpPr>
          <p:sp>
            <p:nvSpPr>
              <p:cNvPr id="189" name="Freeform 101">
                <a:extLst>
                  <a:ext uri="{FF2B5EF4-FFF2-40B4-BE49-F238E27FC236}">
                    <a16:creationId xmlns:a16="http://schemas.microsoft.com/office/drawing/2014/main" id="{59822D6C-2DC3-4442-8B3C-6AB767BA81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C017B7CB-D89E-4BF0-9B2B-E247BA82C30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2A731424-3861-43C3-84BC-130DD7142D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1E86F7E8-EC7E-4A7E-A896-C02C792D470C}"/>
                </a:ext>
              </a:extLst>
            </p:cNvPr>
            <p:cNvSpPr/>
            <p:nvPr userDrawn="1"/>
          </p:nvSpPr>
          <p:spPr>
            <a:xfrm>
              <a:off x="12397262" y="0"/>
              <a:ext cx="3384000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28E9221C-8038-4B14-ACE9-D6013B120CB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FE1259F2-AEF7-4D9F-AE3A-6934AB5C5D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70" name="Rechte verbindingslijn 169">
              <a:extLst>
                <a:ext uri="{FF2B5EF4-FFF2-40B4-BE49-F238E27FC236}">
                  <a16:creationId xmlns:a16="http://schemas.microsoft.com/office/drawing/2014/main" id="{CEE20EEE-ED28-4052-A0AD-3A088A2B73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2805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DFC1C346-65E6-4243-9117-B1B682C8F071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7386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AB8010CD-67EB-4078-9600-B83E442336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03313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595461CD-F1F7-4393-9666-BF029B65570F}"/>
                </a:ext>
              </a:extLst>
            </p:cNvPr>
            <p:cNvSpPr/>
            <p:nvPr userDrawn="1"/>
          </p:nvSpPr>
          <p:spPr>
            <a:xfrm>
              <a:off x="12391601" y="185652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40FDAC91-C6BF-4FDE-A982-5EA89D20698D}"/>
                </a:ext>
              </a:extLst>
            </p:cNvPr>
            <p:cNvSpPr/>
            <p:nvPr userDrawn="1"/>
          </p:nvSpPr>
          <p:spPr>
            <a:xfrm>
              <a:off x="12757282" y="1922587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75" name="Groep 174">
              <a:extLst>
                <a:ext uri="{FF2B5EF4-FFF2-40B4-BE49-F238E27FC236}">
                  <a16:creationId xmlns:a16="http://schemas.microsoft.com/office/drawing/2014/main" id="{58971AB1-AAD1-4B9D-A465-C72AE3198278}"/>
                </a:ext>
              </a:extLst>
            </p:cNvPr>
            <p:cNvGrpSpPr/>
            <p:nvPr userDrawn="1"/>
          </p:nvGrpSpPr>
          <p:grpSpPr>
            <a:xfrm>
              <a:off x="12757282" y="1291752"/>
              <a:ext cx="294789" cy="318834"/>
              <a:chOff x="14466489" y="1001522"/>
              <a:chExt cx="290627" cy="314333"/>
            </a:xfrm>
          </p:grpSpPr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B446B015-10CC-489B-8D8A-B269FA37F78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Ovaal 183">
                <a:extLst>
                  <a:ext uri="{FF2B5EF4-FFF2-40B4-BE49-F238E27FC236}">
                    <a16:creationId xmlns:a16="http://schemas.microsoft.com/office/drawing/2014/main" id="{BEC7E7E7-6D1E-452C-A973-0161B7FF3D0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Vrije vorm: vorm 184">
                <a:extLst>
                  <a:ext uri="{FF2B5EF4-FFF2-40B4-BE49-F238E27FC236}">
                    <a16:creationId xmlns:a16="http://schemas.microsoft.com/office/drawing/2014/main" id="{F476E58C-DA17-4829-9639-45B1E5C2373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hthoek: afgeronde hoeken 185">
                <a:extLst>
                  <a:ext uri="{FF2B5EF4-FFF2-40B4-BE49-F238E27FC236}">
                    <a16:creationId xmlns:a16="http://schemas.microsoft.com/office/drawing/2014/main" id="{1E88231B-ED42-41DF-9817-10466535CD5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08D7C14C-0155-485C-BF6F-813CD9CA03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8" name="Rechte verbindingslijn 187">
                <a:extLst>
                  <a:ext uri="{FF2B5EF4-FFF2-40B4-BE49-F238E27FC236}">
                    <a16:creationId xmlns:a16="http://schemas.microsoft.com/office/drawing/2014/main" id="{8EDE9A61-58F5-4B13-81DA-763FA00A2BA9}"/>
                  </a:ext>
                </a:extLst>
              </p:cNvPr>
              <p:cNvCxnSpPr>
                <a:cxnSpLocks/>
                <a:stCxn id="18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98693FD5-5435-465A-B94B-B97EA03C476E}"/>
                </a:ext>
              </a:extLst>
            </p:cNvPr>
            <p:cNvSpPr/>
            <p:nvPr userDrawn="1"/>
          </p:nvSpPr>
          <p:spPr>
            <a:xfrm>
              <a:off x="12391601" y="2768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4996E550-739C-44E7-BC89-8B6A974E3931}"/>
                </a:ext>
              </a:extLst>
            </p:cNvPr>
            <p:cNvSpPr/>
            <p:nvPr userDrawn="1"/>
          </p:nvSpPr>
          <p:spPr>
            <a:xfrm>
              <a:off x="12757283" y="2834141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8" name="Rechte verbindingslijn 177">
              <a:extLst>
                <a:ext uri="{FF2B5EF4-FFF2-40B4-BE49-F238E27FC236}">
                  <a16:creationId xmlns:a16="http://schemas.microsoft.com/office/drawing/2014/main" id="{60CBD64B-9E24-4FA3-8AD0-F6F9D151F9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4991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9" name="Groep 178">
              <a:extLst>
                <a:ext uri="{FF2B5EF4-FFF2-40B4-BE49-F238E27FC236}">
                  <a16:creationId xmlns:a16="http://schemas.microsoft.com/office/drawing/2014/main" id="{7683C293-9728-42E5-9ABE-07277D2DF1E8}"/>
                </a:ext>
              </a:extLst>
            </p:cNvPr>
            <p:cNvGrpSpPr/>
            <p:nvPr userDrawn="1"/>
          </p:nvGrpSpPr>
          <p:grpSpPr>
            <a:xfrm>
              <a:off x="12757282" y="2296644"/>
              <a:ext cx="825500" cy="209550"/>
              <a:chOff x="13504624" y="2444818"/>
              <a:chExt cx="825500" cy="209550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D5780D4-F5E0-407B-963C-7404D8CC4966}"/>
                  </a:ext>
                </a:extLst>
              </p:cNvPr>
              <p:cNvSpPr/>
              <p:nvPr userDrawn="1"/>
            </p:nvSpPr>
            <p:spPr>
              <a:xfrm>
                <a:off x="13504624" y="2444818"/>
                <a:ext cx="825500" cy="2095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3F7F962C-6A38-48ED-A896-E0092FDF5886}"/>
                  </a:ext>
                </a:extLst>
              </p:cNvPr>
              <p:cNvCxnSpPr/>
              <p:nvPr userDrawn="1"/>
            </p:nvCxnSpPr>
            <p:spPr>
              <a:xfrm>
                <a:off x="14155269" y="2477218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2" name="Gelijkbenige driehoek 181">
                <a:extLst>
                  <a:ext uri="{FF2B5EF4-FFF2-40B4-BE49-F238E27FC236}">
                    <a16:creationId xmlns:a16="http://schemas.microsoft.com/office/drawing/2014/main" id="{57C24AA2-E954-4575-9CA2-228AE45A5E70}"/>
                  </a:ext>
                </a:extLst>
              </p:cNvPr>
              <p:cNvSpPr/>
              <p:nvPr userDrawn="1"/>
            </p:nvSpPr>
            <p:spPr>
              <a:xfrm rot="10800000">
                <a:off x="14196089" y="2528872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6" name="foto">
            <a:extLst>
              <a:ext uri="{FF2B5EF4-FFF2-40B4-BE49-F238E27FC236}">
                <a16:creationId xmlns:a16="http://schemas.microsoft.com/office/drawing/2014/main" id="{CB6B8576-11F8-41EC-8333-F7B206A9E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5244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7" name="foto">
            <a:extLst>
              <a:ext uri="{FF2B5EF4-FFF2-40B4-BE49-F238E27FC236}">
                <a16:creationId xmlns:a16="http://schemas.microsoft.com/office/drawing/2014/main" id="{93B9B46A-56EE-4744-A5B8-9CD0C972CC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377953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8" name="foto">
            <a:extLst>
              <a:ext uri="{FF2B5EF4-FFF2-40B4-BE49-F238E27FC236}">
                <a16:creationId xmlns:a16="http://schemas.microsoft.com/office/drawing/2014/main" id="{147DEBB2-F750-4BC5-8734-F564106F3DB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26121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9" name="foto">
            <a:extLst>
              <a:ext uri="{FF2B5EF4-FFF2-40B4-BE49-F238E27FC236}">
                <a16:creationId xmlns:a16="http://schemas.microsoft.com/office/drawing/2014/main" id="{92997DD6-3C3E-4D4F-A561-2FBB6E2CB16F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074288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11" name="tekst">
            <a:extLst>
              <a:ext uri="{FF2B5EF4-FFF2-40B4-BE49-F238E27FC236}">
                <a16:creationId xmlns:a16="http://schemas.microsoft.com/office/drawing/2014/main" id="{A2E8DCEB-4330-49AA-A7C5-2DAED7A4A97B}"/>
              </a:ext>
            </a:extLst>
          </p:cNvPr>
          <p:cNvSpPr>
            <a:spLocks noGrp="1"/>
          </p:cNvSpPr>
          <p:nvPr>
            <p:ph type="body" orient="vert" idx="59" hasCustomPrompt="1"/>
          </p:nvPr>
        </p:nvSpPr>
        <p:spPr>
          <a:xfrm>
            <a:off x="525244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voor een </a:t>
            </a:r>
            <a:br>
              <a:rPr lang="nl-NL" noProof="0"/>
            </a:br>
            <a:r>
              <a:rPr lang="nl-NL" noProof="0"/>
              <a:t>extra toevoeging</a:t>
            </a:r>
          </a:p>
        </p:txBody>
      </p:sp>
      <p:sp>
        <p:nvSpPr>
          <p:cNvPr id="216" name="tekst">
            <a:extLst>
              <a:ext uri="{FF2B5EF4-FFF2-40B4-BE49-F238E27FC236}">
                <a16:creationId xmlns:a16="http://schemas.microsoft.com/office/drawing/2014/main" id="{44DC3E61-1D5A-478B-BF82-E05E5C3AB0A1}"/>
              </a:ext>
            </a:extLst>
          </p:cNvPr>
          <p:cNvSpPr>
            <a:spLocks noGrp="1"/>
          </p:cNvSpPr>
          <p:nvPr>
            <p:ph type="body" orient="vert" idx="61" hasCustomPrompt="1"/>
          </p:nvPr>
        </p:nvSpPr>
        <p:spPr>
          <a:xfrm>
            <a:off x="3368870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voor een </a:t>
            </a:r>
            <a:br>
              <a:rPr lang="nl-NL" noProof="0"/>
            </a:br>
            <a:r>
              <a:rPr lang="nl-NL" noProof="0"/>
              <a:t>extra toevoeging</a:t>
            </a:r>
          </a:p>
        </p:txBody>
      </p:sp>
      <p:sp>
        <p:nvSpPr>
          <p:cNvPr id="218" name="tekst">
            <a:extLst>
              <a:ext uri="{FF2B5EF4-FFF2-40B4-BE49-F238E27FC236}">
                <a16:creationId xmlns:a16="http://schemas.microsoft.com/office/drawing/2014/main" id="{C12A6F54-7562-4C5D-846B-87E626458C4F}"/>
              </a:ext>
            </a:extLst>
          </p:cNvPr>
          <p:cNvSpPr>
            <a:spLocks noGrp="1"/>
          </p:cNvSpPr>
          <p:nvPr>
            <p:ph type="body" orient="vert" idx="63" hasCustomPrompt="1"/>
          </p:nvPr>
        </p:nvSpPr>
        <p:spPr>
          <a:xfrm>
            <a:off x="6217038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voor een </a:t>
            </a:r>
            <a:br>
              <a:rPr lang="nl-NL" noProof="0"/>
            </a:br>
            <a:r>
              <a:rPr lang="nl-NL" noProof="0"/>
              <a:t>extra toevoeging</a:t>
            </a:r>
          </a:p>
        </p:txBody>
      </p:sp>
      <p:sp>
        <p:nvSpPr>
          <p:cNvPr id="220" name="tekst">
            <a:extLst>
              <a:ext uri="{FF2B5EF4-FFF2-40B4-BE49-F238E27FC236}">
                <a16:creationId xmlns:a16="http://schemas.microsoft.com/office/drawing/2014/main" id="{ABCBA0F9-0F97-45BB-B6DE-999D743635EB}"/>
              </a:ext>
            </a:extLst>
          </p:cNvPr>
          <p:cNvSpPr>
            <a:spLocks noGrp="1"/>
          </p:cNvSpPr>
          <p:nvPr>
            <p:ph type="body" orient="vert" idx="65" hasCustomPrompt="1"/>
          </p:nvPr>
        </p:nvSpPr>
        <p:spPr>
          <a:xfrm>
            <a:off x="9069747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voor een </a:t>
            </a:r>
            <a:br>
              <a:rPr lang="nl-NL" noProof="0"/>
            </a:br>
            <a:r>
              <a:rPr lang="nl-NL" noProof="0"/>
              <a:t>extra toevoeging</a:t>
            </a:r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6B210676-552F-4B28-9F20-5CBEE02DA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562" y="272177"/>
            <a:ext cx="111663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/>
              <a:t>Plaats hier je titel</a:t>
            </a:r>
            <a:endParaRPr lang="nl-NL"/>
          </a:p>
        </p:txBody>
      </p:sp>
      <p:sp>
        <p:nvSpPr>
          <p:cNvPr id="63" name="Onder balkje">
            <a:extLst>
              <a:ext uri="{FF2B5EF4-FFF2-40B4-BE49-F238E27FC236}">
                <a16:creationId xmlns:a16="http://schemas.microsoft.com/office/drawing/2014/main" id="{EB382FCD-9C8B-4F18-B37B-29CA0F43C41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64" name="GRID" hidden="1">
            <a:extLst>
              <a:ext uri="{FF2B5EF4-FFF2-40B4-BE49-F238E27FC236}">
                <a16:creationId xmlns:a16="http://schemas.microsoft.com/office/drawing/2014/main" id="{EB75E045-9B2F-4037-8D43-019C3B8DAD0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9DA70BBF-1A70-4CE9-B92D-91AAD3DF13D4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550D5FBA-5290-4AF6-AA22-20F04180A37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2FE5C9DA-7391-4773-96D0-665A34E0478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38AD4748-BAAA-4B2B-B4E6-3A1492B4BCF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A9941525-5D0D-4509-8ECE-B747140CB04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B681D3A7-95CC-4CEF-BFAB-79DF1FCD556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0A5F06F-78F5-4257-84E5-7835A22AE4B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13835FFF-2F9E-4252-9978-9DB584EF03B9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877A95CF-E943-452F-98FE-320623CE6607}"/>
                </a:ext>
              </a:extLst>
            </p:cNvPr>
            <p:cNvSpPr/>
            <p:nvPr userDrawn="1"/>
          </p:nvSpPr>
          <p:spPr>
            <a:xfrm>
              <a:off x="8828730" y="0"/>
              <a:ext cx="24555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98B73A68-CF05-4530-9622-5D3A615F068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55A617AD-4F36-41FD-AF6E-A16FCEFFA38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DA7579D0-E164-4569-B5C8-5731FCF6986E}"/>
                </a:ext>
              </a:extLst>
            </p:cNvPr>
            <p:cNvSpPr/>
            <p:nvPr userDrawn="1"/>
          </p:nvSpPr>
          <p:spPr>
            <a:xfrm>
              <a:off x="5980561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21553237-0241-4E78-B12B-1AC9DE9554B5}"/>
                </a:ext>
              </a:extLst>
            </p:cNvPr>
            <p:cNvSpPr/>
            <p:nvPr userDrawn="1"/>
          </p:nvSpPr>
          <p:spPr>
            <a:xfrm>
              <a:off x="3136756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042FC887-2C74-4586-A11E-0965BADF5F84}"/>
                </a:ext>
              </a:extLst>
            </p:cNvPr>
            <p:cNvSpPr/>
            <p:nvPr userDrawn="1"/>
          </p:nvSpPr>
          <p:spPr>
            <a:xfrm>
              <a:off x="0" y="4284370"/>
              <a:ext cx="12192000" cy="24647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6" name="Tijdelijke aanduiding voor dianummer 5">
            <a:extLst>
              <a:ext uri="{FF2B5EF4-FFF2-40B4-BE49-F238E27FC236}">
                <a16:creationId xmlns:a16="http://schemas.microsoft.com/office/drawing/2014/main" id="{3CFA51F5-599C-4898-83AB-6D5F2884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9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-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8516D6A5-529C-4A2F-9EF7-A2B647F1C54E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/>
              <a:t>Plaats hier je titel</a:t>
            </a:r>
            <a:endParaRPr lang="nl-NL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/>
              <a:t>Plaats hier de CC-BY tekst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534272" y="-885712"/>
            <a:ext cx="1123486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CC-BY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ijdelijke aanduiding voor tekst 44">
            <a:extLst>
              <a:ext uri="{FF2B5EF4-FFF2-40B4-BE49-F238E27FC236}">
                <a16:creationId xmlns:a16="http://schemas.microsoft.com/office/drawing/2014/main" id="{2625E133-5B44-43E9-8CFC-FA46765B91E9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691963" y="5463172"/>
            <a:ext cx="899703" cy="394157"/>
          </a:xfrm>
          <a:blipFill>
            <a:blip r:embed="rId2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307" r="2307"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E6A3CE52-E5F7-4B4F-85AC-CD549AB4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3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ver Logo">
            <a:extLst>
              <a:ext uri="{FF2B5EF4-FFF2-40B4-BE49-F238E27FC236}">
                <a16:creationId xmlns:a16="http://schemas.microsoft.com/office/drawing/2014/main" id="{BFE3F2DF-F973-4BC9-A966-72782954493A}"/>
              </a:ext>
            </a:extLst>
          </p:cNvPr>
          <p:cNvSpPr/>
          <p:nvPr userDrawn="1"/>
        </p:nvSpPr>
        <p:spPr>
          <a:xfrm>
            <a:off x="10464800" y="5725024"/>
            <a:ext cx="1727200" cy="106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foto">
            <a:extLst>
              <a:ext uri="{FF2B5EF4-FFF2-40B4-BE49-F238E27FC236}">
                <a16:creationId xmlns:a16="http://schemas.microsoft.com/office/drawing/2014/main" id="{9FA4FBC7-DF59-4250-B300-46C73F5387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FC73CD82-1D46-4D68-A265-F825BBCF0C74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41" name="Tijdelijke aanduiding voor tekst 4">
            <a:extLst>
              <a:ext uri="{FF2B5EF4-FFF2-40B4-BE49-F238E27FC236}">
                <a16:creationId xmlns:a16="http://schemas.microsoft.com/office/drawing/2014/main" id="{97D94EDB-F9CC-42E2-BBE0-51B1FA5175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0839" y="3264255"/>
            <a:ext cx="4347528" cy="2135167"/>
          </a:xfrm>
          <a:prstGeom prst="roundRect">
            <a:avLst>
              <a:gd name="adj" fmla="val 7360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612000" tIns="180000" rIns="180000" bIns="252000" anchor="ctr" anchorCtr="0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ijdelijke aanduiding voor tekst 41">
            <a:extLst>
              <a:ext uri="{FF2B5EF4-FFF2-40B4-BE49-F238E27FC236}">
                <a16:creationId xmlns:a16="http://schemas.microsoft.com/office/drawing/2014/main" id="{B9D02996-54AC-4166-B627-2F4362DC0176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logo">
            <a:extLst>
              <a:ext uri="{FF2B5EF4-FFF2-40B4-BE49-F238E27FC236}">
                <a16:creationId xmlns:a16="http://schemas.microsoft.com/office/drawing/2014/main" id="{D5F74550-17D3-4535-94BC-8922C0155B1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26" name="wolk">
            <a:extLst>
              <a:ext uri="{FF2B5EF4-FFF2-40B4-BE49-F238E27FC236}">
                <a16:creationId xmlns:a16="http://schemas.microsoft.com/office/drawing/2014/main" id="{2E9579D3-4F63-4CAB-810A-D59D90415FF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4875645" cy="2320893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nl-NL"/>
              <a:t>Plaats hier de afsluitingszin</a:t>
            </a:r>
          </a:p>
        </p:txBody>
      </p:sp>
      <p:sp>
        <p:nvSpPr>
          <p:cNvPr id="28" name="Tijdelijke aanduiding voor dianummer 5">
            <a:extLst>
              <a:ext uri="{FF2B5EF4-FFF2-40B4-BE49-F238E27FC236}">
                <a16:creationId xmlns:a16="http://schemas.microsoft.com/office/drawing/2014/main" id="{B715D031-E29A-40E5-9F78-94BB56E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7" name="tekst">
            <a:extLst>
              <a:ext uri="{FF2B5EF4-FFF2-40B4-BE49-F238E27FC236}">
                <a16:creationId xmlns:a16="http://schemas.microsoft.com/office/drawing/2014/main" id="{48EC4A08-27AE-4FB4-BF24-48B8321D39D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571062" y="3443305"/>
            <a:ext cx="3200400" cy="261257"/>
          </a:xfrm>
        </p:spPr>
        <p:txBody>
          <a:bodyPr vert="horz" wrap="none" anchor="t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/>
              <a:t>Naam + achternaam</a:t>
            </a:r>
          </a:p>
          <a:p>
            <a:pPr lvl="0"/>
            <a:endParaRPr lang="nl-NL" noProof="0"/>
          </a:p>
        </p:txBody>
      </p:sp>
      <p:sp>
        <p:nvSpPr>
          <p:cNvPr id="31" name="tekst">
            <a:extLst>
              <a:ext uri="{FF2B5EF4-FFF2-40B4-BE49-F238E27FC236}">
                <a16:creationId xmlns:a16="http://schemas.microsoft.com/office/drawing/2014/main" id="{3DD2758F-58F6-46DA-B775-49E492EA5E31}"/>
              </a:ext>
            </a:extLst>
          </p:cNvPr>
          <p:cNvSpPr>
            <a:spLocks noGrp="1"/>
          </p:cNvSpPr>
          <p:nvPr>
            <p:ph type="body" orient="vert" idx="68" hasCustomPrompt="1"/>
          </p:nvPr>
        </p:nvSpPr>
        <p:spPr>
          <a:xfrm>
            <a:off x="1571062" y="3949026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/>
              <a:t>E-mail:</a:t>
            </a:r>
          </a:p>
        </p:txBody>
      </p:sp>
      <p:sp>
        <p:nvSpPr>
          <p:cNvPr id="32" name="tekst">
            <a:extLst>
              <a:ext uri="{FF2B5EF4-FFF2-40B4-BE49-F238E27FC236}">
                <a16:creationId xmlns:a16="http://schemas.microsoft.com/office/drawing/2014/main" id="{22BAB6AC-1F1A-4629-A2B9-2D3448E852CA}"/>
              </a:ext>
            </a:extLst>
          </p:cNvPr>
          <p:cNvSpPr>
            <a:spLocks noGrp="1"/>
          </p:cNvSpPr>
          <p:nvPr>
            <p:ph type="body" orient="vert" idx="69" hasCustomPrompt="1"/>
          </p:nvPr>
        </p:nvSpPr>
        <p:spPr>
          <a:xfrm>
            <a:off x="1571062" y="4454747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/>
              <a:t>Website:</a:t>
            </a:r>
          </a:p>
        </p:txBody>
      </p:sp>
      <p:sp>
        <p:nvSpPr>
          <p:cNvPr id="33" name="tekst">
            <a:extLst>
              <a:ext uri="{FF2B5EF4-FFF2-40B4-BE49-F238E27FC236}">
                <a16:creationId xmlns:a16="http://schemas.microsoft.com/office/drawing/2014/main" id="{7C6CD6BC-119A-49EB-9D8D-3794C25113CE}"/>
              </a:ext>
            </a:extLst>
          </p:cNvPr>
          <p:cNvSpPr>
            <a:spLocks noGrp="1"/>
          </p:cNvSpPr>
          <p:nvPr>
            <p:ph type="body" orient="vert" idx="70" hasCustomPrompt="1"/>
          </p:nvPr>
        </p:nvSpPr>
        <p:spPr>
          <a:xfrm>
            <a:off x="1571062" y="4960468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err="1"/>
              <a:t>Social</a:t>
            </a:r>
            <a:r>
              <a:rPr lang="nl-NL"/>
              <a:t> media: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A87B61-A945-41B1-9F67-1FAE779BF38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26114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6A109DE8-DE3B-4ABF-AE26-4E37A56FDB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980E29EC-4D77-4FE5-9F34-F1B54C0C641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0" name="Tekstvak">
            <a:extLst>
              <a:ext uri="{FF2B5EF4-FFF2-40B4-BE49-F238E27FC236}">
                <a16:creationId xmlns:a16="http://schemas.microsoft.com/office/drawing/2014/main" id="{6992082D-EDB3-45DF-96CC-F7B5BC4AC3C2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8" name="Tijdelijke aanduiding voor tekst 41">
            <a:extLst>
              <a:ext uri="{FF2B5EF4-FFF2-40B4-BE49-F238E27FC236}">
                <a16:creationId xmlns:a16="http://schemas.microsoft.com/office/drawing/2014/main" id="{9F83E9FC-067F-4F18-B24E-EFC2BDBB537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44C80A36-B777-41EB-8184-7E721556A3D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30887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43BC77F-C04E-4DEA-AD88-A83F76291302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4CC96C-E37E-4FC8-AF5E-A4335D26F5B4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F03FBF2-EF99-4D23-BB46-D7C10403C331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97DEDB-876C-4E0A-A462-67E85D161084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B74991D-0DA2-45BC-94EF-B6E538A9BA02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883687F-CDC7-4B51-A57E-3C7E58D1BA7F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3959C39-DFF2-4152-98D1-14C49446E73B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27D236B-2582-49B3-8F45-037CF49CBD81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223AF5-9F21-4A67-9E36-69FDBCE12305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7A3C149-5EB8-4C30-896E-48D21346C7BB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0EAE744-5E31-4E92-B6E8-978C6EF6C83F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CA4A545-57B0-4801-9853-439731208894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07C69C6-76D9-4C49-84EC-1F399655FED7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1CD7EC4-7232-4B5A-9073-252E17C56490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36B5EF2-D912-498D-8641-9AE959D3B66F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F7D44D5-35CE-4C21-A6AB-C26A0E9145F0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B1582D2-506B-4D1C-9B70-18C3C0A1D316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362531F-8470-4EB8-B914-C605338C25FD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8A2FD79-28F1-4173-9087-99035DAC8B28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9BA7C85-7666-421A-9C3C-2A487B5106D3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61694B4-F4E9-49C2-8589-F377980E16AE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03CF069-F2CB-4AA2-A942-CD98EF179835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EC3714E-915E-4C0E-ADA0-5B8A4589BB4E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1E5F082-768F-4EE0-8F39-562948F152BD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C6B88B-3A11-4C81-B6D3-CFB7C6E1A917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E4A7CA4-7B02-4A2B-AA38-6A4BA14E4EA9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4E1DF7B-9F1F-49F7-AAC9-1B8EBB2616FE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21471B2-F0AC-44B6-81EF-F567E75A75CF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9FD4F77-1590-4AF6-9AC8-A02C97600679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BFF96B0-2F77-4337-9C7D-F50D32B35251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52187FC-F597-42EE-87EA-3E302EA79B76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BB56A7-BED2-43DB-8C82-04596B70D42E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628996D-50EB-42C3-A215-BFFE0A245453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D9DE502-C98E-437D-A1AD-C8E61EC4B1CB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0502A89-2ABE-4E38-890B-671760666D05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5F526E1F-85D2-4B12-ACC9-7EC7807FAF34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329C6B04-6691-4C0A-A7D6-CB62AE51CBF3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DAC58C38-BA6C-4802-8106-0266A2986BE0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13B806C2-5DE4-4272-8AFB-C663EBC041E4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6DC0F94B-2F67-4503-BF17-FFEB29E2C8BB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791EBC03-F520-407F-AE24-36E2547AD4A5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D06DDD7C-19CE-4C9B-9E32-C9E9F7C53798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FCC7CB97-3BFF-4C73-B69D-E92790ED9DC1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497155F5-EFF0-4AC4-A085-70E3B147149A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CA44F592-8511-466B-A12A-B013A7E8DA09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8438A406-6A2F-4AEA-8242-3AC3A1DE79F3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84AE8133-20DC-4975-8A0D-54E987567D6D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9237F646-E71A-4780-A2A4-B03C0B8CC9EA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29312D7D-09FE-4A44-AE2A-5FA0316F7AF1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6F9099C1-0A42-4905-B198-1BBC27C3412B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B0993887-C30F-4E8B-9595-58CF0B743CF8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870AFAA5-044D-42B2-81BD-3FFEEBCFD7B4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E2CCC794-0BD0-49A1-9DD3-E7B124FC813F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BD27ADDC-675E-4787-952D-E222017C0E0D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9D94F5FA-9660-4B93-AE75-DC8BD97CB6A6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136B8E95-A362-4977-B5A0-B8BCE62A4CE3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5F02341C-16AE-447E-BABD-2C6D1CDC36A7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B3628D5C-F05B-49B6-8C1E-79FDF223D332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DF1E28B6-29F9-4EDE-A1AD-066F5D69ED7A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7A05CF71-C83D-4261-8E9D-670CA2D74601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E99BB4CE-07D1-415F-88A6-72811005C0A9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BA9679C0-D2EC-4954-BDF1-A1CACD925FD2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5E10EC19-5369-400D-80AC-D247318C9E0C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6F80D2E0-0669-400A-B2B1-3259E892881C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106823E0-9B94-405B-A369-0B522DBA7AE6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0ACC0AFA-CF37-4CC2-8443-E73A4994474B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FD142B4A-1D2E-47D9-9BE7-43D9C3DFEDD4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9596E21D-5193-4844-A5B1-5CC42909F6C7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047F95A4-1820-4966-9265-A3ACF98DED0C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EF17D209-CA65-4873-BACB-33235D9ABDE1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223A223E-85E4-44B3-8A0E-254829A655E2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DF161914-C3E2-413A-8401-C47E09C155A4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35989080-B730-4558-AA30-63242BFEB3BE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9105A1B2-CA3A-407A-AB13-64E5BBBCFCB5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1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image" Target="../media/image1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1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image" Target="../media/image1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Relationship Id="rId14" Type="http://schemas.openxmlformats.org/officeDocument/2006/relationships/image" Target="../media/image1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1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6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31.xml"/><Relationship Id="rId7" Type="http://schemas.openxmlformats.org/officeDocument/2006/relationships/slideLayout" Target="../slideLayouts/slideLayout235.xml"/><Relationship Id="rId12" Type="http://schemas.openxmlformats.org/officeDocument/2006/relationships/slideLayout" Target="../slideLayouts/slideLayout240.xml"/><Relationship Id="rId2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9.xml"/><Relationship Id="rId5" Type="http://schemas.openxmlformats.org/officeDocument/2006/relationships/slideLayout" Target="../slideLayouts/slideLayout23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38.xml"/><Relationship Id="rId4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7.xml"/><Relationship Id="rId14" Type="http://schemas.openxmlformats.org/officeDocument/2006/relationships/image" Target="../media/image1.pn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13" Type="http://schemas.openxmlformats.org/officeDocument/2006/relationships/slideLayout" Target="../slideLayouts/slideLayout253.xml"/><Relationship Id="rId18" Type="http://schemas.openxmlformats.org/officeDocument/2006/relationships/theme" Target="../theme/theme21.xml"/><Relationship Id="rId3" Type="http://schemas.openxmlformats.org/officeDocument/2006/relationships/slideLayout" Target="../slideLayouts/slideLayout243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52.xml"/><Relationship Id="rId17" Type="http://schemas.openxmlformats.org/officeDocument/2006/relationships/slideLayout" Target="../slideLayouts/slideLayout257.xml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242.xml"/><Relationship Id="rId16" Type="http://schemas.openxmlformats.org/officeDocument/2006/relationships/slideLayout" Target="../slideLayouts/slideLayout256.xml"/><Relationship Id="rId20" Type="http://schemas.openxmlformats.org/officeDocument/2006/relationships/image" Target="../media/image8.svg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24" Type="http://schemas.openxmlformats.org/officeDocument/2006/relationships/image" Target="../media/image12.png"/><Relationship Id="rId5" Type="http://schemas.openxmlformats.org/officeDocument/2006/relationships/slideLayout" Target="../slideLayouts/slideLayout245.xml"/><Relationship Id="rId15" Type="http://schemas.openxmlformats.org/officeDocument/2006/relationships/slideLayout" Target="../slideLayouts/slideLayout255.xml"/><Relationship Id="rId23" Type="http://schemas.openxmlformats.org/officeDocument/2006/relationships/image" Target="../media/image11.png"/><Relationship Id="rId10" Type="http://schemas.openxmlformats.org/officeDocument/2006/relationships/slideLayout" Target="../slideLayouts/slideLayout25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Relationship Id="rId14" Type="http://schemas.openxmlformats.org/officeDocument/2006/relationships/slideLayout" Target="../slideLayouts/slideLayout254.xml"/><Relationship Id="rId22" Type="http://schemas.openxmlformats.org/officeDocument/2006/relationships/image" Target="../media/image10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10" name="Google Shape;17;p2"/>
          <p:cNvSpPr/>
          <p:nvPr/>
        </p:nvSpPr>
        <p:spPr>
          <a:xfrm>
            <a:off x="10325160" y="5688360"/>
            <a:ext cx="1866600" cy="11692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259200" y="261360"/>
            <a:ext cx="11669760" cy="6343200"/>
          </a:xfrm>
          <a:prstGeom prst="rect">
            <a:avLst/>
          </a:prstGeom>
          <a:solidFill>
            <a:srgbClr val="D8D8D8"/>
          </a:solidFill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Google Shape;19;p2"/>
          <p:cNvSpPr/>
          <p:nvPr/>
        </p:nvSpPr>
        <p:spPr>
          <a:xfrm>
            <a:off x="5343840" y="-885600"/>
            <a:ext cx="150408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TITLE SLIDE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23360" y="524520"/>
            <a:ext cx="5556240" cy="2644920"/>
          </a:xfrm>
          <a:prstGeom prst="rect">
            <a:avLst/>
          </a:prstGeom>
          <a:blipFill rotWithShape="0">
            <a:blip r:embed="rId15">
              <a:alphaModFix amt="90000"/>
            </a:blip>
            <a:stretch/>
          </a:blipFill>
          <a:ln w="0">
            <a:noFill/>
          </a:ln>
        </p:spPr>
        <p:txBody>
          <a:bodyPr lIns="900000" tIns="720000" rIns="288000" bIns="180000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1013040" y="2183760"/>
            <a:ext cx="4875120" cy="973800"/>
          </a:xfrm>
          <a:prstGeom prst="rect">
            <a:avLst/>
          </a:prstGeom>
          <a:noFill/>
          <a:ln w="0">
            <a:noFill/>
          </a:ln>
        </p:spPr>
        <p:txBody>
          <a:bodyPr lIns="324000" tIns="0" rIns="25200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10692000" y="5852160"/>
            <a:ext cx="991440" cy="486360"/>
          </a:xfrm>
          <a:prstGeom prst="rect">
            <a:avLst/>
          </a:prstGeom>
          <a:blipFill rotWithShape="0">
            <a:blip r:embed="rId16"/>
            <a:stretch/>
          </a:blip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solidFill>
            <a:srgbClr val="EA76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410" name="PlaceHolder 1"/>
          <p:cNvSpPr>
            <a:spLocks noGrp="1"/>
          </p:cNvSpPr>
          <p:nvPr>
            <p:ph type="dt" idx="25"/>
          </p:nvPr>
        </p:nvSpPr>
        <p:spPr>
          <a:xfrm>
            <a:off x="7645680" y="700776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11" name="PlaceHolder 2"/>
          <p:cNvSpPr>
            <a:spLocks noGrp="1"/>
          </p:cNvSpPr>
          <p:nvPr>
            <p:ph type="ftr" idx="26"/>
          </p:nvPr>
        </p:nvSpPr>
        <p:spPr>
          <a:xfrm>
            <a:off x="927000" y="7007760"/>
            <a:ext cx="67183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12" name="Google Shape;111;p12"/>
          <p:cNvSpPr/>
          <p:nvPr/>
        </p:nvSpPr>
        <p:spPr>
          <a:xfrm>
            <a:off x="5268960" y="-885600"/>
            <a:ext cx="165384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TABLE (100%)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title"/>
          </p:nvPr>
        </p:nvSpPr>
        <p:spPr>
          <a:xfrm>
            <a:off x="522000" y="272160"/>
            <a:ext cx="1114596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4" name="Google Shape;113;p12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PlaceHolder 4"/>
          <p:cNvSpPr>
            <a:spLocks noGrp="1"/>
          </p:cNvSpPr>
          <p:nvPr>
            <p:ph type="sldNum" idx="27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6DB92303-CE25-4A45-A345-0DD3C0613A4E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1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454" name="Google Shape;116;p13"/>
          <p:cNvSpPr/>
          <p:nvPr/>
        </p:nvSpPr>
        <p:spPr>
          <a:xfrm>
            <a:off x="10325160" y="5688360"/>
            <a:ext cx="1866600" cy="11692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PlaceHolder 1"/>
          <p:cNvSpPr>
            <a:spLocks noGrp="1"/>
          </p:cNvSpPr>
          <p:nvPr>
            <p:ph type="body"/>
          </p:nvPr>
        </p:nvSpPr>
        <p:spPr>
          <a:xfrm>
            <a:off x="259200" y="261360"/>
            <a:ext cx="11669760" cy="6343200"/>
          </a:xfrm>
          <a:prstGeom prst="rect">
            <a:avLst/>
          </a:prstGeom>
          <a:solidFill>
            <a:srgbClr val="D8D8D8"/>
          </a:solidFill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6" name="Google Shape;118;p13"/>
          <p:cNvSpPr/>
          <p:nvPr/>
        </p:nvSpPr>
        <p:spPr>
          <a:xfrm>
            <a:off x="5235840" y="-885600"/>
            <a:ext cx="171972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PICTURE 100%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10692000" y="5852160"/>
            <a:ext cx="991440" cy="486360"/>
          </a:xfrm>
          <a:prstGeom prst="rect">
            <a:avLst/>
          </a:prstGeom>
          <a:blipFill rotWithShape="0">
            <a:blip r:embed="rId15"/>
            <a:stretch/>
          </a:blip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8" name="PlaceHolder 3"/>
          <p:cNvSpPr>
            <a:spLocks noGrp="1"/>
          </p:cNvSpPr>
          <p:nvPr>
            <p:ph type="sldNum" idx="28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941A312B-0737-4157-9B93-46B7B76086D5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497" name="Google Shape;122;p14"/>
          <p:cNvSpPr/>
          <p:nvPr/>
        </p:nvSpPr>
        <p:spPr>
          <a:xfrm>
            <a:off x="10325160" y="5688360"/>
            <a:ext cx="1866600" cy="11692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PlaceHolder 1"/>
          <p:cNvSpPr>
            <a:spLocks noGrp="1"/>
          </p:cNvSpPr>
          <p:nvPr>
            <p:ph type="body"/>
          </p:nvPr>
        </p:nvSpPr>
        <p:spPr>
          <a:xfrm>
            <a:off x="259200" y="261360"/>
            <a:ext cx="11669760" cy="6343200"/>
          </a:xfrm>
          <a:prstGeom prst="rect">
            <a:avLst/>
          </a:prstGeom>
          <a:solidFill>
            <a:srgbClr val="D8D8D8"/>
          </a:solidFill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99" name="Google Shape;124;p14"/>
          <p:cNvSpPr/>
          <p:nvPr/>
        </p:nvSpPr>
        <p:spPr>
          <a:xfrm>
            <a:off x="4801320" y="-885600"/>
            <a:ext cx="258912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PICTURE 100% (white logo)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10692000" y="5852160"/>
            <a:ext cx="991440" cy="486360"/>
          </a:xfrm>
          <a:prstGeom prst="rect">
            <a:avLst/>
          </a:prstGeom>
          <a:blipFill rotWithShape="0">
            <a:blip r:embed="rId15"/>
            <a:stretch/>
          </a:blip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01" name="PlaceHolder 3"/>
          <p:cNvSpPr>
            <a:spLocks noGrp="1"/>
          </p:cNvSpPr>
          <p:nvPr>
            <p:ph type="sldNum" idx="29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FFFFFF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D24BBC0A-F2D5-4D96-808F-60A71EFF788F}" type="slidenum">
              <a:rPr lang="en-GB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0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540" name="Google Shape;128;p15"/>
          <p:cNvSpPr/>
          <p:nvPr/>
        </p:nvSpPr>
        <p:spPr>
          <a:xfrm>
            <a:off x="10325160" y="5688360"/>
            <a:ext cx="1866600" cy="11692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PlaceHolder 1"/>
          <p:cNvSpPr>
            <a:spLocks noGrp="1"/>
          </p:cNvSpPr>
          <p:nvPr>
            <p:ph type="dt" idx="30"/>
          </p:nvPr>
        </p:nvSpPr>
        <p:spPr>
          <a:xfrm>
            <a:off x="7645680" y="700416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42" name="PlaceHolder 2"/>
          <p:cNvSpPr>
            <a:spLocks noGrp="1"/>
          </p:cNvSpPr>
          <p:nvPr>
            <p:ph type="ftr" idx="31"/>
          </p:nvPr>
        </p:nvSpPr>
        <p:spPr>
          <a:xfrm>
            <a:off x="927000" y="7004160"/>
            <a:ext cx="67183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43" name="PlaceHolder 3"/>
          <p:cNvSpPr>
            <a:spLocks noGrp="1"/>
          </p:cNvSpPr>
          <p:nvPr>
            <p:ph type="body"/>
          </p:nvPr>
        </p:nvSpPr>
        <p:spPr>
          <a:xfrm>
            <a:off x="259200" y="261360"/>
            <a:ext cx="11669760" cy="6343200"/>
          </a:xfrm>
          <a:prstGeom prst="rect">
            <a:avLst/>
          </a:prstGeom>
          <a:solidFill>
            <a:srgbClr val="D8D8D8"/>
          </a:solidFill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44" name="Google Shape;132;p15"/>
          <p:cNvSpPr/>
          <p:nvPr/>
        </p:nvSpPr>
        <p:spPr>
          <a:xfrm>
            <a:off x="4636800" y="-885600"/>
            <a:ext cx="291816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QUOTE - BLACK (100% PICTURE)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45" name="PlaceHolder 4"/>
          <p:cNvSpPr>
            <a:spLocks noGrp="1"/>
          </p:cNvSpPr>
          <p:nvPr>
            <p:ph type="body"/>
          </p:nvPr>
        </p:nvSpPr>
        <p:spPr>
          <a:xfrm>
            <a:off x="10692000" y="5852160"/>
            <a:ext cx="991440" cy="486360"/>
          </a:xfrm>
          <a:prstGeom prst="rect">
            <a:avLst/>
          </a:prstGeom>
          <a:blipFill rotWithShape="0">
            <a:blip r:embed="rId15"/>
            <a:stretch/>
          </a:blip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46" name="PlaceHolder 5"/>
          <p:cNvSpPr>
            <a:spLocks noGrp="1"/>
          </p:cNvSpPr>
          <p:nvPr>
            <p:ph type="body"/>
          </p:nvPr>
        </p:nvSpPr>
        <p:spPr>
          <a:xfrm>
            <a:off x="820440" y="824760"/>
            <a:ext cx="4447800" cy="5233680"/>
          </a:xfrm>
          <a:prstGeom prst="rect">
            <a:avLst/>
          </a:prstGeom>
          <a:solidFill>
            <a:srgbClr val="FFFFFF">
              <a:alpha val="70000"/>
            </a:srgbClr>
          </a:solidFill>
          <a:ln w="0">
            <a:noFill/>
          </a:ln>
        </p:spPr>
        <p:txBody>
          <a:bodyPr lIns="180000" tIns="252000" rIns="180000" bIns="252000"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47" name="PlaceHolder 6"/>
          <p:cNvSpPr>
            <a:spLocks noGrp="1"/>
          </p:cNvSpPr>
          <p:nvPr>
            <p:ph type="sldNum" idx="32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ECC9B42A-EE15-4458-85CC-01E2523FAD67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48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586" name="Google Shape;137;p16"/>
          <p:cNvSpPr/>
          <p:nvPr/>
        </p:nvSpPr>
        <p:spPr>
          <a:xfrm>
            <a:off x="10325160" y="5688360"/>
            <a:ext cx="1866600" cy="11692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7" name="PlaceHolder 1"/>
          <p:cNvSpPr>
            <a:spLocks noGrp="1"/>
          </p:cNvSpPr>
          <p:nvPr>
            <p:ph type="dt" idx="33"/>
          </p:nvPr>
        </p:nvSpPr>
        <p:spPr>
          <a:xfrm>
            <a:off x="7645680" y="700416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88" name="PlaceHolder 2"/>
          <p:cNvSpPr>
            <a:spLocks noGrp="1"/>
          </p:cNvSpPr>
          <p:nvPr>
            <p:ph type="ftr" idx="34"/>
          </p:nvPr>
        </p:nvSpPr>
        <p:spPr>
          <a:xfrm>
            <a:off x="927000" y="7004160"/>
            <a:ext cx="67183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89" name="PlaceHolder 3"/>
          <p:cNvSpPr>
            <a:spLocks noGrp="1"/>
          </p:cNvSpPr>
          <p:nvPr>
            <p:ph type="body"/>
          </p:nvPr>
        </p:nvSpPr>
        <p:spPr>
          <a:xfrm>
            <a:off x="259200" y="261360"/>
            <a:ext cx="11669760" cy="6343200"/>
          </a:xfrm>
          <a:prstGeom prst="rect">
            <a:avLst/>
          </a:prstGeom>
          <a:solidFill>
            <a:srgbClr val="D8D8D8"/>
          </a:solidFill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90" name="Google Shape;141;p16"/>
          <p:cNvSpPr/>
          <p:nvPr/>
        </p:nvSpPr>
        <p:spPr>
          <a:xfrm>
            <a:off x="4624920" y="-885600"/>
            <a:ext cx="294192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QUOTE - WHITE (100% PICTURE)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 type="body"/>
          </p:nvPr>
        </p:nvSpPr>
        <p:spPr>
          <a:xfrm>
            <a:off x="10692000" y="5852160"/>
            <a:ext cx="991440" cy="486360"/>
          </a:xfrm>
          <a:prstGeom prst="rect">
            <a:avLst/>
          </a:prstGeom>
          <a:blipFill rotWithShape="0">
            <a:blip r:embed="rId15"/>
            <a:stretch/>
          </a:blip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92" name="PlaceHolder 5"/>
          <p:cNvSpPr>
            <a:spLocks noGrp="1"/>
          </p:cNvSpPr>
          <p:nvPr>
            <p:ph type="body"/>
          </p:nvPr>
        </p:nvSpPr>
        <p:spPr>
          <a:xfrm>
            <a:off x="820440" y="824760"/>
            <a:ext cx="4447800" cy="5233680"/>
          </a:xfrm>
          <a:prstGeom prst="rect">
            <a:avLst/>
          </a:prstGeom>
          <a:solidFill>
            <a:srgbClr val="FFFFFF">
              <a:alpha val="70000"/>
            </a:srgbClr>
          </a:solidFill>
          <a:ln w="0">
            <a:noFill/>
          </a:ln>
        </p:spPr>
        <p:txBody>
          <a:bodyPr lIns="180000" tIns="252000" rIns="180000" bIns="252000"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93" name="PlaceHolder 6"/>
          <p:cNvSpPr>
            <a:spLocks noGrp="1"/>
          </p:cNvSpPr>
          <p:nvPr>
            <p:ph type="sldNum" idx="35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FFFFFF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EE694C3E-A503-4454-9672-52D0D7E11EA8}" type="slidenum">
              <a:rPr lang="en-GB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94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632" name="PlaceHolder 1"/>
          <p:cNvSpPr>
            <a:spLocks noGrp="1"/>
          </p:cNvSpPr>
          <p:nvPr>
            <p:ph type="dt" idx="36"/>
          </p:nvPr>
        </p:nvSpPr>
        <p:spPr>
          <a:xfrm>
            <a:off x="7645680" y="700776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33" name="PlaceHolder 2"/>
          <p:cNvSpPr>
            <a:spLocks noGrp="1"/>
          </p:cNvSpPr>
          <p:nvPr>
            <p:ph type="ftr" idx="37"/>
          </p:nvPr>
        </p:nvSpPr>
        <p:spPr>
          <a:xfrm>
            <a:off x="927000" y="7007760"/>
            <a:ext cx="67183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34" name="PlaceHolder 3"/>
          <p:cNvSpPr>
            <a:spLocks noGrp="1"/>
          </p:cNvSpPr>
          <p:nvPr>
            <p:ph type="sldNum" idx="38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4A524659-8DAA-4C40-8A36-BC90704BAB40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35" name="Google Shape;149;p17"/>
          <p:cNvSpPr/>
          <p:nvPr/>
        </p:nvSpPr>
        <p:spPr>
          <a:xfrm>
            <a:off x="5353920" y="-885600"/>
            <a:ext cx="148356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TITLE ONLY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title"/>
          </p:nvPr>
        </p:nvSpPr>
        <p:spPr>
          <a:xfrm>
            <a:off x="522000" y="272160"/>
            <a:ext cx="1114596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37" name="Google Shape;151;p17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676" name="PlaceHolder 1"/>
          <p:cNvSpPr>
            <a:spLocks noGrp="1"/>
          </p:cNvSpPr>
          <p:nvPr>
            <p:ph type="dt" idx="39"/>
          </p:nvPr>
        </p:nvSpPr>
        <p:spPr>
          <a:xfrm>
            <a:off x="7645680" y="699516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77" name="PlaceHolder 2"/>
          <p:cNvSpPr>
            <a:spLocks noGrp="1"/>
          </p:cNvSpPr>
          <p:nvPr>
            <p:ph type="ftr" idx="40"/>
          </p:nvPr>
        </p:nvSpPr>
        <p:spPr>
          <a:xfrm>
            <a:off x="927000" y="6995160"/>
            <a:ext cx="719316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78" name="Google Shape;155;p18"/>
          <p:cNvSpPr/>
          <p:nvPr/>
        </p:nvSpPr>
        <p:spPr>
          <a:xfrm>
            <a:off x="5199120" y="-885600"/>
            <a:ext cx="179352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INTRODUCTION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79" name="PlaceHolder 3"/>
          <p:cNvSpPr>
            <a:spLocks noGrp="1"/>
          </p:cNvSpPr>
          <p:nvPr>
            <p:ph type="body"/>
          </p:nvPr>
        </p:nvSpPr>
        <p:spPr>
          <a:xfrm>
            <a:off x="534240" y="1388520"/>
            <a:ext cx="2602080" cy="28872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t">
            <a:normAutofit fontScale="6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0" name="PlaceHolder 4"/>
          <p:cNvSpPr>
            <a:spLocks noGrp="1"/>
          </p:cNvSpPr>
          <p:nvPr>
            <p:ph type="body"/>
          </p:nvPr>
        </p:nvSpPr>
        <p:spPr>
          <a:xfrm>
            <a:off x="3377880" y="1388520"/>
            <a:ext cx="2602080" cy="28872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t">
            <a:normAutofit fontScale="6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1" name="PlaceHolder 5"/>
          <p:cNvSpPr>
            <a:spLocks noGrp="1"/>
          </p:cNvSpPr>
          <p:nvPr>
            <p:ph type="body"/>
          </p:nvPr>
        </p:nvSpPr>
        <p:spPr>
          <a:xfrm>
            <a:off x="6226200" y="1388520"/>
            <a:ext cx="2602080" cy="28872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t">
            <a:normAutofit fontScale="6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2" name="PlaceHolder 6"/>
          <p:cNvSpPr>
            <a:spLocks noGrp="1"/>
          </p:cNvSpPr>
          <p:nvPr>
            <p:ph type="body"/>
          </p:nvPr>
        </p:nvSpPr>
        <p:spPr>
          <a:xfrm>
            <a:off x="9074160" y="1388520"/>
            <a:ext cx="2602080" cy="28872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t">
            <a:normAutofit fontScale="6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3" name="PlaceHolder 7"/>
          <p:cNvSpPr>
            <a:spLocks noGrp="1"/>
          </p:cNvSpPr>
          <p:nvPr>
            <p:ph type="body"/>
          </p:nvPr>
        </p:nvSpPr>
        <p:spPr>
          <a:xfrm>
            <a:off x="525240" y="4530960"/>
            <a:ext cx="261144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4" name="PlaceHolder 8"/>
          <p:cNvSpPr>
            <a:spLocks noGrp="1"/>
          </p:cNvSpPr>
          <p:nvPr>
            <p:ph type="body"/>
          </p:nvPr>
        </p:nvSpPr>
        <p:spPr>
          <a:xfrm>
            <a:off x="3368880" y="4530960"/>
            <a:ext cx="261144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5" name="PlaceHolder 9"/>
          <p:cNvSpPr>
            <a:spLocks noGrp="1"/>
          </p:cNvSpPr>
          <p:nvPr>
            <p:ph type="body"/>
          </p:nvPr>
        </p:nvSpPr>
        <p:spPr>
          <a:xfrm>
            <a:off x="6217200" y="4530960"/>
            <a:ext cx="261144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6" name="PlaceHolder 10"/>
          <p:cNvSpPr>
            <a:spLocks noGrp="1"/>
          </p:cNvSpPr>
          <p:nvPr>
            <p:ph type="body"/>
          </p:nvPr>
        </p:nvSpPr>
        <p:spPr>
          <a:xfrm>
            <a:off x="9069840" y="4530960"/>
            <a:ext cx="261144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7" name="PlaceHolder 11"/>
          <p:cNvSpPr>
            <a:spLocks noGrp="1"/>
          </p:cNvSpPr>
          <p:nvPr>
            <p:ph type="title"/>
          </p:nvPr>
        </p:nvSpPr>
        <p:spPr>
          <a:xfrm>
            <a:off x="510480" y="272160"/>
            <a:ext cx="1116612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88" name="Google Shape;165;p18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9" name="PlaceHolder 12"/>
          <p:cNvSpPr>
            <a:spLocks noGrp="1"/>
          </p:cNvSpPr>
          <p:nvPr>
            <p:ph type="sldNum" idx="41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5C7B2E5B-907D-47E3-BC82-E54033972B63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727" name="Google Shape;168;p19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8" name="PlaceHolder 1"/>
          <p:cNvSpPr>
            <a:spLocks noGrp="1"/>
          </p:cNvSpPr>
          <p:nvPr>
            <p:ph type="dt" idx="42"/>
          </p:nvPr>
        </p:nvSpPr>
        <p:spPr>
          <a:xfrm>
            <a:off x="7645680" y="704556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729" name="PlaceHolder 2"/>
          <p:cNvSpPr>
            <a:spLocks noGrp="1"/>
          </p:cNvSpPr>
          <p:nvPr>
            <p:ph type="ftr" idx="43"/>
          </p:nvPr>
        </p:nvSpPr>
        <p:spPr>
          <a:xfrm>
            <a:off x="927000" y="7045560"/>
            <a:ext cx="67183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30" name="PlaceHolder 3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31" name="PlaceHolder 4"/>
          <p:cNvSpPr>
            <a:spLocks noGrp="1"/>
          </p:cNvSpPr>
          <p:nvPr>
            <p:ph type="body"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32" name="Google Shape;173;p19"/>
          <p:cNvSpPr/>
          <p:nvPr/>
        </p:nvSpPr>
        <p:spPr>
          <a:xfrm>
            <a:off x="5534280" y="-885600"/>
            <a:ext cx="112320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CC-BY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33" name="PlaceHolder 5"/>
          <p:cNvSpPr>
            <a:spLocks noGrp="1"/>
          </p:cNvSpPr>
          <p:nvPr>
            <p:ph type="body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solidFill>
            <a:srgbClr val="EA76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734" name="Google Shape;175;p19"/>
          <p:cNvGrpSpPr/>
          <p:nvPr/>
        </p:nvGrpSpPr>
        <p:grpSpPr>
          <a:xfrm>
            <a:off x="10692000" y="5463000"/>
            <a:ext cx="899280" cy="393840"/>
            <a:chOff x="10692000" y="5463000"/>
            <a:chExt cx="899280" cy="393840"/>
          </a:xfrm>
        </p:grpSpPr>
        <p:sp>
          <p:nvSpPr>
            <p:cNvPr id="735" name="Google Shape;176;p19"/>
            <p:cNvSpPr/>
            <p:nvPr/>
          </p:nvSpPr>
          <p:spPr>
            <a:xfrm>
              <a:off x="11178360" y="5463000"/>
              <a:ext cx="412920" cy="393840"/>
            </a:xfrm>
            <a:custGeom>
              <a:avLst/>
              <a:gdLst/>
              <a:ahLst/>
              <a:cxnLst/>
              <a:rect l="l" t="t" r="r" b="b"/>
              <a:pathLst>
                <a:path w="55127" h="120000">
                  <a:moveTo>
                    <a:pt x="27564" y="120000"/>
                  </a:moveTo>
                  <a:lnTo>
                    <a:pt x="27564" y="120000"/>
                  </a:lnTo>
                  <a:lnTo>
                    <a:pt x="26126" y="120000"/>
                  </a:lnTo>
                  <a:lnTo>
                    <a:pt x="24688" y="119826"/>
                  </a:lnTo>
                  <a:lnTo>
                    <a:pt x="23329" y="119478"/>
                  </a:lnTo>
                  <a:lnTo>
                    <a:pt x="21971" y="118957"/>
                  </a:lnTo>
                  <a:lnTo>
                    <a:pt x="20613" y="118261"/>
                  </a:lnTo>
                  <a:lnTo>
                    <a:pt x="19335" y="117391"/>
                  </a:lnTo>
                  <a:lnTo>
                    <a:pt x="17977" y="116348"/>
                  </a:lnTo>
                  <a:lnTo>
                    <a:pt x="16778" y="115304"/>
                  </a:lnTo>
                  <a:lnTo>
                    <a:pt x="15500" y="113913"/>
                  </a:lnTo>
                  <a:lnTo>
                    <a:pt x="14301" y="112522"/>
                  </a:lnTo>
                  <a:lnTo>
                    <a:pt x="13183" y="111130"/>
                  </a:lnTo>
                  <a:lnTo>
                    <a:pt x="12064" y="109391"/>
                  </a:lnTo>
                  <a:lnTo>
                    <a:pt x="10946" y="107652"/>
                  </a:lnTo>
                  <a:lnTo>
                    <a:pt x="9907" y="105739"/>
                  </a:lnTo>
                  <a:lnTo>
                    <a:pt x="8869" y="103826"/>
                  </a:lnTo>
                  <a:lnTo>
                    <a:pt x="7910" y="101739"/>
                  </a:lnTo>
                  <a:lnTo>
                    <a:pt x="7031" y="99652"/>
                  </a:lnTo>
                  <a:lnTo>
                    <a:pt x="6152" y="97391"/>
                  </a:lnTo>
                  <a:lnTo>
                    <a:pt x="5273" y="94957"/>
                  </a:lnTo>
                  <a:lnTo>
                    <a:pt x="4554" y="92522"/>
                  </a:lnTo>
                  <a:lnTo>
                    <a:pt x="3835" y="90087"/>
                  </a:lnTo>
                  <a:lnTo>
                    <a:pt x="3196" y="87478"/>
                  </a:lnTo>
                  <a:lnTo>
                    <a:pt x="2557" y="84870"/>
                  </a:lnTo>
                  <a:lnTo>
                    <a:pt x="1998" y="82261"/>
                  </a:lnTo>
                  <a:lnTo>
                    <a:pt x="1518" y="79478"/>
                  </a:lnTo>
                  <a:lnTo>
                    <a:pt x="1119" y="76696"/>
                  </a:lnTo>
                  <a:lnTo>
                    <a:pt x="799" y="73913"/>
                  </a:lnTo>
                  <a:lnTo>
                    <a:pt x="480" y="70957"/>
                  </a:lnTo>
                  <a:lnTo>
                    <a:pt x="240" y="68174"/>
                  </a:lnTo>
                  <a:lnTo>
                    <a:pt x="80" y="65217"/>
                  </a:lnTo>
                  <a:lnTo>
                    <a:pt x="1" y="62261"/>
                  </a:lnTo>
                  <a:lnTo>
                    <a:pt x="1" y="59304"/>
                  </a:lnTo>
                  <a:lnTo>
                    <a:pt x="1" y="59304"/>
                  </a:lnTo>
                  <a:lnTo>
                    <a:pt x="80" y="56348"/>
                  </a:lnTo>
                  <a:lnTo>
                    <a:pt x="240" y="53217"/>
                  </a:lnTo>
                  <a:lnTo>
                    <a:pt x="480" y="50261"/>
                  </a:lnTo>
                  <a:lnTo>
                    <a:pt x="720" y="47304"/>
                  </a:lnTo>
                  <a:lnTo>
                    <a:pt x="1039" y="44348"/>
                  </a:lnTo>
                  <a:lnTo>
                    <a:pt x="1439" y="41565"/>
                  </a:lnTo>
                  <a:lnTo>
                    <a:pt x="1838" y="38783"/>
                  </a:lnTo>
                  <a:lnTo>
                    <a:pt x="2397" y="36000"/>
                  </a:lnTo>
                  <a:lnTo>
                    <a:pt x="2957" y="33391"/>
                  </a:lnTo>
                  <a:lnTo>
                    <a:pt x="3516" y="30783"/>
                  </a:lnTo>
                  <a:lnTo>
                    <a:pt x="4155" y="28348"/>
                  </a:lnTo>
                  <a:lnTo>
                    <a:pt x="4874" y="25913"/>
                  </a:lnTo>
                  <a:lnTo>
                    <a:pt x="5673" y="23652"/>
                  </a:lnTo>
                  <a:lnTo>
                    <a:pt x="6472" y="21391"/>
                  </a:lnTo>
                  <a:lnTo>
                    <a:pt x="7351" y="19304"/>
                  </a:lnTo>
                  <a:lnTo>
                    <a:pt x="8230" y="17217"/>
                  </a:lnTo>
                  <a:lnTo>
                    <a:pt x="9188" y="15304"/>
                  </a:lnTo>
                  <a:lnTo>
                    <a:pt x="10227" y="13391"/>
                  </a:lnTo>
                  <a:lnTo>
                    <a:pt x="11265" y="11652"/>
                  </a:lnTo>
                  <a:lnTo>
                    <a:pt x="12304" y="10087"/>
                  </a:lnTo>
                  <a:lnTo>
                    <a:pt x="13423" y="8522"/>
                  </a:lnTo>
                  <a:lnTo>
                    <a:pt x="14621" y="7130"/>
                  </a:lnTo>
                  <a:lnTo>
                    <a:pt x="15740" y="5913"/>
                  </a:lnTo>
                  <a:lnTo>
                    <a:pt x="17018" y="4696"/>
                  </a:lnTo>
                  <a:lnTo>
                    <a:pt x="18296" y="3652"/>
                  </a:lnTo>
                  <a:lnTo>
                    <a:pt x="19574" y="2609"/>
                  </a:lnTo>
                  <a:lnTo>
                    <a:pt x="20853" y="1913"/>
                  </a:lnTo>
                  <a:lnTo>
                    <a:pt x="22211" y="1217"/>
                  </a:lnTo>
                  <a:lnTo>
                    <a:pt x="23569" y="696"/>
                  </a:lnTo>
                  <a:lnTo>
                    <a:pt x="25007" y="348"/>
                  </a:lnTo>
                  <a:lnTo>
                    <a:pt x="26445" y="174"/>
                  </a:lnTo>
                  <a:lnTo>
                    <a:pt x="27883" y="0"/>
                  </a:lnTo>
                  <a:lnTo>
                    <a:pt x="27883" y="0"/>
                  </a:lnTo>
                  <a:lnTo>
                    <a:pt x="29242" y="174"/>
                  </a:lnTo>
                  <a:lnTo>
                    <a:pt x="30680" y="348"/>
                  </a:lnTo>
                  <a:lnTo>
                    <a:pt x="32038" y="696"/>
                  </a:lnTo>
                  <a:lnTo>
                    <a:pt x="33316" y="1217"/>
                  </a:lnTo>
                  <a:lnTo>
                    <a:pt x="34674" y="1913"/>
                  </a:lnTo>
                  <a:lnTo>
                    <a:pt x="35953" y="2783"/>
                  </a:lnTo>
                  <a:lnTo>
                    <a:pt x="37231" y="3652"/>
                  </a:lnTo>
                  <a:lnTo>
                    <a:pt x="38429" y="4696"/>
                  </a:lnTo>
                  <a:lnTo>
                    <a:pt x="39628" y="5913"/>
                  </a:lnTo>
                  <a:lnTo>
                    <a:pt x="40826" y="7304"/>
                  </a:lnTo>
                  <a:lnTo>
                    <a:pt x="42024" y="8696"/>
                  </a:lnTo>
                  <a:lnTo>
                    <a:pt x="43143" y="10261"/>
                  </a:lnTo>
                  <a:lnTo>
                    <a:pt x="44182" y="12000"/>
                  </a:lnTo>
                  <a:lnTo>
                    <a:pt x="45220" y="13739"/>
                  </a:lnTo>
                  <a:lnTo>
                    <a:pt x="46179" y="15652"/>
                  </a:lnTo>
                  <a:lnTo>
                    <a:pt x="47138" y="17739"/>
                  </a:lnTo>
                  <a:lnTo>
                    <a:pt x="48096" y="19826"/>
                  </a:lnTo>
                  <a:lnTo>
                    <a:pt x="48975" y="22087"/>
                  </a:lnTo>
                  <a:lnTo>
                    <a:pt x="49774" y="24348"/>
                  </a:lnTo>
                  <a:lnTo>
                    <a:pt x="50493" y="26783"/>
                  </a:lnTo>
                  <a:lnTo>
                    <a:pt x="51212" y="29217"/>
                  </a:lnTo>
                  <a:lnTo>
                    <a:pt x="51931" y="31652"/>
                  </a:lnTo>
                  <a:lnTo>
                    <a:pt x="52491" y="34435"/>
                  </a:lnTo>
                  <a:lnTo>
                    <a:pt x="53050" y="37043"/>
                  </a:lnTo>
                  <a:lnTo>
                    <a:pt x="53529" y="39826"/>
                  </a:lnTo>
                  <a:lnTo>
                    <a:pt x="53929" y="42609"/>
                  </a:lnTo>
                  <a:lnTo>
                    <a:pt x="54328" y="45565"/>
                  </a:lnTo>
                  <a:lnTo>
                    <a:pt x="54648" y="48522"/>
                  </a:lnTo>
                  <a:lnTo>
                    <a:pt x="54807" y="51478"/>
                  </a:lnTo>
                  <a:lnTo>
                    <a:pt x="54967" y="54435"/>
                  </a:lnTo>
                  <a:lnTo>
                    <a:pt x="55047" y="57565"/>
                  </a:lnTo>
                  <a:lnTo>
                    <a:pt x="55127" y="60696"/>
                  </a:lnTo>
                  <a:lnTo>
                    <a:pt x="55127" y="60696"/>
                  </a:lnTo>
                  <a:lnTo>
                    <a:pt x="55047" y="63826"/>
                  </a:lnTo>
                  <a:lnTo>
                    <a:pt x="54887" y="66783"/>
                  </a:lnTo>
                  <a:lnTo>
                    <a:pt x="54728" y="69913"/>
                  </a:lnTo>
                  <a:lnTo>
                    <a:pt x="54488" y="72870"/>
                  </a:lnTo>
                  <a:lnTo>
                    <a:pt x="54168" y="75652"/>
                  </a:lnTo>
                  <a:lnTo>
                    <a:pt x="53769" y="78435"/>
                  </a:lnTo>
                  <a:lnTo>
                    <a:pt x="53289" y="81217"/>
                  </a:lnTo>
                  <a:lnTo>
                    <a:pt x="52810" y="84000"/>
                  </a:lnTo>
                  <a:lnTo>
                    <a:pt x="52251" y="86609"/>
                  </a:lnTo>
                  <a:lnTo>
                    <a:pt x="51692" y="89217"/>
                  </a:lnTo>
                  <a:lnTo>
                    <a:pt x="50973" y="91652"/>
                  </a:lnTo>
                  <a:lnTo>
                    <a:pt x="50254" y="94087"/>
                  </a:lnTo>
                  <a:lnTo>
                    <a:pt x="49534" y="96348"/>
                  </a:lnTo>
                  <a:lnTo>
                    <a:pt x="48736" y="98609"/>
                  </a:lnTo>
                  <a:lnTo>
                    <a:pt x="47857" y="100696"/>
                  </a:lnTo>
                  <a:lnTo>
                    <a:pt x="46978" y="102783"/>
                  </a:lnTo>
                  <a:lnTo>
                    <a:pt x="46019" y="104696"/>
                  </a:lnTo>
                  <a:lnTo>
                    <a:pt x="44981" y="106609"/>
                  </a:lnTo>
                  <a:lnTo>
                    <a:pt x="43942" y="108348"/>
                  </a:lnTo>
                  <a:lnTo>
                    <a:pt x="42903" y="110087"/>
                  </a:lnTo>
                  <a:lnTo>
                    <a:pt x="41785" y="111478"/>
                  </a:lnTo>
                  <a:lnTo>
                    <a:pt x="40666" y="112870"/>
                  </a:lnTo>
                  <a:lnTo>
                    <a:pt x="39468" y="114261"/>
                  </a:lnTo>
                  <a:lnTo>
                    <a:pt x="38269" y="115478"/>
                  </a:lnTo>
                  <a:lnTo>
                    <a:pt x="36991" y="116522"/>
                  </a:lnTo>
                  <a:lnTo>
                    <a:pt x="35713" y="117391"/>
                  </a:lnTo>
                  <a:lnTo>
                    <a:pt x="34435" y="118261"/>
                  </a:lnTo>
                  <a:lnTo>
                    <a:pt x="33076" y="118783"/>
                  </a:lnTo>
                  <a:lnTo>
                    <a:pt x="31718" y="119304"/>
                  </a:lnTo>
                  <a:lnTo>
                    <a:pt x="30360" y="119652"/>
                  </a:lnTo>
                  <a:lnTo>
                    <a:pt x="28922" y="120000"/>
                  </a:lnTo>
                  <a:lnTo>
                    <a:pt x="27564" y="120000"/>
                  </a:lnTo>
                  <a:lnTo>
                    <a:pt x="27564" y="120000"/>
                  </a:lnTo>
                  <a:close/>
                  <a:moveTo>
                    <a:pt x="50014" y="60000"/>
                  </a:moveTo>
                  <a:lnTo>
                    <a:pt x="50014" y="60000"/>
                  </a:lnTo>
                  <a:lnTo>
                    <a:pt x="50014" y="57391"/>
                  </a:lnTo>
                  <a:lnTo>
                    <a:pt x="49934" y="54957"/>
                  </a:lnTo>
                  <a:lnTo>
                    <a:pt x="49774" y="52522"/>
                  </a:lnTo>
                  <a:lnTo>
                    <a:pt x="49614" y="50087"/>
                  </a:lnTo>
                  <a:lnTo>
                    <a:pt x="49375" y="47652"/>
                  </a:lnTo>
                  <a:lnTo>
                    <a:pt x="49055" y="45391"/>
                  </a:lnTo>
                  <a:lnTo>
                    <a:pt x="48736" y="43130"/>
                  </a:lnTo>
                  <a:lnTo>
                    <a:pt x="48336" y="40870"/>
                  </a:lnTo>
                  <a:lnTo>
                    <a:pt x="47857" y="38609"/>
                  </a:lnTo>
                  <a:lnTo>
                    <a:pt x="47377" y="36522"/>
                  </a:lnTo>
                  <a:lnTo>
                    <a:pt x="46818" y="34609"/>
                  </a:lnTo>
                  <a:lnTo>
                    <a:pt x="46259" y="32522"/>
                  </a:lnTo>
                  <a:lnTo>
                    <a:pt x="45620" y="30609"/>
                  </a:lnTo>
                  <a:lnTo>
                    <a:pt x="44981" y="28870"/>
                  </a:lnTo>
                  <a:lnTo>
                    <a:pt x="44261" y="27130"/>
                  </a:lnTo>
                  <a:lnTo>
                    <a:pt x="43542" y="25391"/>
                  </a:lnTo>
                  <a:lnTo>
                    <a:pt x="42744" y="23826"/>
                  </a:lnTo>
                  <a:lnTo>
                    <a:pt x="41945" y="22261"/>
                  </a:lnTo>
                  <a:lnTo>
                    <a:pt x="41146" y="20870"/>
                  </a:lnTo>
                  <a:lnTo>
                    <a:pt x="40267" y="19478"/>
                  </a:lnTo>
                  <a:lnTo>
                    <a:pt x="39308" y="18087"/>
                  </a:lnTo>
                  <a:lnTo>
                    <a:pt x="38429" y="17043"/>
                  </a:lnTo>
                  <a:lnTo>
                    <a:pt x="37471" y="16000"/>
                  </a:lnTo>
                  <a:lnTo>
                    <a:pt x="36432" y="14957"/>
                  </a:lnTo>
                  <a:lnTo>
                    <a:pt x="35473" y="14087"/>
                  </a:lnTo>
                  <a:lnTo>
                    <a:pt x="34435" y="13217"/>
                  </a:lnTo>
                  <a:lnTo>
                    <a:pt x="33316" y="12522"/>
                  </a:lnTo>
                  <a:lnTo>
                    <a:pt x="32277" y="12000"/>
                  </a:lnTo>
                  <a:lnTo>
                    <a:pt x="31159" y="11652"/>
                  </a:lnTo>
                  <a:lnTo>
                    <a:pt x="30040" y="11304"/>
                  </a:lnTo>
                  <a:lnTo>
                    <a:pt x="28842" y="10957"/>
                  </a:lnTo>
                  <a:lnTo>
                    <a:pt x="27724" y="10957"/>
                  </a:lnTo>
                  <a:lnTo>
                    <a:pt x="27724" y="10957"/>
                  </a:lnTo>
                  <a:lnTo>
                    <a:pt x="26525" y="10957"/>
                  </a:lnTo>
                  <a:lnTo>
                    <a:pt x="25407" y="11130"/>
                  </a:lnTo>
                  <a:lnTo>
                    <a:pt x="24288" y="11478"/>
                  </a:lnTo>
                  <a:lnTo>
                    <a:pt x="23170" y="11826"/>
                  </a:lnTo>
                  <a:lnTo>
                    <a:pt x="22051" y="12348"/>
                  </a:lnTo>
                  <a:lnTo>
                    <a:pt x="20933" y="13043"/>
                  </a:lnTo>
                  <a:lnTo>
                    <a:pt x="19894" y="13913"/>
                  </a:lnTo>
                  <a:lnTo>
                    <a:pt x="18855" y="14783"/>
                  </a:lnTo>
                  <a:lnTo>
                    <a:pt x="17897" y="15826"/>
                  </a:lnTo>
                  <a:lnTo>
                    <a:pt x="16858" y="16870"/>
                  </a:lnTo>
                  <a:lnTo>
                    <a:pt x="15899" y="18087"/>
                  </a:lnTo>
                  <a:lnTo>
                    <a:pt x="15020" y="19478"/>
                  </a:lnTo>
                  <a:lnTo>
                    <a:pt x="14142" y="20870"/>
                  </a:lnTo>
                  <a:lnTo>
                    <a:pt x="13263" y="22435"/>
                  </a:lnTo>
                  <a:lnTo>
                    <a:pt x="12464" y="24000"/>
                  </a:lnTo>
                  <a:lnTo>
                    <a:pt x="11665" y="25565"/>
                  </a:lnTo>
                  <a:lnTo>
                    <a:pt x="10866" y="27478"/>
                  </a:lnTo>
                  <a:lnTo>
                    <a:pt x="10147" y="29217"/>
                  </a:lnTo>
                  <a:lnTo>
                    <a:pt x="9508" y="31130"/>
                  </a:lnTo>
                  <a:lnTo>
                    <a:pt x="8869" y="33043"/>
                  </a:lnTo>
                  <a:lnTo>
                    <a:pt x="8230" y="35130"/>
                  </a:lnTo>
                  <a:lnTo>
                    <a:pt x="7750" y="37217"/>
                  </a:lnTo>
                  <a:lnTo>
                    <a:pt x="7191" y="39304"/>
                  </a:lnTo>
                  <a:lnTo>
                    <a:pt x="6791" y="41391"/>
                  </a:lnTo>
                  <a:lnTo>
                    <a:pt x="6392" y="43652"/>
                  </a:lnTo>
                  <a:lnTo>
                    <a:pt x="5993" y="45913"/>
                  </a:lnTo>
                  <a:lnTo>
                    <a:pt x="5673" y="48174"/>
                  </a:lnTo>
                  <a:lnTo>
                    <a:pt x="5433" y="50609"/>
                  </a:lnTo>
                  <a:lnTo>
                    <a:pt x="5273" y="52870"/>
                  </a:lnTo>
                  <a:lnTo>
                    <a:pt x="5114" y="55304"/>
                  </a:lnTo>
                  <a:lnTo>
                    <a:pt x="5034" y="57739"/>
                  </a:lnTo>
                  <a:lnTo>
                    <a:pt x="5034" y="60174"/>
                  </a:lnTo>
                  <a:lnTo>
                    <a:pt x="5034" y="60174"/>
                  </a:lnTo>
                  <a:lnTo>
                    <a:pt x="5034" y="62609"/>
                  </a:lnTo>
                  <a:lnTo>
                    <a:pt x="5114" y="65217"/>
                  </a:lnTo>
                  <a:lnTo>
                    <a:pt x="5273" y="67478"/>
                  </a:lnTo>
                  <a:lnTo>
                    <a:pt x="5513" y="69913"/>
                  </a:lnTo>
                  <a:lnTo>
                    <a:pt x="5753" y="72348"/>
                  </a:lnTo>
                  <a:lnTo>
                    <a:pt x="6072" y="74609"/>
                  </a:lnTo>
                  <a:lnTo>
                    <a:pt x="6392" y="76870"/>
                  </a:lnTo>
                  <a:lnTo>
                    <a:pt x="6871" y="79130"/>
                  </a:lnTo>
                  <a:lnTo>
                    <a:pt x="7271" y="81217"/>
                  </a:lnTo>
                  <a:lnTo>
                    <a:pt x="7830" y="83304"/>
                  </a:lnTo>
                  <a:lnTo>
                    <a:pt x="8389" y="85391"/>
                  </a:lnTo>
                  <a:lnTo>
                    <a:pt x="8949" y="87478"/>
                  </a:lnTo>
                  <a:lnTo>
                    <a:pt x="9588" y="89391"/>
                  </a:lnTo>
                  <a:lnTo>
                    <a:pt x="10307" y="91130"/>
                  </a:lnTo>
                  <a:lnTo>
                    <a:pt x="11026" y="93043"/>
                  </a:lnTo>
                  <a:lnTo>
                    <a:pt x="11745" y="94609"/>
                  </a:lnTo>
                  <a:lnTo>
                    <a:pt x="12544" y="96348"/>
                  </a:lnTo>
                  <a:lnTo>
                    <a:pt x="13343" y="97913"/>
                  </a:lnTo>
                  <a:lnTo>
                    <a:pt x="14222" y="99304"/>
                  </a:lnTo>
                  <a:lnTo>
                    <a:pt x="15100" y="100696"/>
                  </a:lnTo>
                  <a:lnTo>
                    <a:pt x="16059" y="101913"/>
                  </a:lnTo>
                  <a:lnTo>
                    <a:pt x="17018" y="103130"/>
                  </a:lnTo>
                  <a:lnTo>
                    <a:pt x="17977" y="104174"/>
                  </a:lnTo>
                  <a:lnTo>
                    <a:pt x="19015" y="105217"/>
                  </a:lnTo>
                  <a:lnTo>
                    <a:pt x="19974" y="106087"/>
                  </a:lnTo>
                  <a:lnTo>
                    <a:pt x="21092" y="106957"/>
                  </a:lnTo>
                  <a:lnTo>
                    <a:pt x="22131" y="107652"/>
                  </a:lnTo>
                  <a:lnTo>
                    <a:pt x="23250" y="108174"/>
                  </a:lnTo>
                  <a:lnTo>
                    <a:pt x="24288" y="108522"/>
                  </a:lnTo>
                  <a:lnTo>
                    <a:pt x="25407" y="108870"/>
                  </a:lnTo>
                  <a:lnTo>
                    <a:pt x="26605" y="109043"/>
                  </a:lnTo>
                  <a:lnTo>
                    <a:pt x="27724" y="109217"/>
                  </a:lnTo>
                  <a:lnTo>
                    <a:pt x="27724" y="109217"/>
                  </a:lnTo>
                  <a:lnTo>
                    <a:pt x="28762" y="109043"/>
                  </a:lnTo>
                  <a:lnTo>
                    <a:pt x="29881" y="108870"/>
                  </a:lnTo>
                  <a:lnTo>
                    <a:pt x="30919" y="108522"/>
                  </a:lnTo>
                  <a:lnTo>
                    <a:pt x="31958" y="108174"/>
                  </a:lnTo>
                  <a:lnTo>
                    <a:pt x="32997" y="107652"/>
                  </a:lnTo>
                  <a:lnTo>
                    <a:pt x="34035" y="106957"/>
                  </a:lnTo>
                  <a:lnTo>
                    <a:pt x="35074" y="106261"/>
                  </a:lnTo>
                  <a:lnTo>
                    <a:pt x="36112" y="105391"/>
                  </a:lnTo>
                  <a:lnTo>
                    <a:pt x="37071" y="104348"/>
                  </a:lnTo>
                  <a:lnTo>
                    <a:pt x="38030" y="103304"/>
                  </a:lnTo>
                  <a:lnTo>
                    <a:pt x="38989" y="102261"/>
                  </a:lnTo>
                  <a:lnTo>
                    <a:pt x="39947" y="100870"/>
                  </a:lnTo>
                  <a:lnTo>
                    <a:pt x="40826" y="99652"/>
                  </a:lnTo>
                  <a:lnTo>
                    <a:pt x="41705" y="98087"/>
                  </a:lnTo>
                  <a:lnTo>
                    <a:pt x="42504" y="96696"/>
                  </a:lnTo>
                  <a:lnTo>
                    <a:pt x="43303" y="94957"/>
                  </a:lnTo>
                  <a:lnTo>
                    <a:pt x="44102" y="93391"/>
                  </a:lnTo>
                  <a:lnTo>
                    <a:pt x="44821" y="91652"/>
                  </a:lnTo>
                  <a:lnTo>
                    <a:pt x="45540" y="89739"/>
                  </a:lnTo>
                  <a:lnTo>
                    <a:pt x="46179" y="87826"/>
                  </a:lnTo>
                  <a:lnTo>
                    <a:pt x="46818" y="85739"/>
                  </a:lnTo>
                  <a:lnTo>
                    <a:pt x="47377" y="83826"/>
                  </a:lnTo>
                  <a:lnTo>
                    <a:pt x="47857" y="81565"/>
                  </a:lnTo>
                  <a:lnTo>
                    <a:pt x="48336" y="79478"/>
                  </a:lnTo>
                  <a:lnTo>
                    <a:pt x="48736" y="77217"/>
                  </a:lnTo>
                  <a:lnTo>
                    <a:pt x="49135" y="74957"/>
                  </a:lnTo>
                  <a:lnTo>
                    <a:pt x="49455" y="72522"/>
                  </a:lnTo>
                  <a:lnTo>
                    <a:pt x="49694" y="70087"/>
                  </a:lnTo>
                  <a:lnTo>
                    <a:pt x="49854" y="67652"/>
                  </a:lnTo>
                  <a:lnTo>
                    <a:pt x="50014" y="65043"/>
                  </a:lnTo>
                  <a:lnTo>
                    <a:pt x="50014" y="62609"/>
                  </a:lnTo>
                  <a:lnTo>
                    <a:pt x="50014" y="60000"/>
                  </a:lnTo>
                  <a:lnTo>
                    <a:pt x="50014" y="600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6" name="Google Shape;177;p19"/>
            <p:cNvSpPr/>
            <p:nvPr/>
          </p:nvSpPr>
          <p:spPr>
            <a:xfrm>
              <a:off x="10692000" y="5463000"/>
              <a:ext cx="412200" cy="393840"/>
            </a:xfrm>
            <a:custGeom>
              <a:avLst/>
              <a:gdLst/>
              <a:ahLst/>
              <a:cxnLst/>
              <a:rect l="l" t="t" r="r" b="b"/>
              <a:pathLst>
                <a:path w="55047" h="120000">
                  <a:moveTo>
                    <a:pt x="27403" y="120000"/>
                  </a:moveTo>
                  <a:lnTo>
                    <a:pt x="27403" y="120000"/>
                  </a:lnTo>
                  <a:lnTo>
                    <a:pt x="25965" y="120000"/>
                  </a:lnTo>
                  <a:lnTo>
                    <a:pt x="24607" y="119652"/>
                  </a:lnTo>
                  <a:lnTo>
                    <a:pt x="23169" y="119304"/>
                  </a:lnTo>
                  <a:lnTo>
                    <a:pt x="21811" y="118783"/>
                  </a:lnTo>
                  <a:lnTo>
                    <a:pt x="20453" y="118087"/>
                  </a:lnTo>
                  <a:lnTo>
                    <a:pt x="19174" y="117217"/>
                  </a:lnTo>
                  <a:lnTo>
                    <a:pt x="17896" y="116174"/>
                  </a:lnTo>
                  <a:lnTo>
                    <a:pt x="16618" y="115130"/>
                  </a:lnTo>
                  <a:lnTo>
                    <a:pt x="15419" y="113739"/>
                  </a:lnTo>
                  <a:lnTo>
                    <a:pt x="14221" y="112348"/>
                  </a:lnTo>
                  <a:lnTo>
                    <a:pt x="13023" y="110783"/>
                  </a:lnTo>
                  <a:lnTo>
                    <a:pt x="11904" y="109217"/>
                  </a:lnTo>
                  <a:lnTo>
                    <a:pt x="10786" y="107478"/>
                  </a:lnTo>
                  <a:lnTo>
                    <a:pt x="9747" y="105565"/>
                  </a:lnTo>
                  <a:lnTo>
                    <a:pt x="8788" y="103478"/>
                  </a:lnTo>
                  <a:lnTo>
                    <a:pt x="7830" y="101391"/>
                  </a:lnTo>
                  <a:lnTo>
                    <a:pt x="6871" y="99304"/>
                  </a:lnTo>
                  <a:lnTo>
                    <a:pt x="5992" y="97043"/>
                  </a:lnTo>
                  <a:lnTo>
                    <a:pt x="5193" y="94609"/>
                  </a:lnTo>
                  <a:lnTo>
                    <a:pt x="4474" y="92174"/>
                  </a:lnTo>
                  <a:lnTo>
                    <a:pt x="3755" y="89565"/>
                  </a:lnTo>
                  <a:lnTo>
                    <a:pt x="3036" y="86957"/>
                  </a:lnTo>
                  <a:lnTo>
                    <a:pt x="2477" y="84348"/>
                  </a:lnTo>
                  <a:lnTo>
                    <a:pt x="1917" y="81565"/>
                  </a:lnTo>
                  <a:lnTo>
                    <a:pt x="1438" y="78783"/>
                  </a:lnTo>
                  <a:lnTo>
                    <a:pt x="1039" y="76000"/>
                  </a:lnTo>
                  <a:lnTo>
                    <a:pt x="719" y="73043"/>
                  </a:lnTo>
                  <a:lnTo>
                    <a:pt x="399" y="70087"/>
                  </a:lnTo>
                  <a:lnTo>
                    <a:pt x="240" y="67130"/>
                  </a:lnTo>
                  <a:lnTo>
                    <a:pt x="80" y="64174"/>
                  </a:lnTo>
                  <a:lnTo>
                    <a:pt x="0" y="61043"/>
                  </a:lnTo>
                  <a:lnTo>
                    <a:pt x="0" y="58087"/>
                  </a:lnTo>
                  <a:lnTo>
                    <a:pt x="0" y="58087"/>
                  </a:lnTo>
                  <a:lnTo>
                    <a:pt x="80" y="55478"/>
                  </a:lnTo>
                  <a:lnTo>
                    <a:pt x="240" y="52870"/>
                  </a:lnTo>
                  <a:lnTo>
                    <a:pt x="399" y="50261"/>
                  </a:lnTo>
                  <a:lnTo>
                    <a:pt x="639" y="47826"/>
                  </a:lnTo>
                  <a:lnTo>
                    <a:pt x="959" y="45217"/>
                  </a:lnTo>
                  <a:lnTo>
                    <a:pt x="1278" y="42609"/>
                  </a:lnTo>
                  <a:lnTo>
                    <a:pt x="1678" y="40000"/>
                  </a:lnTo>
                  <a:lnTo>
                    <a:pt x="2157" y="37565"/>
                  </a:lnTo>
                  <a:lnTo>
                    <a:pt x="2716" y="34957"/>
                  </a:lnTo>
                  <a:lnTo>
                    <a:pt x="3276" y="32522"/>
                  </a:lnTo>
                  <a:lnTo>
                    <a:pt x="3915" y="30087"/>
                  </a:lnTo>
                  <a:lnTo>
                    <a:pt x="4634" y="27652"/>
                  </a:lnTo>
                  <a:lnTo>
                    <a:pt x="5353" y="25217"/>
                  </a:lnTo>
                  <a:lnTo>
                    <a:pt x="6152" y="22957"/>
                  </a:lnTo>
                  <a:lnTo>
                    <a:pt x="6951" y="20696"/>
                  </a:lnTo>
                  <a:lnTo>
                    <a:pt x="7830" y="18609"/>
                  </a:lnTo>
                  <a:lnTo>
                    <a:pt x="8788" y="16522"/>
                  </a:lnTo>
                  <a:lnTo>
                    <a:pt x="9747" y="14435"/>
                  </a:lnTo>
                  <a:lnTo>
                    <a:pt x="10786" y="12696"/>
                  </a:lnTo>
                  <a:lnTo>
                    <a:pt x="11904" y="10783"/>
                  </a:lnTo>
                  <a:lnTo>
                    <a:pt x="13023" y="9217"/>
                  </a:lnTo>
                  <a:lnTo>
                    <a:pt x="14221" y="7652"/>
                  </a:lnTo>
                  <a:lnTo>
                    <a:pt x="15419" y="6087"/>
                  </a:lnTo>
                  <a:lnTo>
                    <a:pt x="16698" y="4870"/>
                  </a:lnTo>
                  <a:lnTo>
                    <a:pt x="17976" y="3652"/>
                  </a:lnTo>
                  <a:lnTo>
                    <a:pt x="19334" y="2609"/>
                  </a:lnTo>
                  <a:lnTo>
                    <a:pt x="20692" y="1739"/>
                  </a:lnTo>
                  <a:lnTo>
                    <a:pt x="22130" y="1043"/>
                  </a:lnTo>
                  <a:lnTo>
                    <a:pt x="23569" y="522"/>
                  </a:lnTo>
                  <a:lnTo>
                    <a:pt x="25087" y="174"/>
                  </a:lnTo>
                  <a:lnTo>
                    <a:pt x="26684" y="0"/>
                  </a:lnTo>
                  <a:lnTo>
                    <a:pt x="28282" y="0"/>
                  </a:lnTo>
                  <a:lnTo>
                    <a:pt x="28282" y="0"/>
                  </a:lnTo>
                  <a:lnTo>
                    <a:pt x="29561" y="174"/>
                  </a:lnTo>
                  <a:lnTo>
                    <a:pt x="30919" y="348"/>
                  </a:lnTo>
                  <a:lnTo>
                    <a:pt x="32197" y="870"/>
                  </a:lnTo>
                  <a:lnTo>
                    <a:pt x="33475" y="1391"/>
                  </a:lnTo>
                  <a:lnTo>
                    <a:pt x="34754" y="2087"/>
                  </a:lnTo>
                  <a:lnTo>
                    <a:pt x="36032" y="2957"/>
                  </a:lnTo>
                  <a:lnTo>
                    <a:pt x="37310" y="3826"/>
                  </a:lnTo>
                  <a:lnTo>
                    <a:pt x="38509" y="4870"/>
                  </a:lnTo>
                  <a:lnTo>
                    <a:pt x="39707" y="6087"/>
                  </a:lnTo>
                  <a:lnTo>
                    <a:pt x="40826" y="7478"/>
                  </a:lnTo>
                  <a:lnTo>
                    <a:pt x="41944" y="8870"/>
                  </a:lnTo>
                  <a:lnTo>
                    <a:pt x="43063" y="10435"/>
                  </a:lnTo>
                  <a:lnTo>
                    <a:pt x="44101" y="12000"/>
                  </a:lnTo>
                  <a:lnTo>
                    <a:pt x="45140" y="13739"/>
                  </a:lnTo>
                  <a:lnTo>
                    <a:pt x="46178" y="15652"/>
                  </a:lnTo>
                  <a:lnTo>
                    <a:pt x="47137" y="17739"/>
                  </a:lnTo>
                  <a:lnTo>
                    <a:pt x="48016" y="19826"/>
                  </a:lnTo>
                  <a:lnTo>
                    <a:pt x="48895" y="21913"/>
                  </a:lnTo>
                  <a:lnTo>
                    <a:pt x="49694" y="24174"/>
                  </a:lnTo>
                  <a:lnTo>
                    <a:pt x="50493" y="26609"/>
                  </a:lnTo>
                  <a:lnTo>
                    <a:pt x="51212" y="29043"/>
                  </a:lnTo>
                  <a:lnTo>
                    <a:pt x="51851" y="31652"/>
                  </a:lnTo>
                  <a:lnTo>
                    <a:pt x="52410" y="34261"/>
                  </a:lnTo>
                  <a:lnTo>
                    <a:pt x="52969" y="36870"/>
                  </a:lnTo>
                  <a:lnTo>
                    <a:pt x="53449" y="39652"/>
                  </a:lnTo>
                  <a:lnTo>
                    <a:pt x="53928" y="42609"/>
                  </a:lnTo>
                  <a:lnTo>
                    <a:pt x="54248" y="45565"/>
                  </a:lnTo>
                  <a:lnTo>
                    <a:pt x="54567" y="48522"/>
                  </a:lnTo>
                  <a:lnTo>
                    <a:pt x="54807" y="51652"/>
                  </a:lnTo>
                  <a:lnTo>
                    <a:pt x="54967" y="54783"/>
                  </a:lnTo>
                  <a:lnTo>
                    <a:pt x="55047" y="57913"/>
                  </a:lnTo>
                  <a:lnTo>
                    <a:pt x="55047" y="61217"/>
                  </a:lnTo>
                  <a:lnTo>
                    <a:pt x="55047" y="61217"/>
                  </a:lnTo>
                  <a:lnTo>
                    <a:pt x="55047" y="64348"/>
                  </a:lnTo>
                  <a:lnTo>
                    <a:pt x="54887" y="67304"/>
                  </a:lnTo>
                  <a:lnTo>
                    <a:pt x="54727" y="70261"/>
                  </a:lnTo>
                  <a:lnTo>
                    <a:pt x="54407" y="73217"/>
                  </a:lnTo>
                  <a:lnTo>
                    <a:pt x="54088" y="76000"/>
                  </a:lnTo>
                  <a:lnTo>
                    <a:pt x="53688" y="78783"/>
                  </a:lnTo>
                  <a:lnTo>
                    <a:pt x="53289" y="81565"/>
                  </a:lnTo>
                  <a:lnTo>
                    <a:pt x="52730" y="84174"/>
                  </a:lnTo>
                  <a:lnTo>
                    <a:pt x="52170" y="86783"/>
                  </a:lnTo>
                  <a:lnTo>
                    <a:pt x="51611" y="89391"/>
                  </a:lnTo>
                  <a:lnTo>
                    <a:pt x="50892" y="91826"/>
                  </a:lnTo>
                  <a:lnTo>
                    <a:pt x="50173" y="94261"/>
                  </a:lnTo>
                  <a:lnTo>
                    <a:pt x="49454" y="96522"/>
                  </a:lnTo>
                  <a:lnTo>
                    <a:pt x="48575" y="98783"/>
                  </a:lnTo>
                  <a:lnTo>
                    <a:pt x="47776" y="100870"/>
                  </a:lnTo>
                  <a:lnTo>
                    <a:pt x="46818" y="102957"/>
                  </a:lnTo>
                  <a:lnTo>
                    <a:pt x="45859" y="104870"/>
                  </a:lnTo>
                  <a:lnTo>
                    <a:pt x="44900" y="106783"/>
                  </a:lnTo>
                  <a:lnTo>
                    <a:pt x="43862" y="108522"/>
                  </a:lnTo>
                  <a:lnTo>
                    <a:pt x="42743" y="110087"/>
                  </a:lnTo>
                  <a:lnTo>
                    <a:pt x="41625" y="111652"/>
                  </a:lnTo>
                  <a:lnTo>
                    <a:pt x="40506" y="113043"/>
                  </a:lnTo>
                  <a:lnTo>
                    <a:pt x="39308" y="114261"/>
                  </a:lnTo>
                  <a:lnTo>
                    <a:pt x="38109" y="115478"/>
                  </a:lnTo>
                  <a:lnTo>
                    <a:pt x="36831" y="116522"/>
                  </a:lnTo>
                  <a:lnTo>
                    <a:pt x="35553" y="117391"/>
                  </a:lnTo>
                  <a:lnTo>
                    <a:pt x="34274" y="118261"/>
                  </a:lnTo>
                  <a:lnTo>
                    <a:pt x="32916" y="118957"/>
                  </a:lnTo>
                  <a:lnTo>
                    <a:pt x="31558" y="119304"/>
                  </a:lnTo>
                  <a:lnTo>
                    <a:pt x="30200" y="119826"/>
                  </a:lnTo>
                  <a:lnTo>
                    <a:pt x="28842" y="120000"/>
                  </a:lnTo>
                  <a:lnTo>
                    <a:pt x="27403" y="120000"/>
                  </a:lnTo>
                  <a:lnTo>
                    <a:pt x="27403" y="120000"/>
                  </a:lnTo>
                  <a:close/>
                  <a:moveTo>
                    <a:pt x="50013" y="60348"/>
                  </a:moveTo>
                  <a:lnTo>
                    <a:pt x="50013" y="60348"/>
                  </a:lnTo>
                  <a:lnTo>
                    <a:pt x="50013" y="57739"/>
                  </a:lnTo>
                  <a:lnTo>
                    <a:pt x="49933" y="55130"/>
                  </a:lnTo>
                  <a:lnTo>
                    <a:pt x="49774" y="52696"/>
                  </a:lnTo>
                  <a:lnTo>
                    <a:pt x="49614" y="50261"/>
                  </a:lnTo>
                  <a:lnTo>
                    <a:pt x="49374" y="47826"/>
                  </a:lnTo>
                  <a:lnTo>
                    <a:pt x="49055" y="45565"/>
                  </a:lnTo>
                  <a:lnTo>
                    <a:pt x="48735" y="43304"/>
                  </a:lnTo>
                  <a:lnTo>
                    <a:pt x="48336" y="41043"/>
                  </a:lnTo>
                  <a:lnTo>
                    <a:pt x="47856" y="38783"/>
                  </a:lnTo>
                  <a:lnTo>
                    <a:pt x="47377" y="36696"/>
                  </a:lnTo>
                  <a:lnTo>
                    <a:pt x="46818" y="34609"/>
                  </a:lnTo>
                  <a:lnTo>
                    <a:pt x="46258" y="32696"/>
                  </a:lnTo>
                  <a:lnTo>
                    <a:pt x="45699" y="30783"/>
                  </a:lnTo>
                  <a:lnTo>
                    <a:pt x="44980" y="28870"/>
                  </a:lnTo>
                  <a:lnTo>
                    <a:pt x="44341" y="27130"/>
                  </a:lnTo>
                  <a:lnTo>
                    <a:pt x="43542" y="25391"/>
                  </a:lnTo>
                  <a:lnTo>
                    <a:pt x="42823" y="23826"/>
                  </a:lnTo>
                  <a:lnTo>
                    <a:pt x="42024" y="22261"/>
                  </a:lnTo>
                  <a:lnTo>
                    <a:pt x="41145" y="20870"/>
                  </a:lnTo>
                  <a:lnTo>
                    <a:pt x="40266" y="19478"/>
                  </a:lnTo>
                  <a:lnTo>
                    <a:pt x="39387" y="18261"/>
                  </a:lnTo>
                  <a:lnTo>
                    <a:pt x="38429" y="17043"/>
                  </a:lnTo>
                  <a:lnTo>
                    <a:pt x="37470" y="16000"/>
                  </a:lnTo>
                  <a:lnTo>
                    <a:pt x="36511" y="14957"/>
                  </a:lnTo>
                  <a:lnTo>
                    <a:pt x="35473" y="14087"/>
                  </a:lnTo>
                  <a:lnTo>
                    <a:pt x="34434" y="13217"/>
                  </a:lnTo>
                  <a:lnTo>
                    <a:pt x="33316" y="12696"/>
                  </a:lnTo>
                  <a:lnTo>
                    <a:pt x="32277" y="12000"/>
                  </a:lnTo>
                  <a:lnTo>
                    <a:pt x="31158" y="11652"/>
                  </a:lnTo>
                  <a:lnTo>
                    <a:pt x="30040" y="11304"/>
                  </a:lnTo>
                  <a:lnTo>
                    <a:pt x="28842" y="10957"/>
                  </a:lnTo>
                  <a:lnTo>
                    <a:pt x="27723" y="10957"/>
                  </a:lnTo>
                  <a:lnTo>
                    <a:pt x="27723" y="10957"/>
                  </a:lnTo>
                  <a:lnTo>
                    <a:pt x="26525" y="10957"/>
                  </a:lnTo>
                  <a:lnTo>
                    <a:pt x="25326" y="11130"/>
                  </a:lnTo>
                  <a:lnTo>
                    <a:pt x="24128" y="11478"/>
                  </a:lnTo>
                  <a:lnTo>
                    <a:pt x="23009" y="11826"/>
                  </a:lnTo>
                  <a:lnTo>
                    <a:pt x="21891" y="12522"/>
                  </a:lnTo>
                  <a:lnTo>
                    <a:pt x="20852" y="13043"/>
                  </a:lnTo>
                  <a:lnTo>
                    <a:pt x="19734" y="13913"/>
                  </a:lnTo>
                  <a:lnTo>
                    <a:pt x="18695" y="14783"/>
                  </a:lnTo>
                  <a:lnTo>
                    <a:pt x="17736" y="15826"/>
                  </a:lnTo>
                  <a:lnTo>
                    <a:pt x="16698" y="17043"/>
                  </a:lnTo>
                  <a:lnTo>
                    <a:pt x="15819" y="18261"/>
                  </a:lnTo>
                  <a:lnTo>
                    <a:pt x="14860" y="19652"/>
                  </a:lnTo>
                  <a:lnTo>
                    <a:pt x="13981" y="21043"/>
                  </a:lnTo>
                  <a:lnTo>
                    <a:pt x="13103" y="22609"/>
                  </a:lnTo>
                  <a:lnTo>
                    <a:pt x="12304" y="24174"/>
                  </a:lnTo>
                  <a:lnTo>
                    <a:pt x="11505" y="25739"/>
                  </a:lnTo>
                  <a:lnTo>
                    <a:pt x="10786" y="27478"/>
                  </a:lnTo>
                  <a:lnTo>
                    <a:pt x="10067" y="29391"/>
                  </a:lnTo>
                  <a:lnTo>
                    <a:pt x="9427" y="31304"/>
                  </a:lnTo>
                  <a:lnTo>
                    <a:pt x="8788" y="33217"/>
                  </a:lnTo>
                  <a:lnTo>
                    <a:pt x="8229" y="35304"/>
                  </a:lnTo>
                  <a:lnTo>
                    <a:pt x="7670" y="37217"/>
                  </a:lnTo>
                  <a:lnTo>
                    <a:pt x="7190" y="39478"/>
                  </a:lnTo>
                  <a:lnTo>
                    <a:pt x="6791" y="41565"/>
                  </a:lnTo>
                  <a:lnTo>
                    <a:pt x="6391" y="43826"/>
                  </a:lnTo>
                  <a:lnTo>
                    <a:pt x="5992" y="45913"/>
                  </a:lnTo>
                  <a:lnTo>
                    <a:pt x="5672" y="48174"/>
                  </a:lnTo>
                  <a:lnTo>
                    <a:pt x="5433" y="50609"/>
                  </a:lnTo>
                  <a:lnTo>
                    <a:pt x="5273" y="52870"/>
                  </a:lnTo>
                  <a:lnTo>
                    <a:pt x="5113" y="55130"/>
                  </a:lnTo>
                  <a:lnTo>
                    <a:pt x="5033" y="57565"/>
                  </a:lnTo>
                  <a:lnTo>
                    <a:pt x="5033" y="59826"/>
                  </a:lnTo>
                  <a:lnTo>
                    <a:pt x="5033" y="59826"/>
                  </a:lnTo>
                  <a:lnTo>
                    <a:pt x="5033" y="62435"/>
                  </a:lnTo>
                  <a:lnTo>
                    <a:pt x="5113" y="64870"/>
                  </a:lnTo>
                  <a:lnTo>
                    <a:pt x="5273" y="67304"/>
                  </a:lnTo>
                  <a:lnTo>
                    <a:pt x="5433" y="69565"/>
                  </a:lnTo>
                  <a:lnTo>
                    <a:pt x="5672" y="72000"/>
                  </a:lnTo>
                  <a:lnTo>
                    <a:pt x="5992" y="74261"/>
                  </a:lnTo>
                  <a:lnTo>
                    <a:pt x="6391" y="76522"/>
                  </a:lnTo>
                  <a:lnTo>
                    <a:pt x="6791" y="78783"/>
                  </a:lnTo>
                  <a:lnTo>
                    <a:pt x="7270" y="80870"/>
                  </a:lnTo>
                  <a:lnTo>
                    <a:pt x="7750" y="82957"/>
                  </a:lnTo>
                  <a:lnTo>
                    <a:pt x="8309" y="85043"/>
                  </a:lnTo>
                  <a:lnTo>
                    <a:pt x="8868" y="87130"/>
                  </a:lnTo>
                  <a:lnTo>
                    <a:pt x="9507" y="89043"/>
                  </a:lnTo>
                  <a:lnTo>
                    <a:pt x="10226" y="90783"/>
                  </a:lnTo>
                  <a:lnTo>
                    <a:pt x="10866" y="92696"/>
                  </a:lnTo>
                  <a:lnTo>
                    <a:pt x="11664" y="94261"/>
                  </a:lnTo>
                  <a:lnTo>
                    <a:pt x="12463" y="96000"/>
                  </a:lnTo>
                  <a:lnTo>
                    <a:pt x="13262" y="97565"/>
                  </a:lnTo>
                  <a:lnTo>
                    <a:pt x="14141" y="98957"/>
                  </a:lnTo>
                  <a:lnTo>
                    <a:pt x="15020" y="100348"/>
                  </a:lnTo>
                  <a:lnTo>
                    <a:pt x="15899" y="101739"/>
                  </a:lnTo>
                  <a:lnTo>
                    <a:pt x="16858" y="102957"/>
                  </a:lnTo>
                  <a:lnTo>
                    <a:pt x="17816" y="104000"/>
                  </a:lnTo>
                  <a:lnTo>
                    <a:pt x="18855" y="105043"/>
                  </a:lnTo>
                  <a:lnTo>
                    <a:pt x="19893" y="105913"/>
                  </a:lnTo>
                  <a:lnTo>
                    <a:pt x="20932" y="106609"/>
                  </a:lnTo>
                  <a:lnTo>
                    <a:pt x="21971" y="107304"/>
                  </a:lnTo>
                  <a:lnTo>
                    <a:pt x="23009" y="108000"/>
                  </a:lnTo>
                  <a:lnTo>
                    <a:pt x="24128" y="108348"/>
                  </a:lnTo>
                  <a:lnTo>
                    <a:pt x="25246" y="108696"/>
                  </a:lnTo>
                  <a:lnTo>
                    <a:pt x="26365" y="108870"/>
                  </a:lnTo>
                  <a:lnTo>
                    <a:pt x="27563" y="109043"/>
                  </a:lnTo>
                  <a:lnTo>
                    <a:pt x="27563" y="109043"/>
                  </a:lnTo>
                  <a:lnTo>
                    <a:pt x="28602" y="108870"/>
                  </a:lnTo>
                  <a:lnTo>
                    <a:pt x="29640" y="108696"/>
                  </a:lnTo>
                  <a:lnTo>
                    <a:pt x="30679" y="108522"/>
                  </a:lnTo>
                  <a:lnTo>
                    <a:pt x="31718" y="108174"/>
                  </a:lnTo>
                  <a:lnTo>
                    <a:pt x="32756" y="107652"/>
                  </a:lnTo>
                  <a:lnTo>
                    <a:pt x="33795" y="106957"/>
                  </a:lnTo>
                  <a:lnTo>
                    <a:pt x="34834" y="106261"/>
                  </a:lnTo>
                  <a:lnTo>
                    <a:pt x="35792" y="105565"/>
                  </a:lnTo>
                  <a:lnTo>
                    <a:pt x="36831" y="104522"/>
                  </a:lnTo>
                  <a:lnTo>
                    <a:pt x="37790" y="103652"/>
                  </a:lnTo>
                  <a:lnTo>
                    <a:pt x="38748" y="102435"/>
                  </a:lnTo>
                  <a:lnTo>
                    <a:pt x="39627" y="101217"/>
                  </a:lnTo>
                  <a:lnTo>
                    <a:pt x="40506" y="100000"/>
                  </a:lnTo>
                  <a:lnTo>
                    <a:pt x="41385" y="98609"/>
                  </a:lnTo>
                  <a:lnTo>
                    <a:pt x="42264" y="97217"/>
                  </a:lnTo>
                  <a:lnTo>
                    <a:pt x="43063" y="95652"/>
                  </a:lnTo>
                  <a:lnTo>
                    <a:pt x="43862" y="93913"/>
                  </a:lnTo>
                  <a:lnTo>
                    <a:pt x="44581" y="92174"/>
                  </a:lnTo>
                  <a:lnTo>
                    <a:pt x="45300" y="90435"/>
                  </a:lnTo>
                  <a:lnTo>
                    <a:pt x="46019" y="88522"/>
                  </a:lnTo>
                  <a:lnTo>
                    <a:pt x="46578" y="86609"/>
                  </a:lnTo>
                  <a:lnTo>
                    <a:pt x="47217" y="84522"/>
                  </a:lnTo>
                  <a:lnTo>
                    <a:pt x="47696" y="82435"/>
                  </a:lnTo>
                  <a:lnTo>
                    <a:pt x="48176" y="80174"/>
                  </a:lnTo>
                  <a:lnTo>
                    <a:pt x="48655" y="77913"/>
                  </a:lnTo>
                  <a:lnTo>
                    <a:pt x="49055" y="75652"/>
                  </a:lnTo>
                  <a:lnTo>
                    <a:pt x="49374" y="73217"/>
                  </a:lnTo>
                  <a:lnTo>
                    <a:pt x="49614" y="70783"/>
                  </a:lnTo>
                  <a:lnTo>
                    <a:pt x="49774" y="68174"/>
                  </a:lnTo>
                  <a:lnTo>
                    <a:pt x="49933" y="65739"/>
                  </a:lnTo>
                  <a:lnTo>
                    <a:pt x="50013" y="62957"/>
                  </a:lnTo>
                  <a:lnTo>
                    <a:pt x="50013" y="60348"/>
                  </a:lnTo>
                  <a:lnTo>
                    <a:pt x="50013" y="6034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7" name="Google Shape;178;p19"/>
            <p:cNvSpPr/>
            <p:nvPr/>
          </p:nvSpPr>
          <p:spPr>
            <a:xfrm>
              <a:off x="11329200" y="5598720"/>
              <a:ext cx="111240" cy="188280"/>
            </a:xfrm>
            <a:custGeom>
              <a:avLst/>
              <a:gdLst/>
              <a:ahLst/>
              <a:cxnLst/>
              <a:rect l="l" t="t" r="r" b="b"/>
              <a:pathLst>
                <a:path w="14861" h="57392">
                  <a:moveTo>
                    <a:pt x="14861" y="28348"/>
                  </a:moveTo>
                  <a:lnTo>
                    <a:pt x="14861" y="28348"/>
                  </a:lnTo>
                  <a:lnTo>
                    <a:pt x="11745" y="28348"/>
                  </a:lnTo>
                  <a:lnTo>
                    <a:pt x="11745" y="28348"/>
                  </a:lnTo>
                  <a:lnTo>
                    <a:pt x="11745" y="57392"/>
                  </a:lnTo>
                  <a:lnTo>
                    <a:pt x="11745" y="57392"/>
                  </a:lnTo>
                  <a:lnTo>
                    <a:pt x="3117" y="57392"/>
                  </a:lnTo>
                  <a:lnTo>
                    <a:pt x="3117" y="57392"/>
                  </a:lnTo>
                  <a:lnTo>
                    <a:pt x="3117" y="28696"/>
                  </a:lnTo>
                  <a:lnTo>
                    <a:pt x="3117" y="28696"/>
                  </a:lnTo>
                  <a:lnTo>
                    <a:pt x="1" y="28696"/>
                  </a:lnTo>
                  <a:lnTo>
                    <a:pt x="1" y="28696"/>
                  </a:lnTo>
                  <a:lnTo>
                    <a:pt x="1" y="9218"/>
                  </a:lnTo>
                  <a:lnTo>
                    <a:pt x="1" y="9218"/>
                  </a:lnTo>
                  <a:lnTo>
                    <a:pt x="1" y="6261"/>
                  </a:lnTo>
                  <a:lnTo>
                    <a:pt x="81" y="3826"/>
                  </a:lnTo>
                  <a:lnTo>
                    <a:pt x="240" y="2261"/>
                  </a:lnTo>
                  <a:lnTo>
                    <a:pt x="320" y="1566"/>
                  </a:lnTo>
                  <a:lnTo>
                    <a:pt x="560" y="1218"/>
                  </a:lnTo>
                  <a:lnTo>
                    <a:pt x="720" y="696"/>
                  </a:lnTo>
                  <a:lnTo>
                    <a:pt x="1039" y="522"/>
                  </a:lnTo>
                  <a:lnTo>
                    <a:pt x="1758" y="174"/>
                  </a:lnTo>
                  <a:lnTo>
                    <a:pt x="2797" y="0"/>
                  </a:lnTo>
                  <a:lnTo>
                    <a:pt x="4235" y="0"/>
                  </a:lnTo>
                  <a:lnTo>
                    <a:pt x="4235" y="0"/>
                  </a:lnTo>
                  <a:lnTo>
                    <a:pt x="12544" y="0"/>
                  </a:lnTo>
                  <a:lnTo>
                    <a:pt x="12544" y="0"/>
                  </a:lnTo>
                  <a:lnTo>
                    <a:pt x="13023" y="0"/>
                  </a:lnTo>
                  <a:lnTo>
                    <a:pt x="13503" y="174"/>
                  </a:lnTo>
                  <a:lnTo>
                    <a:pt x="13822" y="522"/>
                  </a:lnTo>
                  <a:lnTo>
                    <a:pt x="14222" y="870"/>
                  </a:lnTo>
                  <a:lnTo>
                    <a:pt x="14461" y="1566"/>
                  </a:lnTo>
                  <a:lnTo>
                    <a:pt x="14701" y="2261"/>
                  </a:lnTo>
                  <a:lnTo>
                    <a:pt x="14781" y="3305"/>
                  </a:lnTo>
                  <a:lnTo>
                    <a:pt x="14861" y="4348"/>
                  </a:lnTo>
                  <a:lnTo>
                    <a:pt x="14861" y="4348"/>
                  </a:lnTo>
                  <a:lnTo>
                    <a:pt x="14861" y="28348"/>
                  </a:lnTo>
                  <a:lnTo>
                    <a:pt x="14861" y="2834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8" name="Google Shape;179;p19"/>
            <p:cNvSpPr/>
            <p:nvPr/>
          </p:nvSpPr>
          <p:spPr>
            <a:xfrm>
              <a:off x="11356200" y="5532840"/>
              <a:ext cx="57240" cy="55800"/>
            </a:xfrm>
            <a:custGeom>
              <a:avLst/>
              <a:gdLst/>
              <a:ahLst/>
              <a:cxnLst/>
              <a:rect l="l" t="t" r="r" b="b"/>
              <a:pathLst>
                <a:path w="7671" h="17044">
                  <a:moveTo>
                    <a:pt x="1" y="8522"/>
                  </a:moveTo>
                  <a:lnTo>
                    <a:pt x="1" y="8522"/>
                  </a:lnTo>
                  <a:lnTo>
                    <a:pt x="81" y="6435"/>
                  </a:lnTo>
                  <a:lnTo>
                    <a:pt x="241" y="4870"/>
                  </a:lnTo>
                  <a:lnTo>
                    <a:pt x="560" y="3305"/>
                  </a:lnTo>
                  <a:lnTo>
                    <a:pt x="960" y="2261"/>
                  </a:lnTo>
                  <a:lnTo>
                    <a:pt x="1439" y="1218"/>
                  </a:lnTo>
                  <a:lnTo>
                    <a:pt x="2078" y="696"/>
                  </a:lnTo>
                  <a:lnTo>
                    <a:pt x="2877" y="174"/>
                  </a:lnTo>
                  <a:lnTo>
                    <a:pt x="3756" y="0"/>
                  </a:lnTo>
                  <a:lnTo>
                    <a:pt x="3756" y="0"/>
                  </a:lnTo>
                  <a:lnTo>
                    <a:pt x="4715" y="174"/>
                  </a:lnTo>
                  <a:lnTo>
                    <a:pt x="5514" y="522"/>
                  </a:lnTo>
                  <a:lnTo>
                    <a:pt x="6153" y="1218"/>
                  </a:lnTo>
                  <a:lnTo>
                    <a:pt x="6712" y="2261"/>
                  </a:lnTo>
                  <a:lnTo>
                    <a:pt x="7191" y="3479"/>
                  </a:lnTo>
                  <a:lnTo>
                    <a:pt x="7431" y="4870"/>
                  </a:lnTo>
                  <a:lnTo>
                    <a:pt x="7671" y="6609"/>
                  </a:lnTo>
                  <a:lnTo>
                    <a:pt x="7671" y="8696"/>
                  </a:lnTo>
                  <a:lnTo>
                    <a:pt x="7671" y="8696"/>
                  </a:lnTo>
                  <a:lnTo>
                    <a:pt x="7591" y="10609"/>
                  </a:lnTo>
                  <a:lnTo>
                    <a:pt x="7431" y="12348"/>
                  </a:lnTo>
                  <a:lnTo>
                    <a:pt x="7111" y="13740"/>
                  </a:lnTo>
                  <a:lnTo>
                    <a:pt x="6712" y="14783"/>
                  </a:lnTo>
                  <a:lnTo>
                    <a:pt x="6153" y="15826"/>
                  </a:lnTo>
                  <a:lnTo>
                    <a:pt x="5434" y="16522"/>
                  </a:lnTo>
                  <a:lnTo>
                    <a:pt x="4715" y="16870"/>
                  </a:lnTo>
                  <a:lnTo>
                    <a:pt x="3756" y="17044"/>
                  </a:lnTo>
                  <a:lnTo>
                    <a:pt x="3756" y="17044"/>
                  </a:lnTo>
                  <a:lnTo>
                    <a:pt x="2877" y="16870"/>
                  </a:lnTo>
                  <a:lnTo>
                    <a:pt x="2158" y="16348"/>
                  </a:lnTo>
                  <a:lnTo>
                    <a:pt x="1519" y="15826"/>
                  </a:lnTo>
                  <a:lnTo>
                    <a:pt x="960" y="14783"/>
                  </a:lnTo>
                  <a:lnTo>
                    <a:pt x="560" y="13566"/>
                  </a:lnTo>
                  <a:lnTo>
                    <a:pt x="241" y="12174"/>
                  </a:lnTo>
                  <a:lnTo>
                    <a:pt x="81" y="10435"/>
                  </a:lnTo>
                  <a:lnTo>
                    <a:pt x="1" y="8522"/>
                  </a:lnTo>
                  <a:lnTo>
                    <a:pt x="1" y="852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9" name="Google Shape;180;p19"/>
            <p:cNvSpPr/>
            <p:nvPr/>
          </p:nvSpPr>
          <p:spPr>
            <a:xfrm>
              <a:off x="10781280" y="5598720"/>
              <a:ext cx="114480" cy="123120"/>
            </a:xfrm>
            <a:custGeom>
              <a:avLst/>
              <a:gdLst/>
              <a:ahLst/>
              <a:cxnLst/>
              <a:rect l="l" t="t" r="r" b="b"/>
              <a:pathLst>
                <a:path w="15340" h="37566">
                  <a:moveTo>
                    <a:pt x="15340" y="8870"/>
                  </a:moveTo>
                  <a:lnTo>
                    <a:pt x="15340" y="8870"/>
                  </a:lnTo>
                  <a:lnTo>
                    <a:pt x="11824" y="13044"/>
                  </a:lnTo>
                  <a:lnTo>
                    <a:pt x="11824" y="13044"/>
                  </a:lnTo>
                  <a:lnTo>
                    <a:pt x="11265" y="11479"/>
                  </a:lnTo>
                  <a:lnTo>
                    <a:pt x="10706" y="10261"/>
                  </a:lnTo>
                  <a:lnTo>
                    <a:pt x="10706" y="10261"/>
                  </a:lnTo>
                  <a:lnTo>
                    <a:pt x="10386" y="9740"/>
                  </a:lnTo>
                  <a:lnTo>
                    <a:pt x="10067" y="9218"/>
                  </a:lnTo>
                  <a:lnTo>
                    <a:pt x="9667" y="8696"/>
                  </a:lnTo>
                  <a:lnTo>
                    <a:pt x="9268" y="8522"/>
                  </a:lnTo>
                  <a:lnTo>
                    <a:pt x="8868" y="8348"/>
                  </a:lnTo>
                  <a:lnTo>
                    <a:pt x="8469" y="8174"/>
                  </a:lnTo>
                  <a:lnTo>
                    <a:pt x="8069" y="8348"/>
                  </a:lnTo>
                  <a:lnTo>
                    <a:pt x="7670" y="8348"/>
                  </a:lnTo>
                  <a:lnTo>
                    <a:pt x="7270" y="8696"/>
                  </a:lnTo>
                  <a:lnTo>
                    <a:pt x="6951" y="9044"/>
                  </a:lnTo>
                  <a:lnTo>
                    <a:pt x="6631" y="9392"/>
                  </a:lnTo>
                  <a:lnTo>
                    <a:pt x="6312" y="9913"/>
                  </a:lnTo>
                  <a:lnTo>
                    <a:pt x="5992" y="10609"/>
                  </a:lnTo>
                  <a:lnTo>
                    <a:pt x="5752" y="11305"/>
                  </a:lnTo>
                  <a:lnTo>
                    <a:pt x="5593" y="12174"/>
                  </a:lnTo>
                  <a:lnTo>
                    <a:pt x="5433" y="13044"/>
                  </a:lnTo>
                  <a:lnTo>
                    <a:pt x="5433" y="13044"/>
                  </a:lnTo>
                  <a:lnTo>
                    <a:pt x="5193" y="15479"/>
                  </a:lnTo>
                  <a:lnTo>
                    <a:pt x="5113" y="18087"/>
                  </a:lnTo>
                  <a:lnTo>
                    <a:pt x="5193" y="20696"/>
                  </a:lnTo>
                  <a:lnTo>
                    <a:pt x="5273" y="23305"/>
                  </a:lnTo>
                  <a:lnTo>
                    <a:pt x="5273" y="23305"/>
                  </a:lnTo>
                  <a:lnTo>
                    <a:pt x="5353" y="24348"/>
                  </a:lnTo>
                  <a:lnTo>
                    <a:pt x="5513" y="25392"/>
                  </a:lnTo>
                  <a:lnTo>
                    <a:pt x="5752" y="26261"/>
                  </a:lnTo>
                  <a:lnTo>
                    <a:pt x="6072" y="27131"/>
                  </a:lnTo>
                  <a:lnTo>
                    <a:pt x="6392" y="27826"/>
                  </a:lnTo>
                  <a:lnTo>
                    <a:pt x="6791" y="28348"/>
                  </a:lnTo>
                  <a:lnTo>
                    <a:pt x="7270" y="28870"/>
                  </a:lnTo>
                  <a:lnTo>
                    <a:pt x="7830" y="29218"/>
                  </a:lnTo>
                  <a:lnTo>
                    <a:pt x="7830" y="29218"/>
                  </a:lnTo>
                  <a:lnTo>
                    <a:pt x="8389" y="29392"/>
                  </a:lnTo>
                  <a:lnTo>
                    <a:pt x="8948" y="29392"/>
                  </a:lnTo>
                  <a:lnTo>
                    <a:pt x="9428" y="29218"/>
                  </a:lnTo>
                  <a:lnTo>
                    <a:pt x="9987" y="28870"/>
                  </a:lnTo>
                  <a:lnTo>
                    <a:pt x="10386" y="28348"/>
                  </a:lnTo>
                  <a:lnTo>
                    <a:pt x="10866" y="27826"/>
                  </a:lnTo>
                  <a:lnTo>
                    <a:pt x="11265" y="26957"/>
                  </a:lnTo>
                  <a:lnTo>
                    <a:pt x="11585" y="25913"/>
                  </a:lnTo>
                  <a:lnTo>
                    <a:pt x="11585" y="25913"/>
                  </a:lnTo>
                  <a:lnTo>
                    <a:pt x="12064" y="24348"/>
                  </a:lnTo>
                  <a:lnTo>
                    <a:pt x="12064" y="24348"/>
                  </a:lnTo>
                  <a:lnTo>
                    <a:pt x="15260" y="27826"/>
                  </a:lnTo>
                  <a:lnTo>
                    <a:pt x="15260" y="27826"/>
                  </a:lnTo>
                  <a:lnTo>
                    <a:pt x="15020" y="29044"/>
                  </a:lnTo>
                  <a:lnTo>
                    <a:pt x="14701" y="30261"/>
                  </a:lnTo>
                  <a:lnTo>
                    <a:pt x="14381" y="31305"/>
                  </a:lnTo>
                  <a:lnTo>
                    <a:pt x="13981" y="32348"/>
                  </a:lnTo>
                  <a:lnTo>
                    <a:pt x="13582" y="33218"/>
                  </a:lnTo>
                  <a:lnTo>
                    <a:pt x="13103" y="34087"/>
                  </a:lnTo>
                  <a:lnTo>
                    <a:pt x="12543" y="34783"/>
                  </a:lnTo>
                  <a:lnTo>
                    <a:pt x="11984" y="35479"/>
                  </a:lnTo>
                  <a:lnTo>
                    <a:pt x="11425" y="36000"/>
                  </a:lnTo>
                  <a:lnTo>
                    <a:pt x="10786" y="36522"/>
                  </a:lnTo>
                  <a:lnTo>
                    <a:pt x="10147" y="36870"/>
                  </a:lnTo>
                  <a:lnTo>
                    <a:pt x="9507" y="37218"/>
                  </a:lnTo>
                  <a:lnTo>
                    <a:pt x="8868" y="37392"/>
                  </a:lnTo>
                  <a:lnTo>
                    <a:pt x="8149" y="37566"/>
                  </a:lnTo>
                  <a:lnTo>
                    <a:pt x="7430" y="37392"/>
                  </a:lnTo>
                  <a:lnTo>
                    <a:pt x="6711" y="37392"/>
                  </a:lnTo>
                  <a:lnTo>
                    <a:pt x="6711" y="37392"/>
                  </a:lnTo>
                  <a:lnTo>
                    <a:pt x="5992" y="37044"/>
                  </a:lnTo>
                  <a:lnTo>
                    <a:pt x="5353" y="36696"/>
                  </a:lnTo>
                  <a:lnTo>
                    <a:pt x="4714" y="36174"/>
                  </a:lnTo>
                  <a:lnTo>
                    <a:pt x="4155" y="35653"/>
                  </a:lnTo>
                  <a:lnTo>
                    <a:pt x="3595" y="34957"/>
                  </a:lnTo>
                  <a:lnTo>
                    <a:pt x="3036" y="34087"/>
                  </a:lnTo>
                  <a:lnTo>
                    <a:pt x="2557" y="33218"/>
                  </a:lnTo>
                  <a:lnTo>
                    <a:pt x="2077" y="32348"/>
                  </a:lnTo>
                  <a:lnTo>
                    <a:pt x="1678" y="31305"/>
                  </a:lnTo>
                  <a:lnTo>
                    <a:pt x="1358" y="30087"/>
                  </a:lnTo>
                  <a:lnTo>
                    <a:pt x="959" y="29044"/>
                  </a:lnTo>
                  <a:lnTo>
                    <a:pt x="719" y="27653"/>
                  </a:lnTo>
                  <a:lnTo>
                    <a:pt x="479" y="26261"/>
                  </a:lnTo>
                  <a:lnTo>
                    <a:pt x="240" y="24870"/>
                  </a:lnTo>
                  <a:lnTo>
                    <a:pt x="160" y="23479"/>
                  </a:lnTo>
                  <a:lnTo>
                    <a:pt x="80" y="21913"/>
                  </a:lnTo>
                  <a:lnTo>
                    <a:pt x="80" y="21913"/>
                  </a:lnTo>
                  <a:lnTo>
                    <a:pt x="0" y="20000"/>
                  </a:lnTo>
                  <a:lnTo>
                    <a:pt x="0" y="18087"/>
                  </a:lnTo>
                  <a:lnTo>
                    <a:pt x="80" y="16348"/>
                  </a:lnTo>
                  <a:lnTo>
                    <a:pt x="160" y="14609"/>
                  </a:lnTo>
                  <a:lnTo>
                    <a:pt x="320" y="12870"/>
                  </a:lnTo>
                  <a:lnTo>
                    <a:pt x="559" y="11305"/>
                  </a:lnTo>
                  <a:lnTo>
                    <a:pt x="799" y="9913"/>
                  </a:lnTo>
                  <a:lnTo>
                    <a:pt x="1119" y="8522"/>
                  </a:lnTo>
                  <a:lnTo>
                    <a:pt x="1438" y="7131"/>
                  </a:lnTo>
                  <a:lnTo>
                    <a:pt x="1918" y="5913"/>
                  </a:lnTo>
                  <a:lnTo>
                    <a:pt x="2317" y="4870"/>
                  </a:lnTo>
                  <a:lnTo>
                    <a:pt x="2876" y="4000"/>
                  </a:lnTo>
                  <a:lnTo>
                    <a:pt x="3436" y="2957"/>
                  </a:lnTo>
                  <a:lnTo>
                    <a:pt x="3995" y="2261"/>
                  </a:lnTo>
                  <a:lnTo>
                    <a:pt x="4634" y="1566"/>
                  </a:lnTo>
                  <a:lnTo>
                    <a:pt x="5353" y="1044"/>
                  </a:lnTo>
                  <a:lnTo>
                    <a:pt x="5353" y="1044"/>
                  </a:lnTo>
                  <a:lnTo>
                    <a:pt x="6072" y="522"/>
                  </a:lnTo>
                  <a:lnTo>
                    <a:pt x="6871" y="348"/>
                  </a:lnTo>
                  <a:lnTo>
                    <a:pt x="7590" y="174"/>
                  </a:lnTo>
                  <a:lnTo>
                    <a:pt x="8309" y="0"/>
                  </a:lnTo>
                  <a:lnTo>
                    <a:pt x="9028" y="174"/>
                  </a:lnTo>
                  <a:lnTo>
                    <a:pt x="9747" y="348"/>
                  </a:lnTo>
                  <a:lnTo>
                    <a:pt x="10386" y="696"/>
                  </a:lnTo>
                  <a:lnTo>
                    <a:pt x="11025" y="1218"/>
                  </a:lnTo>
                  <a:lnTo>
                    <a:pt x="11665" y="1740"/>
                  </a:lnTo>
                  <a:lnTo>
                    <a:pt x="12304" y="2435"/>
                  </a:lnTo>
                  <a:lnTo>
                    <a:pt x="12943" y="3305"/>
                  </a:lnTo>
                  <a:lnTo>
                    <a:pt x="13502" y="4174"/>
                  </a:lnTo>
                  <a:lnTo>
                    <a:pt x="13981" y="5218"/>
                  </a:lnTo>
                  <a:lnTo>
                    <a:pt x="14461" y="6261"/>
                  </a:lnTo>
                  <a:lnTo>
                    <a:pt x="14940" y="7653"/>
                  </a:lnTo>
                  <a:lnTo>
                    <a:pt x="15340" y="8870"/>
                  </a:lnTo>
                  <a:lnTo>
                    <a:pt x="15340" y="887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0" name="Google Shape;181;p19"/>
            <p:cNvSpPr/>
            <p:nvPr/>
          </p:nvSpPr>
          <p:spPr>
            <a:xfrm>
              <a:off x="10900440" y="5598720"/>
              <a:ext cx="114120" cy="123120"/>
            </a:xfrm>
            <a:custGeom>
              <a:avLst/>
              <a:gdLst/>
              <a:ahLst/>
              <a:cxnLst/>
              <a:rect l="l" t="t" r="r" b="b"/>
              <a:pathLst>
                <a:path w="15261" h="37566">
                  <a:moveTo>
                    <a:pt x="15261" y="8870"/>
                  </a:moveTo>
                  <a:lnTo>
                    <a:pt x="15261" y="8870"/>
                  </a:lnTo>
                  <a:lnTo>
                    <a:pt x="11825" y="13044"/>
                  </a:lnTo>
                  <a:lnTo>
                    <a:pt x="11825" y="13044"/>
                  </a:lnTo>
                  <a:lnTo>
                    <a:pt x="11346" y="11653"/>
                  </a:lnTo>
                  <a:lnTo>
                    <a:pt x="10866" y="10609"/>
                  </a:lnTo>
                  <a:lnTo>
                    <a:pt x="10866" y="10609"/>
                  </a:lnTo>
                  <a:lnTo>
                    <a:pt x="10547" y="9913"/>
                  </a:lnTo>
                  <a:lnTo>
                    <a:pt x="10147" y="9392"/>
                  </a:lnTo>
                  <a:lnTo>
                    <a:pt x="9748" y="8870"/>
                  </a:lnTo>
                  <a:lnTo>
                    <a:pt x="9348" y="8522"/>
                  </a:lnTo>
                  <a:lnTo>
                    <a:pt x="8949" y="8348"/>
                  </a:lnTo>
                  <a:lnTo>
                    <a:pt x="8550" y="8174"/>
                  </a:lnTo>
                  <a:lnTo>
                    <a:pt x="8150" y="8174"/>
                  </a:lnTo>
                  <a:lnTo>
                    <a:pt x="7751" y="8348"/>
                  </a:lnTo>
                  <a:lnTo>
                    <a:pt x="7351" y="8522"/>
                  </a:lnTo>
                  <a:lnTo>
                    <a:pt x="7032" y="8870"/>
                  </a:lnTo>
                  <a:lnTo>
                    <a:pt x="6632" y="9392"/>
                  </a:lnTo>
                  <a:lnTo>
                    <a:pt x="6313" y="9913"/>
                  </a:lnTo>
                  <a:lnTo>
                    <a:pt x="6073" y="10435"/>
                  </a:lnTo>
                  <a:lnTo>
                    <a:pt x="5753" y="11131"/>
                  </a:lnTo>
                  <a:lnTo>
                    <a:pt x="5593" y="12000"/>
                  </a:lnTo>
                  <a:lnTo>
                    <a:pt x="5434" y="12870"/>
                  </a:lnTo>
                  <a:lnTo>
                    <a:pt x="5434" y="12870"/>
                  </a:lnTo>
                  <a:lnTo>
                    <a:pt x="5194" y="15479"/>
                  </a:lnTo>
                  <a:lnTo>
                    <a:pt x="5114" y="17913"/>
                  </a:lnTo>
                  <a:lnTo>
                    <a:pt x="5114" y="20522"/>
                  </a:lnTo>
                  <a:lnTo>
                    <a:pt x="5194" y="23131"/>
                  </a:lnTo>
                  <a:lnTo>
                    <a:pt x="5194" y="23131"/>
                  </a:lnTo>
                  <a:lnTo>
                    <a:pt x="5354" y="24348"/>
                  </a:lnTo>
                  <a:lnTo>
                    <a:pt x="5514" y="25392"/>
                  </a:lnTo>
                  <a:lnTo>
                    <a:pt x="5753" y="26261"/>
                  </a:lnTo>
                  <a:lnTo>
                    <a:pt x="5993" y="27131"/>
                  </a:lnTo>
                  <a:lnTo>
                    <a:pt x="6392" y="27826"/>
                  </a:lnTo>
                  <a:lnTo>
                    <a:pt x="6872" y="28522"/>
                  </a:lnTo>
                  <a:lnTo>
                    <a:pt x="7351" y="28870"/>
                  </a:lnTo>
                  <a:lnTo>
                    <a:pt x="7910" y="29218"/>
                  </a:lnTo>
                  <a:lnTo>
                    <a:pt x="7910" y="29218"/>
                  </a:lnTo>
                  <a:lnTo>
                    <a:pt x="8470" y="29392"/>
                  </a:lnTo>
                  <a:lnTo>
                    <a:pt x="9029" y="29392"/>
                  </a:lnTo>
                  <a:lnTo>
                    <a:pt x="9508" y="29218"/>
                  </a:lnTo>
                  <a:lnTo>
                    <a:pt x="9988" y="28870"/>
                  </a:lnTo>
                  <a:lnTo>
                    <a:pt x="10467" y="28348"/>
                  </a:lnTo>
                  <a:lnTo>
                    <a:pt x="10866" y="27653"/>
                  </a:lnTo>
                  <a:lnTo>
                    <a:pt x="11266" y="26783"/>
                  </a:lnTo>
                  <a:lnTo>
                    <a:pt x="11585" y="25740"/>
                  </a:lnTo>
                  <a:lnTo>
                    <a:pt x="11585" y="25740"/>
                  </a:lnTo>
                  <a:lnTo>
                    <a:pt x="12065" y="24348"/>
                  </a:lnTo>
                  <a:lnTo>
                    <a:pt x="12065" y="24348"/>
                  </a:lnTo>
                  <a:lnTo>
                    <a:pt x="15261" y="27826"/>
                  </a:lnTo>
                  <a:lnTo>
                    <a:pt x="15261" y="27826"/>
                  </a:lnTo>
                  <a:lnTo>
                    <a:pt x="15021" y="29218"/>
                  </a:lnTo>
                  <a:lnTo>
                    <a:pt x="14621" y="30435"/>
                  </a:lnTo>
                  <a:lnTo>
                    <a:pt x="14222" y="31479"/>
                  </a:lnTo>
                  <a:lnTo>
                    <a:pt x="13823" y="32522"/>
                  </a:lnTo>
                  <a:lnTo>
                    <a:pt x="13343" y="33566"/>
                  </a:lnTo>
                  <a:lnTo>
                    <a:pt x="12784" y="34435"/>
                  </a:lnTo>
                  <a:lnTo>
                    <a:pt x="12305" y="35131"/>
                  </a:lnTo>
                  <a:lnTo>
                    <a:pt x="11665" y="35826"/>
                  </a:lnTo>
                  <a:lnTo>
                    <a:pt x="11106" y="36348"/>
                  </a:lnTo>
                  <a:lnTo>
                    <a:pt x="10467" y="36870"/>
                  </a:lnTo>
                  <a:lnTo>
                    <a:pt x="9748" y="37218"/>
                  </a:lnTo>
                  <a:lnTo>
                    <a:pt x="9109" y="37392"/>
                  </a:lnTo>
                  <a:lnTo>
                    <a:pt x="8390" y="37566"/>
                  </a:lnTo>
                  <a:lnTo>
                    <a:pt x="7751" y="37566"/>
                  </a:lnTo>
                  <a:lnTo>
                    <a:pt x="7032" y="37392"/>
                  </a:lnTo>
                  <a:lnTo>
                    <a:pt x="6313" y="37218"/>
                  </a:lnTo>
                  <a:lnTo>
                    <a:pt x="6313" y="37218"/>
                  </a:lnTo>
                  <a:lnTo>
                    <a:pt x="5593" y="36870"/>
                  </a:lnTo>
                  <a:lnTo>
                    <a:pt x="4954" y="36348"/>
                  </a:lnTo>
                  <a:lnTo>
                    <a:pt x="4315" y="35826"/>
                  </a:lnTo>
                  <a:lnTo>
                    <a:pt x="3756" y="35131"/>
                  </a:lnTo>
                  <a:lnTo>
                    <a:pt x="3197" y="34435"/>
                  </a:lnTo>
                  <a:lnTo>
                    <a:pt x="2717" y="33566"/>
                  </a:lnTo>
                  <a:lnTo>
                    <a:pt x="2238" y="32696"/>
                  </a:lnTo>
                  <a:lnTo>
                    <a:pt x="1838" y="31653"/>
                  </a:lnTo>
                  <a:lnTo>
                    <a:pt x="1439" y="30435"/>
                  </a:lnTo>
                  <a:lnTo>
                    <a:pt x="1119" y="29218"/>
                  </a:lnTo>
                  <a:lnTo>
                    <a:pt x="800" y="28000"/>
                  </a:lnTo>
                  <a:lnTo>
                    <a:pt x="560" y="26609"/>
                  </a:lnTo>
                  <a:lnTo>
                    <a:pt x="321" y="25218"/>
                  </a:lnTo>
                  <a:lnTo>
                    <a:pt x="161" y="23653"/>
                  </a:lnTo>
                  <a:lnTo>
                    <a:pt x="81" y="22087"/>
                  </a:lnTo>
                  <a:lnTo>
                    <a:pt x="1" y="20348"/>
                  </a:lnTo>
                  <a:lnTo>
                    <a:pt x="1" y="20348"/>
                  </a:lnTo>
                  <a:lnTo>
                    <a:pt x="1" y="18609"/>
                  </a:lnTo>
                  <a:lnTo>
                    <a:pt x="1" y="16870"/>
                  </a:lnTo>
                  <a:lnTo>
                    <a:pt x="81" y="15131"/>
                  </a:lnTo>
                  <a:lnTo>
                    <a:pt x="241" y="13566"/>
                  </a:lnTo>
                  <a:lnTo>
                    <a:pt x="400" y="12000"/>
                  </a:lnTo>
                  <a:lnTo>
                    <a:pt x="640" y="10609"/>
                  </a:lnTo>
                  <a:lnTo>
                    <a:pt x="960" y="9218"/>
                  </a:lnTo>
                  <a:lnTo>
                    <a:pt x="1279" y="8000"/>
                  </a:lnTo>
                  <a:lnTo>
                    <a:pt x="1679" y="6783"/>
                  </a:lnTo>
                  <a:lnTo>
                    <a:pt x="2078" y="5566"/>
                  </a:lnTo>
                  <a:lnTo>
                    <a:pt x="2558" y="4522"/>
                  </a:lnTo>
                  <a:lnTo>
                    <a:pt x="3037" y="3653"/>
                  </a:lnTo>
                  <a:lnTo>
                    <a:pt x="3596" y="2783"/>
                  </a:lnTo>
                  <a:lnTo>
                    <a:pt x="4155" y="2087"/>
                  </a:lnTo>
                  <a:lnTo>
                    <a:pt x="4795" y="1566"/>
                  </a:lnTo>
                  <a:lnTo>
                    <a:pt x="5434" y="1044"/>
                  </a:lnTo>
                  <a:lnTo>
                    <a:pt x="5434" y="1044"/>
                  </a:lnTo>
                  <a:lnTo>
                    <a:pt x="6233" y="522"/>
                  </a:lnTo>
                  <a:lnTo>
                    <a:pt x="6952" y="348"/>
                  </a:lnTo>
                  <a:lnTo>
                    <a:pt x="7671" y="174"/>
                  </a:lnTo>
                  <a:lnTo>
                    <a:pt x="8390" y="0"/>
                  </a:lnTo>
                  <a:lnTo>
                    <a:pt x="9109" y="174"/>
                  </a:lnTo>
                  <a:lnTo>
                    <a:pt x="9748" y="348"/>
                  </a:lnTo>
                  <a:lnTo>
                    <a:pt x="10467" y="696"/>
                  </a:lnTo>
                  <a:lnTo>
                    <a:pt x="11106" y="1218"/>
                  </a:lnTo>
                  <a:lnTo>
                    <a:pt x="11745" y="1740"/>
                  </a:lnTo>
                  <a:lnTo>
                    <a:pt x="12305" y="2435"/>
                  </a:lnTo>
                  <a:lnTo>
                    <a:pt x="12944" y="3305"/>
                  </a:lnTo>
                  <a:lnTo>
                    <a:pt x="13423" y="4174"/>
                  </a:lnTo>
                  <a:lnTo>
                    <a:pt x="13982" y="5218"/>
                  </a:lnTo>
                  <a:lnTo>
                    <a:pt x="14462" y="6261"/>
                  </a:lnTo>
                  <a:lnTo>
                    <a:pt x="14861" y="7653"/>
                  </a:lnTo>
                  <a:lnTo>
                    <a:pt x="15261" y="8870"/>
                  </a:lnTo>
                  <a:lnTo>
                    <a:pt x="15261" y="887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41" name="PlaceHolder 6"/>
          <p:cNvSpPr>
            <a:spLocks noGrp="1"/>
          </p:cNvSpPr>
          <p:nvPr>
            <p:ph type="sldNum" idx="44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36824D12-0B6C-452C-A980-9656EB3784EE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779" name="Google Shape;184;p20"/>
          <p:cNvSpPr/>
          <p:nvPr/>
        </p:nvSpPr>
        <p:spPr>
          <a:xfrm>
            <a:off x="10464840" y="5725080"/>
            <a:ext cx="1726920" cy="10605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0" name="PlaceHolder 1"/>
          <p:cNvSpPr>
            <a:spLocks noGrp="1"/>
          </p:cNvSpPr>
          <p:nvPr>
            <p:ph type="body"/>
          </p:nvPr>
        </p:nvSpPr>
        <p:spPr>
          <a:xfrm>
            <a:off x="259200" y="261360"/>
            <a:ext cx="11669760" cy="6343200"/>
          </a:xfrm>
          <a:prstGeom prst="rect">
            <a:avLst/>
          </a:prstGeom>
          <a:solidFill>
            <a:srgbClr val="D8D8D8"/>
          </a:solidFill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81" name="Google Shape;186;p20"/>
          <p:cNvSpPr/>
          <p:nvPr/>
        </p:nvSpPr>
        <p:spPr>
          <a:xfrm>
            <a:off x="4990680" y="-885600"/>
            <a:ext cx="221040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CLOSURE (Picture) (1)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82" name="PlaceHolder 2"/>
          <p:cNvSpPr>
            <a:spLocks noGrp="1"/>
          </p:cNvSpPr>
          <p:nvPr>
            <p:ph type="body"/>
          </p:nvPr>
        </p:nvSpPr>
        <p:spPr>
          <a:xfrm>
            <a:off x="870840" y="3264120"/>
            <a:ext cx="4347000" cy="2134800"/>
          </a:xfrm>
          <a:prstGeom prst="rect">
            <a:avLst/>
          </a:prstGeom>
          <a:solidFill>
            <a:srgbClr val="EA7600"/>
          </a:solidFill>
          <a:ln w="12600">
            <a:solidFill>
              <a:srgbClr val="EA7600"/>
            </a:solidFill>
            <a:round/>
          </a:ln>
        </p:spPr>
        <p:txBody>
          <a:bodyPr lIns="612000" tIns="180000" rIns="180000" bIns="252000"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83" name="PlaceHolder 3"/>
          <p:cNvSpPr>
            <a:spLocks noGrp="1"/>
          </p:cNvSpPr>
          <p:nvPr>
            <p:ph type="body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solidFill>
            <a:srgbClr val="EA76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84" name="PlaceHolder 4"/>
          <p:cNvSpPr>
            <a:spLocks noGrp="1"/>
          </p:cNvSpPr>
          <p:nvPr>
            <p:ph type="body"/>
          </p:nvPr>
        </p:nvSpPr>
        <p:spPr>
          <a:xfrm>
            <a:off x="10692000" y="5852160"/>
            <a:ext cx="991440" cy="486360"/>
          </a:xfrm>
          <a:prstGeom prst="rect">
            <a:avLst/>
          </a:prstGeom>
          <a:blipFill rotWithShape="0">
            <a:blip r:embed="rId15"/>
            <a:stretch/>
          </a:blip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85" name="PlaceHolder 5"/>
          <p:cNvSpPr>
            <a:spLocks noGrp="1"/>
          </p:cNvSpPr>
          <p:nvPr>
            <p:ph type="body"/>
          </p:nvPr>
        </p:nvSpPr>
        <p:spPr>
          <a:xfrm>
            <a:off x="423360" y="524520"/>
            <a:ext cx="4875120" cy="2320560"/>
          </a:xfrm>
          <a:prstGeom prst="rect">
            <a:avLst/>
          </a:prstGeom>
          <a:blipFill rotWithShape="0">
            <a:blip r:embed="rId16">
              <a:alphaModFix amt="90000"/>
            </a:blip>
            <a:stretch/>
          </a:blipFill>
          <a:ln w="0">
            <a:noFill/>
          </a:ln>
        </p:spPr>
        <p:txBody>
          <a:bodyPr lIns="900000" tIns="620280" rIns="288000" bIns="170028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86" name="PlaceHolder 6"/>
          <p:cNvSpPr>
            <a:spLocks noGrp="1"/>
          </p:cNvSpPr>
          <p:nvPr>
            <p:ph type="sldNum" idx="45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F8056860-B5E6-42F8-8454-CDC18869D322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87" name="PlaceHolder 7"/>
          <p:cNvSpPr>
            <a:spLocks noGrp="1"/>
          </p:cNvSpPr>
          <p:nvPr>
            <p:ph type="body"/>
          </p:nvPr>
        </p:nvSpPr>
        <p:spPr>
          <a:xfrm>
            <a:off x="1571040" y="3443400"/>
            <a:ext cx="3200040" cy="26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88" name="PlaceHolder 8"/>
          <p:cNvSpPr>
            <a:spLocks noGrp="1"/>
          </p:cNvSpPr>
          <p:nvPr>
            <p:ph type="body"/>
          </p:nvPr>
        </p:nvSpPr>
        <p:spPr>
          <a:xfrm>
            <a:off x="1571040" y="3949200"/>
            <a:ext cx="3200040" cy="26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89" name="PlaceHolder 9"/>
          <p:cNvSpPr>
            <a:spLocks noGrp="1"/>
          </p:cNvSpPr>
          <p:nvPr>
            <p:ph type="body"/>
          </p:nvPr>
        </p:nvSpPr>
        <p:spPr>
          <a:xfrm>
            <a:off x="1571040" y="4454640"/>
            <a:ext cx="3200040" cy="26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90" name="PlaceHolder 10"/>
          <p:cNvSpPr>
            <a:spLocks noGrp="1"/>
          </p:cNvSpPr>
          <p:nvPr>
            <p:ph type="body"/>
          </p:nvPr>
        </p:nvSpPr>
        <p:spPr>
          <a:xfrm>
            <a:off x="1571040" y="4960440"/>
            <a:ext cx="3200040" cy="26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91" name="PlaceHolder 11"/>
          <p:cNvSpPr>
            <a:spLocks noGrp="1"/>
          </p:cNvSpPr>
          <p:nvPr>
            <p:ph type="body"/>
          </p:nvPr>
        </p:nvSpPr>
        <p:spPr>
          <a:xfrm>
            <a:off x="883440" y="5681520"/>
            <a:ext cx="8438760" cy="59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92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830" name="Google Shape;198;p21"/>
          <p:cNvSpPr/>
          <p:nvPr/>
        </p:nvSpPr>
        <p:spPr>
          <a:xfrm>
            <a:off x="10464840" y="5725080"/>
            <a:ext cx="1726920" cy="10605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1" name="PlaceHolder 1"/>
          <p:cNvSpPr>
            <a:spLocks noGrp="1"/>
          </p:cNvSpPr>
          <p:nvPr>
            <p:ph type="body"/>
          </p:nvPr>
        </p:nvSpPr>
        <p:spPr>
          <a:xfrm>
            <a:off x="259200" y="261360"/>
            <a:ext cx="11669760" cy="6343200"/>
          </a:xfrm>
          <a:prstGeom prst="rect">
            <a:avLst/>
          </a:prstGeom>
          <a:solidFill>
            <a:srgbClr val="D8D8D8"/>
          </a:solidFill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2" name="Google Shape;200;p21"/>
          <p:cNvSpPr/>
          <p:nvPr/>
        </p:nvSpPr>
        <p:spPr>
          <a:xfrm>
            <a:off x="4711680" y="-885600"/>
            <a:ext cx="276804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CLOSURE (Picture) (White) (1)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33" name="PlaceHolder 2"/>
          <p:cNvSpPr>
            <a:spLocks noGrp="1"/>
          </p:cNvSpPr>
          <p:nvPr>
            <p:ph type="body"/>
          </p:nvPr>
        </p:nvSpPr>
        <p:spPr>
          <a:xfrm>
            <a:off x="870840" y="3264120"/>
            <a:ext cx="4347000" cy="2134800"/>
          </a:xfrm>
          <a:prstGeom prst="rect">
            <a:avLst/>
          </a:prstGeom>
          <a:solidFill>
            <a:srgbClr val="EA7600"/>
          </a:solidFill>
          <a:ln w="12600">
            <a:solidFill>
              <a:srgbClr val="EA7600"/>
            </a:solidFill>
            <a:round/>
          </a:ln>
        </p:spPr>
        <p:txBody>
          <a:bodyPr lIns="612000" tIns="180000" rIns="180000" bIns="252000"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4" name="PlaceHolder 3"/>
          <p:cNvSpPr>
            <a:spLocks noGrp="1"/>
          </p:cNvSpPr>
          <p:nvPr>
            <p:ph type="body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solidFill>
            <a:srgbClr val="EA76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5" name="PlaceHolder 4"/>
          <p:cNvSpPr>
            <a:spLocks noGrp="1"/>
          </p:cNvSpPr>
          <p:nvPr>
            <p:ph type="body"/>
          </p:nvPr>
        </p:nvSpPr>
        <p:spPr>
          <a:xfrm>
            <a:off x="10692000" y="5852160"/>
            <a:ext cx="991440" cy="486360"/>
          </a:xfrm>
          <a:prstGeom prst="rect">
            <a:avLst/>
          </a:prstGeom>
          <a:blipFill rotWithShape="0">
            <a:blip r:embed="rId15"/>
            <a:stretch/>
          </a:blip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6" name="PlaceHolder 5"/>
          <p:cNvSpPr>
            <a:spLocks noGrp="1"/>
          </p:cNvSpPr>
          <p:nvPr>
            <p:ph type="body"/>
          </p:nvPr>
        </p:nvSpPr>
        <p:spPr>
          <a:xfrm>
            <a:off x="423360" y="524520"/>
            <a:ext cx="4875120" cy="2320560"/>
          </a:xfrm>
          <a:prstGeom prst="rect">
            <a:avLst/>
          </a:prstGeom>
          <a:blipFill rotWithShape="0">
            <a:blip r:embed="rId16">
              <a:alphaModFix amt="90000"/>
            </a:blip>
            <a:stretch/>
          </a:blipFill>
          <a:ln w="0">
            <a:noFill/>
          </a:ln>
        </p:spPr>
        <p:txBody>
          <a:bodyPr lIns="900000" tIns="620280" rIns="288000" bIns="170028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7" name="PlaceHolder 6"/>
          <p:cNvSpPr>
            <a:spLocks noGrp="1"/>
          </p:cNvSpPr>
          <p:nvPr>
            <p:ph type="sldNum" idx="46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FFFFFF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7ABC9DA4-FC6A-4C0D-8568-B43AA592AB27}" type="slidenum">
              <a:rPr lang="en-GB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38" name="PlaceHolder 7"/>
          <p:cNvSpPr>
            <a:spLocks noGrp="1"/>
          </p:cNvSpPr>
          <p:nvPr>
            <p:ph type="body"/>
          </p:nvPr>
        </p:nvSpPr>
        <p:spPr>
          <a:xfrm>
            <a:off x="1571040" y="3443400"/>
            <a:ext cx="3200040" cy="26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9" name="PlaceHolder 8"/>
          <p:cNvSpPr>
            <a:spLocks noGrp="1"/>
          </p:cNvSpPr>
          <p:nvPr>
            <p:ph type="body"/>
          </p:nvPr>
        </p:nvSpPr>
        <p:spPr>
          <a:xfrm>
            <a:off x="1571040" y="3949200"/>
            <a:ext cx="3200040" cy="26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40" name="PlaceHolder 9"/>
          <p:cNvSpPr>
            <a:spLocks noGrp="1"/>
          </p:cNvSpPr>
          <p:nvPr>
            <p:ph type="body"/>
          </p:nvPr>
        </p:nvSpPr>
        <p:spPr>
          <a:xfrm>
            <a:off x="1571040" y="4454640"/>
            <a:ext cx="3200040" cy="26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41" name="PlaceHolder 10"/>
          <p:cNvSpPr>
            <a:spLocks noGrp="1"/>
          </p:cNvSpPr>
          <p:nvPr>
            <p:ph type="body"/>
          </p:nvPr>
        </p:nvSpPr>
        <p:spPr>
          <a:xfrm>
            <a:off x="1571040" y="4960440"/>
            <a:ext cx="3200040" cy="26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42" name="PlaceHolder 11"/>
          <p:cNvSpPr>
            <a:spLocks noGrp="1"/>
          </p:cNvSpPr>
          <p:nvPr>
            <p:ph type="body"/>
          </p:nvPr>
        </p:nvSpPr>
        <p:spPr>
          <a:xfrm>
            <a:off x="883440" y="5681520"/>
            <a:ext cx="8438760" cy="59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43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46" name="Google Shape;33;p4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dt" idx="1"/>
          </p:nvPr>
        </p:nvSpPr>
        <p:spPr>
          <a:xfrm>
            <a:off x="7645680" y="704556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ftr" idx="2"/>
          </p:nvPr>
        </p:nvSpPr>
        <p:spPr>
          <a:xfrm>
            <a:off x="927000" y="7045560"/>
            <a:ext cx="67183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1" name="Google Shape;38;p4"/>
          <p:cNvSpPr/>
          <p:nvPr/>
        </p:nvSpPr>
        <p:spPr>
          <a:xfrm>
            <a:off x="5098680" y="-885600"/>
            <a:ext cx="199476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TEXT SLIDE (100%)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solidFill>
            <a:srgbClr val="EA76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3" name="PlaceHolder 6"/>
          <p:cNvSpPr>
            <a:spLocks noGrp="1"/>
          </p:cNvSpPr>
          <p:nvPr>
            <p:ph type="sldNum" idx="3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90BE1501-AA75-40D8-B800-DC713241C429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881" name="Google Shape;212;p2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2" name="Google Shape;213;p22"/>
          <p:cNvSpPr/>
          <p:nvPr/>
        </p:nvSpPr>
        <p:spPr>
          <a:xfrm>
            <a:off x="5307120" y="-885600"/>
            <a:ext cx="157752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CLOSURE (2)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83" name="PlaceHolder 1"/>
          <p:cNvSpPr>
            <a:spLocks noGrp="1"/>
          </p:cNvSpPr>
          <p:nvPr>
            <p:ph type="body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84" name="PlaceHolder 2"/>
          <p:cNvSpPr>
            <a:spLocks noGrp="1"/>
          </p:cNvSpPr>
          <p:nvPr>
            <p:ph type="body"/>
          </p:nvPr>
        </p:nvSpPr>
        <p:spPr>
          <a:xfrm>
            <a:off x="883440" y="5681520"/>
            <a:ext cx="8438760" cy="59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85" name="PlaceHolder 3"/>
          <p:cNvSpPr>
            <a:spLocks noGrp="1"/>
          </p:cNvSpPr>
          <p:nvPr>
            <p:ph type="body"/>
          </p:nvPr>
        </p:nvSpPr>
        <p:spPr>
          <a:xfrm>
            <a:off x="10692000" y="5852160"/>
            <a:ext cx="991440" cy="486360"/>
          </a:xfrm>
          <a:prstGeom prst="rect">
            <a:avLst/>
          </a:prstGeom>
          <a:blipFill rotWithShape="0">
            <a:blip r:embed="rId15"/>
            <a:stretch/>
          </a:blip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8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logo">
            <a:extLst>
              <a:ext uri="{FF2B5EF4-FFF2-40B4-BE49-F238E27FC236}">
                <a16:creationId xmlns:a16="http://schemas.microsoft.com/office/drawing/2014/main" id="{A9EF41EF-91DB-4F13-83A5-72C0E41968C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5584EFC4-1262-4DCE-B5BE-6643429F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72177"/>
            <a:ext cx="11293914" cy="600744"/>
          </a:xfrm>
          <a:prstGeom prst="rect">
            <a:avLst/>
          </a:prstGeom>
        </p:spPr>
        <p:txBody>
          <a:bodyPr vert="horz" lIns="0" tIns="72000" rIns="0" bIns="0" rtlCol="0" anchor="t">
            <a:noAutofit/>
          </a:bodyPr>
          <a:lstStyle/>
          <a:p>
            <a:r>
              <a:rPr lang="nl-NL" noProof="0"/>
              <a:t>Plaats hier je titel</a:t>
            </a:r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C176942F-F0F8-4066-905E-22E2B72C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464994"/>
            <a:ext cx="11268000" cy="4469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/>
              <a:t>JU-LEVEL1=</a:t>
            </a:r>
            <a:r>
              <a:rPr lang="nl-NL" noProof="0" err="1"/>
              <a:t>Bullet</a:t>
            </a:r>
            <a:r>
              <a:rPr lang="nl-NL" noProof="0"/>
              <a:t> oranje</a:t>
            </a:r>
          </a:p>
          <a:p>
            <a:pPr lvl="1"/>
            <a:r>
              <a:rPr lang="nl-NL" noProof="0"/>
              <a:t>JU-LEVEL2=</a:t>
            </a:r>
            <a:r>
              <a:rPr lang="nl-NL" noProof="0" err="1"/>
              <a:t>Bullet</a:t>
            </a:r>
            <a:r>
              <a:rPr lang="nl-NL" noProof="0"/>
              <a:t> rood</a:t>
            </a:r>
          </a:p>
          <a:p>
            <a:pPr lvl="2"/>
            <a:r>
              <a:rPr lang="nl-NL" noProof="0"/>
              <a:t>JU-LEVEL3=</a:t>
            </a:r>
            <a:r>
              <a:rPr lang="nl-NL" noProof="0" err="1"/>
              <a:t>Bullet</a:t>
            </a:r>
            <a:r>
              <a:rPr lang="nl-NL" noProof="0"/>
              <a:t> blauw</a:t>
            </a:r>
          </a:p>
          <a:p>
            <a:pPr lvl="3"/>
            <a:r>
              <a:rPr lang="nl-NL" noProof="0"/>
              <a:t>JU-LEVEL4=</a:t>
            </a:r>
            <a:r>
              <a:rPr lang="nl-NL" noProof="0" err="1"/>
              <a:t>Bullet</a:t>
            </a:r>
            <a:r>
              <a:rPr lang="nl-NL" noProof="0"/>
              <a:t> groen</a:t>
            </a:r>
          </a:p>
          <a:p>
            <a:pPr lvl="4"/>
            <a:r>
              <a:rPr lang="nl-NL" noProof="0"/>
              <a:t>JU-LEVEL5=Leestekst</a:t>
            </a:r>
          </a:p>
          <a:p>
            <a:pPr lvl="5"/>
            <a:r>
              <a:rPr lang="nl-NL" noProof="0"/>
              <a:t>JU-LEVEL6=Subtitel</a:t>
            </a:r>
          </a:p>
          <a:p>
            <a:pPr lvl="6"/>
            <a:r>
              <a:rPr lang="nl-NL" noProof="0"/>
              <a:t>JU-LEVEL7=Sub-</a:t>
            </a:r>
            <a:r>
              <a:rPr lang="nl-NL" noProof="0" err="1"/>
              <a:t>bullet</a:t>
            </a:r>
            <a:endParaRPr lang="nl-NL" noProof="0"/>
          </a:p>
          <a:p>
            <a:pPr lvl="7"/>
            <a:r>
              <a:rPr lang="nl-NL" noProof="0"/>
              <a:t>JU-LEVEL8=Nummers</a:t>
            </a:r>
          </a:p>
          <a:p>
            <a:pPr lvl="8"/>
            <a:r>
              <a:rPr lang="nl-NL" noProof="0"/>
              <a:t>JU-LEVEL9=Sub-nummering</a:t>
            </a:r>
          </a:p>
        </p:txBody>
      </p:sp>
      <p:grpSp>
        <p:nvGrpSpPr>
          <p:cNvPr id="103" name="GRID" hidden="1">
            <a:extLst>
              <a:ext uri="{FF2B5EF4-FFF2-40B4-BE49-F238E27FC236}">
                <a16:creationId xmlns:a16="http://schemas.microsoft.com/office/drawing/2014/main" id="{8474276A-7378-47BC-A88E-F5BABDA49AF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F138F63C-9024-48F4-8CD3-A4992A6D91DE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0215613B-5C64-45D6-80BB-B963DC8EDE2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Rechthoek 105">
              <a:extLst>
                <a:ext uri="{FF2B5EF4-FFF2-40B4-BE49-F238E27FC236}">
                  <a16:creationId xmlns:a16="http://schemas.microsoft.com/office/drawing/2014/main" id="{72465A97-6C2F-45B6-8024-AF684A3AD5D6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259D72CC-F81D-4F98-A3A5-0BAD485A58A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28A2B9C3-3230-440F-8073-1EF9F74C13A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3C86417D-2D40-44D5-BED5-15D4355710C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ECE60979-D6D1-478E-90C1-26EFC26CC802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3BE90DC0-51B0-4F22-86A2-1384A52355C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61069823-AAA4-494E-A2C2-145F92894526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D381AF8F-0B24-47CE-8CA3-95221D67D0F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6C3D69B-F065-4A21-8578-E48BFBEA8144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7" name="KADER" hidden="1">
            <a:extLst>
              <a:ext uri="{FF2B5EF4-FFF2-40B4-BE49-F238E27FC236}">
                <a16:creationId xmlns:a16="http://schemas.microsoft.com/office/drawing/2014/main" id="{E6E7F0C9-3A01-4084-9EFF-E9B01BB674B9}"/>
              </a:ext>
            </a:extLst>
          </p:cNvPr>
          <p:cNvGrpSpPr/>
          <p:nvPr userDrawn="1"/>
        </p:nvGrpSpPr>
        <p:grpSpPr>
          <a:xfrm>
            <a:off x="-355722" y="-212464"/>
            <a:ext cx="12894355" cy="7257527"/>
            <a:chOff x="-355722" y="-212464"/>
            <a:chExt cx="12894355" cy="7257527"/>
          </a:xfrm>
        </p:grpSpPr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A8EF71D-19CD-4203-9B9C-9F56A2224E5B}"/>
                </a:ext>
              </a:extLst>
            </p:cNvPr>
            <p:cNvSpPr/>
            <p:nvPr userDrawn="1"/>
          </p:nvSpPr>
          <p:spPr>
            <a:xfrm rot="16200000">
              <a:off x="843910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EDA6DA0-A430-44EF-88B3-6F36E44BBC17}"/>
                </a:ext>
              </a:extLst>
            </p:cNvPr>
            <p:cNvSpPr/>
            <p:nvPr userDrawn="1"/>
          </p:nvSpPr>
          <p:spPr>
            <a:xfrm rot="16200000">
              <a:off x="-349889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7A82A2E-5716-4F29-AA63-0242AA0E4216}"/>
                </a:ext>
              </a:extLst>
            </p:cNvPr>
            <p:cNvSpPr/>
            <p:nvPr userDrawn="1"/>
          </p:nvSpPr>
          <p:spPr>
            <a:xfrm>
              <a:off x="-355722" y="-5619"/>
              <a:ext cx="12894355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BCF563EC-A799-4E63-B987-7B93FFBDF726}"/>
                </a:ext>
              </a:extLst>
            </p:cNvPr>
            <p:cNvSpPr/>
            <p:nvPr userDrawn="1"/>
          </p:nvSpPr>
          <p:spPr>
            <a:xfrm>
              <a:off x="-355722" y="6604685"/>
              <a:ext cx="12894355" cy="257475"/>
            </a:xfrm>
            <a:prstGeom prst="rect">
              <a:avLst/>
            </a:prstGeom>
            <a:solidFill>
              <a:schemeClr val="accent3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</p:grpSp>
      <p:sp>
        <p:nvSpPr>
          <p:cNvPr id="4" name="datum">
            <a:extLst>
              <a:ext uri="{FF2B5EF4-FFF2-40B4-BE49-F238E27FC236}">
                <a16:creationId xmlns:a16="http://schemas.microsoft.com/office/drawing/2014/main" id="{BA8A27F1-40C7-4ABA-A23D-ABF73FB6F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45707" y="6376061"/>
            <a:ext cx="3140325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BC5AFA-D9DA-4B84-B0D7-1918E212144A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A8CC3061-3BED-4D38-839F-6419010C8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6910" y="6376061"/>
            <a:ext cx="6718797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&lt;Plaats hier je voettekst&gt;</a:t>
            </a:r>
          </a:p>
        </p:txBody>
      </p:sp>
      <p:sp>
        <p:nvSpPr>
          <p:cNvPr id="6" name="nummer">
            <a:extLst>
              <a:ext uri="{FF2B5EF4-FFF2-40B4-BE49-F238E27FC236}">
                <a16:creationId xmlns:a16="http://schemas.microsoft.com/office/drawing/2014/main" id="{94213057-4619-486A-8604-BE7285D39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362" y="6376061"/>
            <a:ext cx="392576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0E7476D2-0896-4839-9387-ABF8745D58E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22" name="logoboven">
            <a:extLst>
              <a:ext uri="{FF2B5EF4-FFF2-40B4-BE49-F238E27FC236}">
                <a16:creationId xmlns:a16="http://schemas.microsoft.com/office/drawing/2014/main" id="{CBC6162C-9627-4687-89A5-937B0031F48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5266" y="-1395191"/>
            <a:ext cx="952381" cy="4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18" r:id="rId2"/>
    <p:sldLayoutId id="2147483736" r:id="rId3"/>
    <p:sldLayoutId id="2147483723" r:id="rId4"/>
    <p:sldLayoutId id="2147483725" r:id="rId5"/>
    <p:sldLayoutId id="2147483730" r:id="rId6"/>
    <p:sldLayoutId id="2147483731" r:id="rId7"/>
    <p:sldLayoutId id="2147483732" r:id="rId8"/>
    <p:sldLayoutId id="2147483733" r:id="rId9"/>
    <p:sldLayoutId id="2147483737" r:id="rId10"/>
    <p:sldLayoutId id="2147483738" r:id="rId11"/>
    <p:sldLayoutId id="2147483739" r:id="rId12"/>
    <p:sldLayoutId id="2147483740" r:id="rId13"/>
    <p:sldLayoutId id="2147483721" r:id="rId14"/>
    <p:sldLayoutId id="2147483741" r:id="rId15"/>
    <p:sldLayoutId id="2147483745" r:id="rId16"/>
    <p:sldLayoutId id="2147483743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Tx/>
        <a:buBlip>
          <a:blip r:embed="rId22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Tx/>
        <a:buBlip>
          <a:blip r:embed="rId23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4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5"/>
        </a:buBlip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533400" indent="-2714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61938" indent="-2619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536575" indent="-2746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 cap="none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91" name="Google Shape;42;p5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PlaceHolder 1"/>
          <p:cNvSpPr>
            <a:spLocks noGrp="1"/>
          </p:cNvSpPr>
          <p:nvPr>
            <p:ph type="dt" idx="4"/>
          </p:nvPr>
        </p:nvSpPr>
        <p:spPr>
          <a:xfrm>
            <a:off x="7645680" y="704556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3" name="PlaceHolder 2"/>
          <p:cNvSpPr>
            <a:spLocks noGrp="1"/>
          </p:cNvSpPr>
          <p:nvPr>
            <p:ph type="ftr" idx="5"/>
          </p:nvPr>
        </p:nvSpPr>
        <p:spPr>
          <a:xfrm>
            <a:off x="927000" y="7045560"/>
            <a:ext cx="67183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4" name="PlaceHolder 3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23800" y="1400400"/>
            <a:ext cx="431964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6" name="Google Shape;47;p5"/>
          <p:cNvSpPr/>
          <p:nvPr/>
        </p:nvSpPr>
        <p:spPr>
          <a:xfrm>
            <a:off x="4982400" y="-885600"/>
            <a:ext cx="222696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TEXT SLIDE (100%) (2)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solidFill>
            <a:srgbClr val="EA76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5156280" y="1386000"/>
            <a:ext cx="431964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9" name="PlaceHolder 7"/>
          <p:cNvSpPr>
            <a:spLocks noGrp="1"/>
          </p:cNvSpPr>
          <p:nvPr>
            <p:ph type="sldNum" idx="6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EAFDBFEF-6C38-438B-8078-08D395E1BC48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137" name="Google Shape;52;p6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PlaceHolder 1"/>
          <p:cNvSpPr>
            <a:spLocks noGrp="1"/>
          </p:cNvSpPr>
          <p:nvPr>
            <p:ph type="dt" idx="7"/>
          </p:nvPr>
        </p:nvSpPr>
        <p:spPr>
          <a:xfrm>
            <a:off x="7645680" y="699516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9" name="PlaceHolder 2"/>
          <p:cNvSpPr>
            <a:spLocks noGrp="1"/>
          </p:cNvSpPr>
          <p:nvPr>
            <p:ph type="ftr" idx="8"/>
          </p:nvPr>
        </p:nvSpPr>
        <p:spPr>
          <a:xfrm>
            <a:off x="927000" y="6995160"/>
            <a:ext cx="719316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27280" y="259560"/>
            <a:ext cx="6077880" cy="652608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1" name="PlaceHolder 4"/>
          <p:cNvSpPr>
            <a:spLocks noGrp="1"/>
          </p:cNvSpPr>
          <p:nvPr>
            <p:ph type="title"/>
          </p:nvPr>
        </p:nvSpPr>
        <p:spPr>
          <a:xfrm>
            <a:off x="522000" y="272160"/>
            <a:ext cx="542448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523080" y="1396440"/>
            <a:ext cx="5424480" cy="446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3" name="Google Shape;58;p6"/>
          <p:cNvSpPr/>
          <p:nvPr/>
        </p:nvSpPr>
        <p:spPr>
          <a:xfrm>
            <a:off x="4624200" y="-885600"/>
            <a:ext cx="294372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TEXT AND PICTURE (50% / 50%)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 type="body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solidFill>
            <a:srgbClr val="EA76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5" name="PlaceHolder 7"/>
          <p:cNvSpPr>
            <a:spLocks noGrp="1"/>
          </p:cNvSpPr>
          <p:nvPr>
            <p:ph type="body"/>
          </p:nvPr>
        </p:nvSpPr>
        <p:spPr>
          <a:xfrm>
            <a:off x="10987560" y="6122160"/>
            <a:ext cx="953640" cy="482040"/>
          </a:xfrm>
          <a:prstGeom prst="rect">
            <a:avLst/>
          </a:prstGeom>
          <a:blipFill rotWithShape="0">
            <a:blip r:embed="rId15"/>
            <a:stretch/>
          </a:blip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6" name="PlaceHolder 8"/>
          <p:cNvSpPr>
            <a:spLocks noGrp="1"/>
          </p:cNvSpPr>
          <p:nvPr>
            <p:ph type="sldNum" idx="9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30622D1F-FD22-4C1F-8C27-7B370E5EA6A6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184" name="Google Shape;63;p7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PlaceHolder 1"/>
          <p:cNvSpPr>
            <a:spLocks noGrp="1"/>
          </p:cNvSpPr>
          <p:nvPr>
            <p:ph type="dt" idx="10"/>
          </p:nvPr>
        </p:nvSpPr>
        <p:spPr>
          <a:xfrm>
            <a:off x="7645680" y="699516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86" name="PlaceHolder 2"/>
          <p:cNvSpPr>
            <a:spLocks noGrp="1"/>
          </p:cNvSpPr>
          <p:nvPr>
            <p:ph type="ftr" idx="11"/>
          </p:nvPr>
        </p:nvSpPr>
        <p:spPr>
          <a:xfrm>
            <a:off x="927000" y="6995160"/>
            <a:ext cx="719316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27280" y="259560"/>
            <a:ext cx="6077880" cy="652608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88" name="PlaceHolder 4"/>
          <p:cNvSpPr>
            <a:spLocks noGrp="1"/>
          </p:cNvSpPr>
          <p:nvPr>
            <p:ph type="title"/>
          </p:nvPr>
        </p:nvSpPr>
        <p:spPr>
          <a:xfrm>
            <a:off x="522000" y="272160"/>
            <a:ext cx="542448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523080" y="1396440"/>
            <a:ext cx="5424480" cy="446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90" name="Google Shape;69;p7"/>
          <p:cNvSpPr/>
          <p:nvPr/>
        </p:nvSpPr>
        <p:spPr>
          <a:xfrm>
            <a:off x="4213800" y="-885600"/>
            <a:ext cx="376416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TEXT AND PICTURE (white logo) (50% / 50%)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solidFill>
            <a:srgbClr val="EA76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10987560" y="6122160"/>
            <a:ext cx="953640" cy="482040"/>
          </a:xfrm>
          <a:prstGeom prst="rect">
            <a:avLst/>
          </a:prstGeom>
          <a:blipFill rotWithShape="0">
            <a:blip r:embed="rId15"/>
            <a:stretch/>
          </a:blip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93" name="PlaceHolder 8"/>
          <p:cNvSpPr>
            <a:spLocks noGrp="1"/>
          </p:cNvSpPr>
          <p:nvPr>
            <p:ph type="sldNum" idx="12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45031500-E6F6-421F-A6CF-6EC03B027EAA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-199440" y="276840"/>
            <a:ext cx="4766040" cy="65084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32" name="Google Shape;75;p8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PlaceHolder 2"/>
          <p:cNvSpPr>
            <a:spLocks noGrp="1"/>
          </p:cNvSpPr>
          <p:nvPr>
            <p:ph type="dt" idx="13"/>
          </p:nvPr>
        </p:nvSpPr>
        <p:spPr>
          <a:xfrm>
            <a:off x="7645680" y="699516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34" name="PlaceHolder 3"/>
          <p:cNvSpPr>
            <a:spLocks noGrp="1"/>
          </p:cNvSpPr>
          <p:nvPr>
            <p:ph type="ftr" idx="14"/>
          </p:nvPr>
        </p:nvSpPr>
        <p:spPr>
          <a:xfrm>
            <a:off x="927000" y="6997680"/>
            <a:ext cx="719316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35" name="PlaceHolder 4"/>
          <p:cNvSpPr>
            <a:spLocks noGrp="1"/>
          </p:cNvSpPr>
          <p:nvPr>
            <p:ph type="title"/>
          </p:nvPr>
        </p:nvSpPr>
        <p:spPr>
          <a:xfrm>
            <a:off x="4852080" y="272160"/>
            <a:ext cx="707580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4852080" y="1399320"/>
            <a:ext cx="6815520" cy="447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37" name="Google Shape;80;p8"/>
          <p:cNvSpPr/>
          <p:nvPr/>
        </p:nvSpPr>
        <p:spPr>
          <a:xfrm>
            <a:off x="4648320" y="-885600"/>
            <a:ext cx="289476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PICTURE AND TEXT (30% / 70%)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265680" y="0"/>
            <a:ext cx="1918800" cy="6857640"/>
          </a:xfrm>
          <a:prstGeom prst="rect">
            <a:avLst/>
          </a:prstGeom>
          <a:solidFill>
            <a:srgbClr val="EA76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39" name="PlaceHolder 7"/>
          <p:cNvSpPr>
            <a:spLocks noGrp="1"/>
          </p:cNvSpPr>
          <p:nvPr>
            <p:ph type="sldNum" idx="15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9D6357F9-3D44-482D-B45D-DBF3CE5EB80C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910" r:id="rId5"/>
    <p:sldLayoutId id="2147483719" r:id="rId6"/>
    <p:sldLayoutId id="2147483720" r:id="rId7"/>
    <p:sldLayoutId id="2147483922" r:id="rId8"/>
    <p:sldLayoutId id="2147483722" r:id="rId9"/>
    <p:sldLayoutId id="2147483912" r:id="rId10"/>
    <p:sldLayoutId id="2147483724" r:id="rId11"/>
    <p:sldLayoutId id="214748391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277" name="PlaceHolder 1"/>
          <p:cNvSpPr>
            <a:spLocks noGrp="1"/>
          </p:cNvSpPr>
          <p:nvPr>
            <p:ph type="dt" idx="16"/>
          </p:nvPr>
        </p:nvSpPr>
        <p:spPr>
          <a:xfrm>
            <a:off x="7645680" y="701460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78" name="PlaceHolder 2"/>
          <p:cNvSpPr>
            <a:spLocks noGrp="1"/>
          </p:cNvSpPr>
          <p:nvPr>
            <p:ph type="ftr" idx="17"/>
          </p:nvPr>
        </p:nvSpPr>
        <p:spPr>
          <a:xfrm>
            <a:off x="927000" y="7014600"/>
            <a:ext cx="67183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79" name="PlaceHolder 3"/>
          <p:cNvSpPr>
            <a:spLocks noGrp="1"/>
          </p:cNvSpPr>
          <p:nvPr>
            <p:ph type="title"/>
          </p:nvPr>
        </p:nvSpPr>
        <p:spPr>
          <a:xfrm>
            <a:off x="522000" y="272160"/>
            <a:ext cx="1140696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522000" y="1401480"/>
            <a:ext cx="5426280" cy="445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81" name="Google Shape;88;p9"/>
          <p:cNvSpPr/>
          <p:nvPr/>
        </p:nvSpPr>
        <p:spPr>
          <a:xfrm>
            <a:off x="4693320" y="-885600"/>
            <a:ext cx="280512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TEKST AND CHART (50%/ 50%)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227280" y="1401480"/>
            <a:ext cx="5437800" cy="44222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0" tIns="162000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83" name="Google Shape;90;p9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PlaceHolder 6"/>
          <p:cNvSpPr>
            <a:spLocks noGrp="1"/>
          </p:cNvSpPr>
          <p:nvPr>
            <p:ph type="sldNum" idx="18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6F29CCBF-E029-4A67-B524-91DD3E086A37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914" r:id="rId4"/>
    <p:sldLayoutId id="2147483915" r:id="rId5"/>
    <p:sldLayoutId id="2147483916" r:id="rId6"/>
    <p:sldLayoutId id="2147483917" r:id="rId7"/>
    <p:sldLayoutId id="2147483734" r:id="rId8"/>
    <p:sldLayoutId id="2147483735" r:id="rId9"/>
    <p:sldLayoutId id="2147483911" r:id="rId10"/>
    <p:sldLayoutId id="2147483918" r:id="rId11"/>
    <p:sldLayoutId id="214748391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322" name="PlaceHolder 1"/>
          <p:cNvSpPr>
            <a:spLocks noGrp="1"/>
          </p:cNvSpPr>
          <p:nvPr>
            <p:ph type="dt" idx="19"/>
          </p:nvPr>
        </p:nvSpPr>
        <p:spPr>
          <a:xfrm>
            <a:off x="7645680" y="698724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23" name="PlaceHolder 2"/>
          <p:cNvSpPr>
            <a:spLocks noGrp="1"/>
          </p:cNvSpPr>
          <p:nvPr>
            <p:ph type="ftr" idx="20"/>
          </p:nvPr>
        </p:nvSpPr>
        <p:spPr>
          <a:xfrm>
            <a:off x="927000" y="6987240"/>
            <a:ext cx="67183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24" name="PlaceHolder 3"/>
          <p:cNvSpPr>
            <a:spLocks noGrp="1"/>
          </p:cNvSpPr>
          <p:nvPr>
            <p:ph type="title"/>
          </p:nvPr>
        </p:nvSpPr>
        <p:spPr>
          <a:xfrm>
            <a:off x="522000" y="272160"/>
            <a:ext cx="1114596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25" name="Google Shape;96;p10"/>
          <p:cNvSpPr/>
          <p:nvPr/>
        </p:nvSpPr>
        <p:spPr>
          <a:xfrm>
            <a:off x="5244480" y="-885600"/>
            <a:ext cx="170316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CHART (100%)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522000" y="1388880"/>
            <a:ext cx="11133000" cy="44690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0" tIns="162000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27" name="Google Shape;98;p10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PlaceHolder 5"/>
          <p:cNvSpPr>
            <a:spLocks noGrp="1"/>
          </p:cNvSpPr>
          <p:nvPr>
            <p:ph type="sldNum" idx="21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CBF7DD62-AD8B-49B6-8B3E-8E7C395D392A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3" r:id="rId2"/>
    <p:sldLayoutId id="2147483742" r:id="rId3"/>
    <p:sldLayoutId id="2147483925" r:id="rId4"/>
    <p:sldLayoutId id="2147483744" r:id="rId5"/>
    <p:sldLayoutId id="2147483924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366" name="PlaceHolder 1"/>
          <p:cNvSpPr>
            <a:spLocks noGrp="1"/>
          </p:cNvSpPr>
          <p:nvPr>
            <p:ph type="dt" idx="22"/>
          </p:nvPr>
        </p:nvSpPr>
        <p:spPr>
          <a:xfrm>
            <a:off x="7645680" y="702072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67" name="PlaceHolder 2"/>
          <p:cNvSpPr>
            <a:spLocks noGrp="1"/>
          </p:cNvSpPr>
          <p:nvPr>
            <p:ph type="ftr" idx="23"/>
          </p:nvPr>
        </p:nvSpPr>
        <p:spPr>
          <a:xfrm>
            <a:off x="927000" y="7020720"/>
            <a:ext cx="67183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68" name="PlaceHolder 3"/>
          <p:cNvSpPr>
            <a:spLocks noGrp="1"/>
          </p:cNvSpPr>
          <p:nvPr>
            <p:ph type="title"/>
          </p:nvPr>
        </p:nvSpPr>
        <p:spPr>
          <a:xfrm>
            <a:off x="522000" y="272160"/>
            <a:ext cx="1114596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69" name="Google Shape;104;p11"/>
          <p:cNvSpPr/>
          <p:nvPr/>
        </p:nvSpPr>
        <p:spPr>
          <a:xfrm>
            <a:off x="4755240" y="-885600"/>
            <a:ext cx="268164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TEXT AND TABLE (50%/ 50%)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522000" y="1401480"/>
            <a:ext cx="5426280" cy="445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71" name="Google Shape;106;p11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PlaceHolder 5"/>
          <p:cNvSpPr>
            <a:spLocks noGrp="1"/>
          </p:cNvSpPr>
          <p:nvPr>
            <p:ph type="sldNum" idx="24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1A9AE1FB-52D5-47E7-83D6-9AC48BC8AFF1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race-ri.eu/wp-content/uploads/Best-Practice-Guide_Deep-Learning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2.xml"/><Relationship Id="rId5" Type="http://schemas.openxmlformats.org/officeDocument/2006/relationships/comments" Target="../comments/comment1.xml"/><Relationship Id="rId4" Type="http://schemas.openxmlformats.org/officeDocument/2006/relationships/hyperlink" Target="https://en.wikipedia.org/wiki/Ampere_(microarchitecture)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race-ri.eu/wp-content/uploads/Best-Practice-Guide_Deep-Learning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2.xml"/><Relationship Id="rId5" Type="http://schemas.openxmlformats.org/officeDocument/2006/relationships/comments" Target="../comments/comment2.xml"/><Relationship Id="rId4" Type="http://schemas.openxmlformats.org/officeDocument/2006/relationships/hyperlink" Target="https://en.wikipedia.org/wiki/Ampere_(microarchitecture)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race-ri.eu/wp-content/uploads/Best-Practice-Guide_Deep-Learning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2.xml"/><Relationship Id="rId5" Type="http://schemas.openxmlformats.org/officeDocument/2006/relationships/comments" Target="../comments/comment3.xml"/><Relationship Id="rId4" Type="http://schemas.openxmlformats.org/officeDocument/2006/relationships/hyperlink" Target="https://en.wikipedia.org/wiki/Ampere_(microarchitecture)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race-ri.eu/wp-content/uploads/Best-Practice-Guide_Deep-Learning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2.xml"/><Relationship Id="rId5" Type="http://schemas.openxmlformats.org/officeDocument/2006/relationships/comments" Target="../comments/comment4.xml"/><Relationship Id="rId4" Type="http://schemas.openxmlformats.org/officeDocument/2006/relationships/hyperlink" Target="https://en.wikipedia.org/wiki/Ampere_(microarchitecture)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race-ri.eu/wp-content/uploads/Best-Practice-Guide_Deep-Learning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2.xml"/><Relationship Id="rId5" Type="http://schemas.openxmlformats.org/officeDocument/2006/relationships/comments" Target="../comments/comment5.xml"/><Relationship Id="rId4" Type="http://schemas.openxmlformats.org/officeDocument/2006/relationships/hyperlink" Target="https://en.wikipedia.org/wiki/Ampere_(microarchitecture)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race-ri.eu/wp-content/uploads/Best-Practice-Guide_Deep-Learning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2.xml"/><Relationship Id="rId5" Type="http://schemas.openxmlformats.org/officeDocument/2006/relationships/comments" Target="../comments/comment6.xml"/><Relationship Id="rId4" Type="http://schemas.openxmlformats.org/officeDocument/2006/relationships/hyperlink" Target="https://en.wikipedia.org/wiki/Ampere_(microarchitecture)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servicedesk.surf.nl/wiki/display/WIKI/Deep+Learning+on+A100+GPUs" TargetMode="External"/><Relationship Id="rId1" Type="http://schemas.openxmlformats.org/officeDocument/2006/relationships/slideLayout" Target="../slideLayouts/slideLayout2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servicedesk.surf.nl/wiki/display/WIKI/Deep+Learning+on+A100+GPUs" TargetMode="External"/><Relationship Id="rId1" Type="http://schemas.openxmlformats.org/officeDocument/2006/relationships/slideLayout" Target="../slideLayouts/slideLayout24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servicedesk.surf.nl/wiki/display/WIKI/Deep+Learning+on+A100+GPUs" TargetMode="External"/><Relationship Id="rId1" Type="http://schemas.openxmlformats.org/officeDocument/2006/relationships/slideLayout" Target="../slideLayouts/slideLayout24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ervicedesk.surf.nl/wiki/display/WIKI/Deep+Learning+on+A100+GPUs" TargetMode="External"/><Relationship Id="rId1" Type="http://schemas.openxmlformats.org/officeDocument/2006/relationships/slideLayout" Target="../slideLayouts/slideLayout24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/intel-extension-for-pytorch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lumi-supercomputer.eu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orch/pytorch/tree/main/third_part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zyang.com/2020/09/lets-talk-about-the-pytorch-dispatche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desk.surf.nl/wiki/display/WIKI/Deep+Learning+on+A100+GPU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desk.surf.nl/wiki/display/WIKI/Snellius+hardware+and+file+system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notes/cuda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hyperlink" Target="https://docs.nvidia.com/deeplearning/performance/index.html" TargetMode="External"/><Relationship Id="rId4" Type="http://schemas.openxmlformats.org/officeDocument/2006/relationships/hyperlink" Target="https://docs.nvidia.com/deeplearning/performance/dl-performance-memory-limited/index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/>
          </p:nvPr>
        </p:nvSpPr>
        <p:spPr>
          <a:xfrm>
            <a:off x="423360" y="524520"/>
            <a:ext cx="7405677" cy="2636983"/>
          </a:xfrm>
          <a:prstGeom prst="rect">
            <a:avLst/>
          </a:prstGeom>
          <a:blipFill rotWithShape="0">
            <a:blip r:embed="rId3">
              <a:alphaModFix amt="90000"/>
            </a:blip>
            <a:stretch/>
          </a:blipFill>
          <a:ln w="0">
            <a:noFill/>
          </a:ln>
        </p:spPr>
        <p:txBody>
          <a:bodyPr lIns="900000" tIns="720000" rIns="288000" bIns="1800000" anchor="t">
            <a:noAutofit/>
          </a:bodyPr>
          <a:lstStyle/>
          <a:p>
            <a:pPr>
              <a:lnSpc>
                <a:spcPct val="114999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Hardware and software features to accelerate deep learning</a:t>
            </a:r>
            <a:endParaRPr lang="nl-N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2" name="PlaceHolder 3"/>
          <p:cNvSpPr>
            <a:spLocks noGrp="1"/>
          </p:cNvSpPr>
          <p:nvPr>
            <p:ph/>
          </p:nvPr>
        </p:nvSpPr>
        <p:spPr>
          <a:xfrm>
            <a:off x="10692000" y="5852160"/>
            <a:ext cx="991440" cy="486360"/>
          </a:xfrm>
          <a:prstGeom prst="rect">
            <a:avLst/>
          </a:prstGeom>
          <a:blipFill rotWithShape="0">
            <a:blip r:embed="rId4"/>
            <a:stretch/>
          </a:blip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3" name="Google Shape;226;p23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934" name="Google Shape;227;p23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935" name="Google Shape;228;p23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936" name="Google Shape;229;p23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937" name="Google Shape;230;p23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System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err="1"/>
              <a:t>Compute</a:t>
            </a:r>
            <a:r>
              <a:rPr lang="nl-NL"/>
              <a:t> (</a:t>
            </a:r>
            <a:r>
              <a:rPr lang="nl-NL" err="1"/>
              <a:t>floating</a:t>
            </a:r>
            <a:r>
              <a:rPr lang="nl-NL"/>
              <a:t> point operations per second, FLOPS)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bandwidth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size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Communication</a:t>
            </a:r>
          </a:p>
          <a:p>
            <a:pPr lvl="1"/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10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3707082" y="2295800"/>
            <a:ext cx="6033817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 anchor="t">
            <a:spAutoFit/>
          </a:bodyPr>
          <a:lstStyle/>
          <a:p>
            <a:r>
              <a:rPr lang="nl-NL" dirty="0"/>
              <a:t>Communication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limiting</a:t>
            </a:r>
            <a:r>
              <a:rPr lang="nl-NL" dirty="0"/>
              <a:t> in </a:t>
            </a:r>
            <a:r>
              <a:rPr lang="nl-NL" dirty="0" err="1"/>
              <a:t>several</a:t>
            </a:r>
            <a:r>
              <a:rPr lang="nl-NL" dirty="0"/>
              <a:t> </a:t>
            </a:r>
            <a:r>
              <a:rPr lang="nl-NL" dirty="0" err="1"/>
              <a:t>ways</a:t>
            </a:r>
            <a:r>
              <a:rPr lang="nl-NL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Latency</a:t>
            </a:r>
            <a:r>
              <a:rPr lang="nl-NL" dirty="0"/>
              <a:t> (</a:t>
            </a:r>
            <a:r>
              <a:rPr lang="nl-NL" dirty="0" err="1"/>
              <a:t>many</a:t>
            </a:r>
            <a:r>
              <a:rPr lang="nl-NL" dirty="0"/>
              <a:t>, small </a:t>
            </a:r>
            <a:r>
              <a:rPr lang="nl-NL" dirty="0" err="1"/>
              <a:t>message</a:t>
            </a:r>
            <a:r>
              <a:rPr lang="nl-NL" dirty="0"/>
              <a:t> </a:t>
            </a:r>
            <a:r>
              <a:rPr lang="nl-NL" dirty="0" err="1"/>
              <a:t>send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nodes</a:t>
            </a:r>
            <a:r>
              <a:rPr lang="nl-NL" dirty="0"/>
              <a:t>)</a:t>
            </a:r>
            <a:endParaRPr lang="nl-NL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Bandwidth</a:t>
            </a:r>
            <a:r>
              <a:rPr lang="nl-NL" dirty="0"/>
              <a:t> (few, large </a:t>
            </a:r>
            <a:r>
              <a:rPr lang="nl-NL" dirty="0" err="1"/>
              <a:t>messages</a:t>
            </a:r>
            <a:r>
              <a:rPr lang="nl-NL" dirty="0"/>
              <a:t> </a:t>
            </a:r>
            <a:r>
              <a:rPr lang="nl-NL" dirty="0" err="1"/>
              <a:t>send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nodes</a:t>
            </a:r>
            <a:r>
              <a:rPr lang="nl-NL" dirty="0"/>
              <a:t>)</a:t>
            </a:r>
            <a:endParaRPr lang="nl-NL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Load </a:t>
            </a:r>
            <a:r>
              <a:rPr lang="nl-NL" dirty="0" err="1"/>
              <a:t>imbalance</a:t>
            </a:r>
            <a:r>
              <a:rPr lang="nl-NL" dirty="0"/>
              <a:t> (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workers</a:t>
            </a:r>
            <a:r>
              <a:rPr lang="nl-NL" dirty="0"/>
              <a:t> in </a:t>
            </a:r>
            <a:r>
              <a:rPr lang="nl-NL" dirty="0" err="1"/>
              <a:t>distributed</a:t>
            </a:r>
            <a:r>
              <a:rPr lang="nl-NL" dirty="0"/>
              <a:t> job are slower / have more </a:t>
            </a:r>
            <a:r>
              <a:rPr lang="nl-NL" dirty="0" err="1"/>
              <a:t>work</a:t>
            </a:r>
            <a:r>
              <a:rPr lang="nl-NL" dirty="0"/>
              <a:t>; </a:t>
            </a:r>
            <a:r>
              <a:rPr lang="nl-NL" dirty="0" err="1"/>
              <a:t>others</a:t>
            </a:r>
            <a:r>
              <a:rPr lang="nl-NL" dirty="0"/>
              <a:t> have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wait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synchronization</a:t>
            </a:r>
            <a:r>
              <a:rPr lang="nl-NL" dirty="0"/>
              <a:t> is </a:t>
            </a:r>
            <a:r>
              <a:rPr lang="nl-NL" dirty="0" err="1"/>
              <a:t>needed</a:t>
            </a:r>
            <a:r>
              <a:rPr lang="nl-NL" dirty="0"/>
              <a:t>)</a:t>
            </a:r>
            <a:endParaRPr lang="nl-NL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CPU &lt;-&gt;</a:t>
            </a:r>
            <a:r>
              <a:rPr lang="nl-NL" dirty="0">
                <a:sym typeface="Wingdings" panose="05000000000000000000" pitchFamily="2" charset="2"/>
              </a:rPr>
              <a:t> GPU</a:t>
            </a:r>
            <a:endParaRPr lang="nl-NL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48283" y="3169530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72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System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nl-NL" dirty="0"/>
              <a:t>A look at </a:t>
            </a:r>
            <a:r>
              <a:rPr lang="nl-NL" dirty="0" err="1"/>
              <a:t>the</a:t>
            </a:r>
            <a:r>
              <a:rPr lang="nl-NL" dirty="0"/>
              <a:t> hardware, </a:t>
            </a:r>
            <a:r>
              <a:rPr lang="nl-NL" dirty="0" err="1"/>
              <a:t>from</a:t>
            </a:r>
            <a:r>
              <a:rPr lang="nl-NL" dirty="0"/>
              <a:t> a DL </a:t>
            </a:r>
            <a:r>
              <a:rPr lang="nl-NL" dirty="0" err="1"/>
              <a:t>perspective</a:t>
            </a:r>
            <a:r>
              <a:rPr lang="nl-NL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Nvidia is dominant, Volta was a game </a:t>
            </a:r>
            <a:r>
              <a:rPr lang="nl-NL" dirty="0" err="1"/>
              <a:t>changer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AMD is </a:t>
            </a:r>
            <a:r>
              <a:rPr lang="nl-NL" dirty="0" err="1"/>
              <a:t>finally</a:t>
            </a:r>
            <a:r>
              <a:rPr lang="nl-NL" dirty="0"/>
              <a:t> </a:t>
            </a:r>
            <a:r>
              <a:rPr lang="nl-NL" dirty="0" err="1"/>
              <a:t>catching</a:t>
            </a:r>
            <a:r>
              <a:rPr lang="nl-NL" dirty="0"/>
              <a:t> up</a:t>
            </a:r>
            <a:endParaRPr lang="nl-NL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Specialized</a:t>
            </a:r>
            <a:r>
              <a:rPr lang="nl-NL" dirty="0"/>
              <a:t> hardware </a:t>
            </a:r>
            <a:r>
              <a:rPr lang="nl-NL" dirty="0" err="1"/>
              <a:t>losing</a:t>
            </a:r>
            <a:r>
              <a:rPr lang="nl-NL" dirty="0"/>
              <a:t> </a:t>
            </a:r>
            <a:r>
              <a:rPr lang="nl-NL" dirty="0" err="1"/>
              <a:t>favour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Same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CPUs</a:t>
            </a:r>
            <a:endParaRPr lang="nl-NL" dirty="0"/>
          </a:p>
          <a:p>
            <a:pPr marL="0" lvl="1" indent="0">
              <a:buNone/>
            </a:pPr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11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025" t="34769" r="52725" b="29933"/>
          <a:stretch/>
        </p:blipFill>
        <p:spPr>
          <a:xfrm>
            <a:off x="4452836" y="2002279"/>
            <a:ext cx="6411268" cy="40522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10470" y="611445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Source: Demystifying Parallel and Distributed Deep Learning: An In-Depth Concurrency Analysis, Ben-Nun &amp; </a:t>
            </a:r>
            <a:r>
              <a:rPr lang="en-US" sz="1400" dirty="0" err="1"/>
              <a:t>Hoefler</a:t>
            </a:r>
            <a:r>
              <a:rPr lang="en-US" sz="1400" dirty="0"/>
              <a:t> 2018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38849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912" y="142238"/>
            <a:ext cx="11149188" cy="600744"/>
          </a:xfrm>
        </p:spPr>
        <p:txBody>
          <a:bodyPr/>
          <a:lstStyle/>
          <a:p>
            <a:r>
              <a:rPr lang="nl-NL"/>
              <a:t>Hardware </a:t>
            </a:r>
            <a:r>
              <a:rPr lang="nl-NL" err="1"/>
              <a:t>overview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lvl="1" indent="0">
              <a:buNone/>
            </a:pPr>
            <a:endParaRPr lang="nl-NL" sz="1400"/>
          </a:p>
          <a:p>
            <a:endParaRPr lang="nl-NL" sz="1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12</a:t>
            </a:fld>
            <a:endParaRPr lang="nl-NL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680BFC-7F82-2B9C-3AF3-D75E3A00C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802678"/>
              </p:ext>
            </p:extLst>
          </p:nvPr>
        </p:nvGraphicFramePr>
        <p:xfrm>
          <a:off x="244381" y="797492"/>
          <a:ext cx="11059175" cy="54418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055">
                  <a:extLst>
                    <a:ext uri="{9D8B030D-6E8A-4147-A177-3AD203B41FA5}">
                      <a16:colId xmlns:a16="http://schemas.microsoft.com/office/drawing/2014/main" val="3255052570"/>
                    </a:ext>
                  </a:extLst>
                </a:gridCol>
                <a:gridCol w="682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959">
                  <a:extLst>
                    <a:ext uri="{9D8B030D-6E8A-4147-A177-3AD203B41FA5}">
                      <a16:colId xmlns:a16="http://schemas.microsoft.com/office/drawing/2014/main" val="734977636"/>
                    </a:ext>
                  </a:extLst>
                </a:gridCol>
                <a:gridCol w="875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6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9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45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3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2466">
                  <a:extLst>
                    <a:ext uri="{9D8B030D-6E8A-4147-A177-3AD203B41FA5}">
                      <a16:colId xmlns:a16="http://schemas.microsoft.com/office/drawing/2014/main" val="2789311500"/>
                    </a:ext>
                  </a:extLst>
                </a:gridCol>
                <a:gridCol w="1027442">
                  <a:extLst>
                    <a:ext uri="{9D8B030D-6E8A-4147-A177-3AD203B41FA5}">
                      <a16:colId xmlns:a16="http://schemas.microsoft.com/office/drawing/2014/main" val="2973773599"/>
                    </a:ext>
                  </a:extLst>
                </a:gridCol>
              </a:tblGrid>
              <a:tr h="8589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 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FP8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[TFLOPS]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INT8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[TOPS]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FP16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[TFLOPS]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Bloat16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[TFLOPS]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FP32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[TFLOPS]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FP64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[TFLOPS]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Memory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[GB]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Memory Bandwidth [GB/s]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PCIe [GB/s]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Power draw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[W]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FP16 TFLOP per  Watt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MI250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90.5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90.5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3276.8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31.51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560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905998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MI300x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2615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1307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1307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654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163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192 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5300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750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1.74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7367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A100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624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156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19.5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40/80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1555-2039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0.78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647227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H100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1979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1979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990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990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989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67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80/96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2000-3900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472305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L40S (inference only)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733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733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183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1.4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48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864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350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1.03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584980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RTX 4090 (consumer)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330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660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165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165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83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1.2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981836"/>
                  </a:ext>
                </a:extLst>
              </a:tr>
              <a:tr h="10290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Intel Xeon Scalable 8180 (per socket)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-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-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4.2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 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2.1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 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768 (max)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119 (max)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15.75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205</a:t>
                      </a: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45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AMD EPYC 7601 (per socket)</a:t>
                      </a: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-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-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1.4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 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0.69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 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2000 (max)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159 (max)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15.75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180</a:t>
                      </a: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0.008</a:t>
                      </a: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B7BE87-189C-884D-5BDC-FEFCF3582353}"/>
              </a:ext>
            </a:extLst>
          </p:cNvPr>
          <p:cNvSpPr txBox="1"/>
          <p:nvPr/>
        </p:nvSpPr>
        <p:spPr>
          <a:xfrm>
            <a:off x="3297286" y="6293816"/>
            <a:ext cx="432015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>
                <a:hlinkClick r:id="rId3"/>
              </a:rPr>
              <a:t>Prace best practice guide – deep learning </a:t>
            </a:r>
            <a:endParaRPr lang="en-US" sz="1400"/>
          </a:p>
          <a:p>
            <a:pPr algn="ctr"/>
            <a:r>
              <a:rPr lang="nl-NL" sz="1400">
                <a:hlinkClick r:id="rId4"/>
              </a:rPr>
              <a:t>https://en.wikipedia.org/wiki/Ampere_(microarchitecture)</a:t>
            </a:r>
            <a:r>
              <a:rPr lang="en-US" sz="1400"/>
              <a:t> </a:t>
            </a:r>
            <a:endParaRPr lang="nl-NL" sz="1400"/>
          </a:p>
        </p:txBody>
      </p:sp>
    </p:spTree>
    <p:extLst>
      <p:ext uri="{BB962C8B-B14F-4D97-AF65-F5344CB8AC3E}">
        <p14:creationId xmlns:p14="http://schemas.microsoft.com/office/powerpoint/2010/main" val="221531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912" y="142238"/>
            <a:ext cx="11149188" cy="600744"/>
          </a:xfrm>
        </p:spPr>
        <p:txBody>
          <a:bodyPr/>
          <a:lstStyle/>
          <a:p>
            <a:r>
              <a:rPr lang="nl-NL"/>
              <a:t>Hardware </a:t>
            </a:r>
            <a:r>
              <a:rPr lang="nl-NL" err="1"/>
              <a:t>overview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lvl="1" indent="0">
              <a:buNone/>
            </a:pPr>
            <a:endParaRPr lang="nl-NL" sz="1400"/>
          </a:p>
          <a:p>
            <a:endParaRPr lang="nl-NL" sz="1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13</a:t>
            </a:fld>
            <a:endParaRPr lang="nl-NL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680BFC-7F82-2B9C-3AF3-D75E3A00C0DF}"/>
              </a:ext>
            </a:extLst>
          </p:cNvPr>
          <p:cNvGraphicFramePr>
            <a:graphicFrameLocks noGrp="1"/>
          </p:cNvGraphicFramePr>
          <p:nvPr/>
        </p:nvGraphicFramePr>
        <p:xfrm>
          <a:off x="244381" y="797492"/>
          <a:ext cx="11059175" cy="54418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055">
                  <a:extLst>
                    <a:ext uri="{9D8B030D-6E8A-4147-A177-3AD203B41FA5}">
                      <a16:colId xmlns:a16="http://schemas.microsoft.com/office/drawing/2014/main" val="3255052570"/>
                    </a:ext>
                  </a:extLst>
                </a:gridCol>
                <a:gridCol w="682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959">
                  <a:extLst>
                    <a:ext uri="{9D8B030D-6E8A-4147-A177-3AD203B41FA5}">
                      <a16:colId xmlns:a16="http://schemas.microsoft.com/office/drawing/2014/main" val="734977636"/>
                    </a:ext>
                  </a:extLst>
                </a:gridCol>
                <a:gridCol w="875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6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9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45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3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2466">
                  <a:extLst>
                    <a:ext uri="{9D8B030D-6E8A-4147-A177-3AD203B41FA5}">
                      <a16:colId xmlns:a16="http://schemas.microsoft.com/office/drawing/2014/main" val="2789311500"/>
                    </a:ext>
                  </a:extLst>
                </a:gridCol>
                <a:gridCol w="1027442">
                  <a:extLst>
                    <a:ext uri="{9D8B030D-6E8A-4147-A177-3AD203B41FA5}">
                      <a16:colId xmlns:a16="http://schemas.microsoft.com/office/drawing/2014/main" val="2973773599"/>
                    </a:ext>
                  </a:extLst>
                </a:gridCol>
              </a:tblGrid>
              <a:tr h="8589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 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FP8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[TFLOPS]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INT8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[TOPS]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FP16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[TFLOPS]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Bloat16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[TFLOPS]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FP32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[TFLOPS]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FP64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[TFLOPS]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Memory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[GB]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Memory Bandwidth [GB/s]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PCIe [GB/s]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Power draw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[W]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FP16 TFLOP per  Watt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MI250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90.5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90.5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3276.8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31.51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560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905998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MI300x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2615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1307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1307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654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163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192 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5300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750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1.74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7367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A100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624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156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19.5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40/80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1555-2039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0.78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647227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H100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1979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1979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990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990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989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67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80/96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2000-3900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472305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L40S (inference only)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733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733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183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1.4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48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864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350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1.03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584980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RTX 4090 (consumer)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330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660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165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165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83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1.2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981836"/>
                  </a:ext>
                </a:extLst>
              </a:tr>
              <a:tr h="10290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Intel Xeon Scalable 8180 (per socket)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-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-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4.2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 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2.1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 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768 (max)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119 (max)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15.75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205</a:t>
                      </a: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45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AMD EPYC 7601 (per socket)</a:t>
                      </a: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-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-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1.4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 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0.69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 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2000 (max)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159 (max)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15.75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180</a:t>
                      </a: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0.008</a:t>
                      </a: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B7BE87-189C-884D-5BDC-FEFCF3582353}"/>
              </a:ext>
            </a:extLst>
          </p:cNvPr>
          <p:cNvSpPr txBox="1"/>
          <p:nvPr/>
        </p:nvSpPr>
        <p:spPr>
          <a:xfrm>
            <a:off x="3297286" y="6293816"/>
            <a:ext cx="432015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>
                <a:hlinkClick r:id="rId3"/>
              </a:rPr>
              <a:t>Prace best practice guide – deep learning </a:t>
            </a:r>
            <a:endParaRPr lang="en-US" sz="1400"/>
          </a:p>
          <a:p>
            <a:pPr algn="ctr"/>
            <a:r>
              <a:rPr lang="nl-NL" sz="1400">
                <a:hlinkClick r:id="rId4"/>
              </a:rPr>
              <a:t>https://en.wikipedia.org/wiki/Ampere_(microarchitecture)</a:t>
            </a:r>
            <a:r>
              <a:rPr lang="en-US" sz="1400"/>
              <a:t> </a:t>
            </a:r>
            <a:endParaRPr lang="nl-NL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0EC93-7FF2-9F22-58D1-FC670331CD90}"/>
              </a:ext>
            </a:extLst>
          </p:cNvPr>
          <p:cNvSpPr txBox="1"/>
          <p:nvPr/>
        </p:nvSpPr>
        <p:spPr>
          <a:xfrm>
            <a:off x="4148656" y="58828"/>
            <a:ext cx="3468787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l"/>
            <a:r>
              <a:rPr lang="nl-NL" err="1"/>
              <a:t>GPUs</a:t>
            </a:r>
            <a:r>
              <a:rPr lang="nl-NL"/>
              <a:t> support </a:t>
            </a:r>
            <a:r>
              <a:rPr lang="nl-NL" err="1"/>
              <a:t>reduced</a:t>
            </a:r>
            <a:r>
              <a:rPr lang="nl-NL"/>
              <a:t> </a:t>
            </a:r>
            <a:r>
              <a:rPr lang="nl-NL" err="1"/>
              <a:t>precision</a:t>
            </a:r>
            <a:r>
              <a:rPr lang="nl-NL"/>
              <a:t>, has </a:t>
            </a:r>
            <a:r>
              <a:rPr lang="nl-NL" err="1"/>
              <a:t>higher</a:t>
            </a:r>
            <a:r>
              <a:rPr lang="nl-NL"/>
              <a:t> performance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7DB686-0C81-F3D5-44A9-20E886913C4E}"/>
              </a:ext>
            </a:extLst>
          </p:cNvPr>
          <p:cNvCxnSpPr/>
          <p:nvPr/>
        </p:nvCxnSpPr>
        <p:spPr>
          <a:xfrm flipH="1">
            <a:off x="3865951" y="521253"/>
            <a:ext cx="282705" cy="36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81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912" y="142238"/>
            <a:ext cx="11149188" cy="600744"/>
          </a:xfrm>
        </p:spPr>
        <p:txBody>
          <a:bodyPr/>
          <a:lstStyle/>
          <a:p>
            <a:r>
              <a:rPr lang="nl-NL"/>
              <a:t>Hardware </a:t>
            </a:r>
            <a:r>
              <a:rPr lang="nl-NL" err="1"/>
              <a:t>overview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lvl="1" indent="0">
              <a:buNone/>
            </a:pPr>
            <a:endParaRPr lang="nl-NL" sz="1400"/>
          </a:p>
          <a:p>
            <a:endParaRPr lang="nl-NL" sz="1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14</a:t>
            </a:fld>
            <a:endParaRPr lang="nl-NL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680BFC-7F82-2B9C-3AF3-D75E3A00C0DF}"/>
              </a:ext>
            </a:extLst>
          </p:cNvPr>
          <p:cNvGraphicFramePr>
            <a:graphicFrameLocks noGrp="1"/>
          </p:cNvGraphicFramePr>
          <p:nvPr/>
        </p:nvGraphicFramePr>
        <p:xfrm>
          <a:off x="244381" y="797492"/>
          <a:ext cx="11059175" cy="54418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055">
                  <a:extLst>
                    <a:ext uri="{9D8B030D-6E8A-4147-A177-3AD203B41FA5}">
                      <a16:colId xmlns:a16="http://schemas.microsoft.com/office/drawing/2014/main" val="3255052570"/>
                    </a:ext>
                  </a:extLst>
                </a:gridCol>
                <a:gridCol w="682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959">
                  <a:extLst>
                    <a:ext uri="{9D8B030D-6E8A-4147-A177-3AD203B41FA5}">
                      <a16:colId xmlns:a16="http://schemas.microsoft.com/office/drawing/2014/main" val="734977636"/>
                    </a:ext>
                  </a:extLst>
                </a:gridCol>
                <a:gridCol w="875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6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9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45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3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2466">
                  <a:extLst>
                    <a:ext uri="{9D8B030D-6E8A-4147-A177-3AD203B41FA5}">
                      <a16:colId xmlns:a16="http://schemas.microsoft.com/office/drawing/2014/main" val="2789311500"/>
                    </a:ext>
                  </a:extLst>
                </a:gridCol>
                <a:gridCol w="1027442">
                  <a:extLst>
                    <a:ext uri="{9D8B030D-6E8A-4147-A177-3AD203B41FA5}">
                      <a16:colId xmlns:a16="http://schemas.microsoft.com/office/drawing/2014/main" val="2973773599"/>
                    </a:ext>
                  </a:extLst>
                </a:gridCol>
              </a:tblGrid>
              <a:tr h="8589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 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FP8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[TFLOPS]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INT8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[TOPS]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FP16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[TFLOPS]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Bloat16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[TFLOPS]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FP32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[TFLOPS]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FP64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[TFLOPS]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Memory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[GB]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Memory Bandwidth [GB/s]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PCIe [GB/s]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Power draw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[W]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FP16 TFLOP per  Watt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MI250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90.5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90.5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3276.8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31.51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560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905998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MI300x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2615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1307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1307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654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163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192 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5300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750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1.74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7367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A100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624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156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19.5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40/80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1555-2039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0.78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647227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H100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1979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1979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990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990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989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67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80/96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2000-3900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472305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L40S (inference only)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733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733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183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1.4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48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864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350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1.03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584980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RTX 4090 (consumer)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330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660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165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165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83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1.2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981836"/>
                  </a:ext>
                </a:extLst>
              </a:tr>
              <a:tr h="10290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Intel Xeon Scalable 8180 (per socket)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-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-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4.2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 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2.1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 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768 (max)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119 (max)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15.75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205</a:t>
                      </a: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45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AMD EPYC 7601 (per socket)</a:t>
                      </a: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-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-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1.4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 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0.69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 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2000 (max)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159 (max)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15.75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180</a:t>
                      </a: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0.008</a:t>
                      </a: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B7BE87-189C-884D-5BDC-FEFCF3582353}"/>
              </a:ext>
            </a:extLst>
          </p:cNvPr>
          <p:cNvSpPr txBox="1"/>
          <p:nvPr/>
        </p:nvSpPr>
        <p:spPr>
          <a:xfrm>
            <a:off x="3297286" y="6293816"/>
            <a:ext cx="432015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>
                <a:hlinkClick r:id="rId3"/>
              </a:rPr>
              <a:t>Prace best practice guide – deep learning </a:t>
            </a:r>
            <a:endParaRPr lang="en-US" sz="1400"/>
          </a:p>
          <a:p>
            <a:pPr algn="ctr"/>
            <a:r>
              <a:rPr lang="nl-NL" sz="1400">
                <a:hlinkClick r:id="rId4"/>
              </a:rPr>
              <a:t>https://en.wikipedia.org/wiki/Ampere_(microarchitecture)</a:t>
            </a:r>
            <a:r>
              <a:rPr lang="en-US" sz="1400"/>
              <a:t> </a:t>
            </a:r>
            <a:endParaRPr lang="nl-NL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BC485-EAAB-A98C-2DE9-8C6789F5D377}"/>
              </a:ext>
            </a:extLst>
          </p:cNvPr>
          <p:cNvSpPr txBox="1"/>
          <p:nvPr/>
        </p:nvSpPr>
        <p:spPr>
          <a:xfrm>
            <a:off x="5942388" y="4318"/>
            <a:ext cx="271138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182880" tIns="91440" rIns="182880" bIns="91440" rtlCol="0">
            <a:spAutoFit/>
          </a:bodyPr>
          <a:lstStyle/>
          <a:p>
            <a:pPr algn="l"/>
            <a:r>
              <a:rPr lang="nl-NL" err="1"/>
              <a:t>GPUs</a:t>
            </a:r>
            <a:r>
              <a:rPr lang="nl-NL"/>
              <a:t> have a lot of FLOPS</a:t>
            </a:r>
          </a:p>
          <a:p>
            <a:pPr algn="l"/>
            <a:r>
              <a:rPr lang="nl-NL" err="1"/>
              <a:t>compared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CPUs</a:t>
            </a:r>
            <a:endParaRPr lang="nl-NL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729CC2-8B68-0717-ED83-B5A8E623E08C}"/>
              </a:ext>
            </a:extLst>
          </p:cNvPr>
          <p:cNvCxnSpPr/>
          <p:nvPr/>
        </p:nvCxnSpPr>
        <p:spPr>
          <a:xfrm flipH="1">
            <a:off x="5659683" y="466743"/>
            <a:ext cx="282705" cy="36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47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912" y="142238"/>
            <a:ext cx="11149188" cy="600744"/>
          </a:xfrm>
        </p:spPr>
        <p:txBody>
          <a:bodyPr/>
          <a:lstStyle/>
          <a:p>
            <a:r>
              <a:rPr lang="nl-NL"/>
              <a:t>Hardware </a:t>
            </a:r>
            <a:r>
              <a:rPr lang="nl-NL" err="1"/>
              <a:t>overview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lvl="1" indent="0">
              <a:buNone/>
            </a:pPr>
            <a:endParaRPr lang="nl-NL" sz="1400"/>
          </a:p>
          <a:p>
            <a:endParaRPr lang="nl-NL" sz="1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15</a:t>
            </a:fld>
            <a:endParaRPr lang="nl-NL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680BFC-7F82-2B9C-3AF3-D75E3A00C0DF}"/>
              </a:ext>
            </a:extLst>
          </p:cNvPr>
          <p:cNvGraphicFramePr>
            <a:graphicFrameLocks noGrp="1"/>
          </p:cNvGraphicFramePr>
          <p:nvPr/>
        </p:nvGraphicFramePr>
        <p:xfrm>
          <a:off x="244381" y="797492"/>
          <a:ext cx="11059175" cy="54418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055">
                  <a:extLst>
                    <a:ext uri="{9D8B030D-6E8A-4147-A177-3AD203B41FA5}">
                      <a16:colId xmlns:a16="http://schemas.microsoft.com/office/drawing/2014/main" val="3255052570"/>
                    </a:ext>
                  </a:extLst>
                </a:gridCol>
                <a:gridCol w="682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959">
                  <a:extLst>
                    <a:ext uri="{9D8B030D-6E8A-4147-A177-3AD203B41FA5}">
                      <a16:colId xmlns:a16="http://schemas.microsoft.com/office/drawing/2014/main" val="734977636"/>
                    </a:ext>
                  </a:extLst>
                </a:gridCol>
                <a:gridCol w="875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6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9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45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3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2466">
                  <a:extLst>
                    <a:ext uri="{9D8B030D-6E8A-4147-A177-3AD203B41FA5}">
                      <a16:colId xmlns:a16="http://schemas.microsoft.com/office/drawing/2014/main" val="2789311500"/>
                    </a:ext>
                  </a:extLst>
                </a:gridCol>
                <a:gridCol w="1027442">
                  <a:extLst>
                    <a:ext uri="{9D8B030D-6E8A-4147-A177-3AD203B41FA5}">
                      <a16:colId xmlns:a16="http://schemas.microsoft.com/office/drawing/2014/main" val="2973773599"/>
                    </a:ext>
                  </a:extLst>
                </a:gridCol>
              </a:tblGrid>
              <a:tr h="8589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 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FP8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[TFLOPS]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INT8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[TOPS]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FP16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[TFLOPS]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Bloat16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[TFLOPS]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FP32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[TFLOPS]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FP64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[TFLOPS]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Memory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[GB]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Memory Bandwidth [GB/s]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PCIe [GB/s]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Power draw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[W]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FP16 TFLOP per  Watt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MI250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90.5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90.5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3276.8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31.51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560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905998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MI300x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2615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1307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1307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654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163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192 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5300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750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1.74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7367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A100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624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156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19.5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40/80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1555-2039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0.78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647227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H100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1979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1979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990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990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989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67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80/96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2000-3900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472305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L40S (inference only)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733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733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183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1.4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48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864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350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1.03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584980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RTX 4090 (consumer)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330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660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165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165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83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1.2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981836"/>
                  </a:ext>
                </a:extLst>
              </a:tr>
              <a:tr h="10290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Intel Xeon Scalable 8180 (per socket)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-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-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4.2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 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2.1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 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768 (max)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119 (max)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15.75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205</a:t>
                      </a: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45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AMD EPYC 7601 (per socket)</a:t>
                      </a: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-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-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1.4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 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0.69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 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2000 (max)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159 (max)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15.75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180</a:t>
                      </a: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0.008</a:t>
                      </a: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B7BE87-189C-884D-5BDC-FEFCF3582353}"/>
              </a:ext>
            </a:extLst>
          </p:cNvPr>
          <p:cNvSpPr txBox="1"/>
          <p:nvPr/>
        </p:nvSpPr>
        <p:spPr>
          <a:xfrm>
            <a:off x="3297286" y="6293816"/>
            <a:ext cx="432015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>
                <a:hlinkClick r:id="rId3"/>
              </a:rPr>
              <a:t>Prace best practice guide – deep learning </a:t>
            </a:r>
            <a:endParaRPr lang="en-US" sz="1400"/>
          </a:p>
          <a:p>
            <a:pPr algn="ctr"/>
            <a:r>
              <a:rPr lang="nl-NL" sz="1400">
                <a:hlinkClick r:id="rId4"/>
              </a:rPr>
              <a:t>https://en.wikipedia.org/wiki/Ampere_(microarchitecture)</a:t>
            </a:r>
            <a:r>
              <a:rPr lang="en-US" sz="1400"/>
              <a:t> </a:t>
            </a:r>
            <a:endParaRPr lang="nl-NL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D39A9-9E50-6DA9-2926-D6F2CB983487}"/>
              </a:ext>
            </a:extLst>
          </p:cNvPr>
          <p:cNvSpPr txBox="1"/>
          <p:nvPr/>
        </p:nvSpPr>
        <p:spPr>
          <a:xfrm>
            <a:off x="7236649" y="46071"/>
            <a:ext cx="471097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182880" tIns="91440" rIns="182880" bIns="91440" rtlCol="0">
            <a:spAutoFit/>
          </a:bodyPr>
          <a:lstStyle/>
          <a:p>
            <a:pPr algn="l"/>
            <a:r>
              <a:rPr lang="nl-NL" err="1"/>
              <a:t>CPUs</a:t>
            </a:r>
            <a:r>
              <a:rPr lang="nl-NL"/>
              <a:t> have a lot of memory </a:t>
            </a:r>
            <a:r>
              <a:rPr lang="nl-NL" err="1"/>
              <a:t>compared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GPUs</a:t>
            </a:r>
            <a:endParaRPr lang="nl-NL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153666-E48C-5B95-0E8E-2D2A727EA3CD}"/>
              </a:ext>
            </a:extLst>
          </p:cNvPr>
          <p:cNvCxnSpPr/>
          <p:nvPr/>
        </p:nvCxnSpPr>
        <p:spPr>
          <a:xfrm flipH="1">
            <a:off x="7396614" y="507736"/>
            <a:ext cx="282705" cy="36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45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912" y="142238"/>
            <a:ext cx="11149188" cy="600744"/>
          </a:xfrm>
        </p:spPr>
        <p:txBody>
          <a:bodyPr/>
          <a:lstStyle/>
          <a:p>
            <a:r>
              <a:rPr lang="nl-NL"/>
              <a:t>Hardware </a:t>
            </a:r>
            <a:r>
              <a:rPr lang="nl-NL" err="1"/>
              <a:t>overview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lvl="1" indent="0">
              <a:buNone/>
            </a:pPr>
            <a:endParaRPr lang="nl-NL" sz="1400"/>
          </a:p>
          <a:p>
            <a:endParaRPr lang="nl-NL" sz="1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16</a:t>
            </a:fld>
            <a:endParaRPr lang="nl-NL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680BFC-7F82-2B9C-3AF3-D75E3A00C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691466"/>
              </p:ext>
            </p:extLst>
          </p:nvPr>
        </p:nvGraphicFramePr>
        <p:xfrm>
          <a:off x="244381" y="797492"/>
          <a:ext cx="11059175" cy="54418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055">
                  <a:extLst>
                    <a:ext uri="{9D8B030D-6E8A-4147-A177-3AD203B41FA5}">
                      <a16:colId xmlns:a16="http://schemas.microsoft.com/office/drawing/2014/main" val="3255052570"/>
                    </a:ext>
                  </a:extLst>
                </a:gridCol>
                <a:gridCol w="682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959">
                  <a:extLst>
                    <a:ext uri="{9D8B030D-6E8A-4147-A177-3AD203B41FA5}">
                      <a16:colId xmlns:a16="http://schemas.microsoft.com/office/drawing/2014/main" val="734977636"/>
                    </a:ext>
                  </a:extLst>
                </a:gridCol>
                <a:gridCol w="875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6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9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45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3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2466">
                  <a:extLst>
                    <a:ext uri="{9D8B030D-6E8A-4147-A177-3AD203B41FA5}">
                      <a16:colId xmlns:a16="http://schemas.microsoft.com/office/drawing/2014/main" val="2789311500"/>
                    </a:ext>
                  </a:extLst>
                </a:gridCol>
                <a:gridCol w="1027442">
                  <a:extLst>
                    <a:ext uri="{9D8B030D-6E8A-4147-A177-3AD203B41FA5}">
                      <a16:colId xmlns:a16="http://schemas.microsoft.com/office/drawing/2014/main" val="2973773599"/>
                    </a:ext>
                  </a:extLst>
                </a:gridCol>
              </a:tblGrid>
              <a:tr h="8589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 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FP8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[TFLOPS]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INT8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[TOPS]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FP16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[TFLOPS]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Bloat16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[TFLOPS]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FP32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[TFLOPS]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FP64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[TFLOPS]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Memory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[GB]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Memory Bandwidth [GB/s]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PCIe [GB/s]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Power draw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[W]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FP16 TFLOP per  Watt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MI250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90.5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90.5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3276.8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31.51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560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905998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MI300x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2615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1307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1307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654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163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192 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5300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750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1.74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7367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A100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624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156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19.5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40/80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1555-2039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0.78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647227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H100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1979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1979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990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990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989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67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80/96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2000-3900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472305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L40S (inference only)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733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733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183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1.4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48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864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350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1.03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584980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RTX 4090 (consumer)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330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660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165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165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83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1.2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981836"/>
                  </a:ext>
                </a:extLst>
              </a:tr>
              <a:tr h="10290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Intel Xeon Scalable 8180 (per socket)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-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-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4.2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 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2.1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 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768 (max)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119 (max)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15.75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205</a:t>
                      </a: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45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AMD EPYC 7601 (per socket)</a:t>
                      </a: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-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-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1.4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 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0.69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 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2000 (max)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159 (max)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15.75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180</a:t>
                      </a: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0.008</a:t>
                      </a: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B7BE87-189C-884D-5BDC-FEFCF3582353}"/>
              </a:ext>
            </a:extLst>
          </p:cNvPr>
          <p:cNvSpPr txBox="1"/>
          <p:nvPr/>
        </p:nvSpPr>
        <p:spPr>
          <a:xfrm>
            <a:off x="3297286" y="6293816"/>
            <a:ext cx="432015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>
                <a:hlinkClick r:id="rId3"/>
              </a:rPr>
              <a:t>Prace best practice guide – deep learning </a:t>
            </a:r>
            <a:endParaRPr lang="en-US" sz="1400"/>
          </a:p>
          <a:p>
            <a:pPr algn="ctr"/>
            <a:r>
              <a:rPr lang="nl-NL" sz="1400">
                <a:hlinkClick r:id="rId4"/>
              </a:rPr>
              <a:t>https://en.wikipedia.org/wiki/Ampere_(microarchitecture)</a:t>
            </a:r>
            <a:r>
              <a:rPr lang="en-US" sz="1400"/>
              <a:t> </a:t>
            </a:r>
            <a:endParaRPr lang="nl-NL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40260A-49D4-2DEC-7218-1E7EB3B7D756}"/>
              </a:ext>
            </a:extLst>
          </p:cNvPr>
          <p:cNvSpPr txBox="1"/>
          <p:nvPr/>
        </p:nvSpPr>
        <p:spPr>
          <a:xfrm>
            <a:off x="8630785" y="0"/>
            <a:ext cx="353516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l"/>
            <a:r>
              <a:rPr lang="nl-NL"/>
              <a:t>Memory </a:t>
            </a:r>
            <a:r>
              <a:rPr lang="nl-NL" err="1"/>
              <a:t>bandwidth</a:t>
            </a:r>
            <a:r>
              <a:rPr lang="nl-NL"/>
              <a:t> </a:t>
            </a:r>
            <a:r>
              <a:rPr lang="nl-NL" err="1"/>
              <a:t>relative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FLOPS is </a:t>
            </a:r>
            <a:r>
              <a:rPr lang="nl-NL" err="1"/>
              <a:t>approximately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same</a:t>
            </a:r>
            <a:endParaRPr lang="nl-NL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B22F13-0734-C067-C4DE-5BA2C16B5F21}"/>
              </a:ext>
            </a:extLst>
          </p:cNvPr>
          <p:cNvCxnSpPr/>
          <p:nvPr/>
        </p:nvCxnSpPr>
        <p:spPr>
          <a:xfrm flipH="1">
            <a:off x="8348080" y="524063"/>
            <a:ext cx="282705" cy="36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1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912" y="142238"/>
            <a:ext cx="11149188" cy="600744"/>
          </a:xfrm>
        </p:spPr>
        <p:txBody>
          <a:bodyPr/>
          <a:lstStyle/>
          <a:p>
            <a:r>
              <a:rPr lang="nl-NL"/>
              <a:t>Hardware </a:t>
            </a:r>
            <a:r>
              <a:rPr lang="nl-NL" err="1"/>
              <a:t>overview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lvl="1" indent="0">
              <a:buNone/>
            </a:pPr>
            <a:endParaRPr lang="nl-NL" sz="1400"/>
          </a:p>
          <a:p>
            <a:endParaRPr lang="nl-NL" sz="1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17</a:t>
            </a:fld>
            <a:endParaRPr lang="nl-NL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680BFC-7F82-2B9C-3AF3-D75E3A00C0DF}"/>
              </a:ext>
            </a:extLst>
          </p:cNvPr>
          <p:cNvGraphicFramePr>
            <a:graphicFrameLocks noGrp="1"/>
          </p:cNvGraphicFramePr>
          <p:nvPr/>
        </p:nvGraphicFramePr>
        <p:xfrm>
          <a:off x="244381" y="797492"/>
          <a:ext cx="11059175" cy="54418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055">
                  <a:extLst>
                    <a:ext uri="{9D8B030D-6E8A-4147-A177-3AD203B41FA5}">
                      <a16:colId xmlns:a16="http://schemas.microsoft.com/office/drawing/2014/main" val="3255052570"/>
                    </a:ext>
                  </a:extLst>
                </a:gridCol>
                <a:gridCol w="682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959">
                  <a:extLst>
                    <a:ext uri="{9D8B030D-6E8A-4147-A177-3AD203B41FA5}">
                      <a16:colId xmlns:a16="http://schemas.microsoft.com/office/drawing/2014/main" val="734977636"/>
                    </a:ext>
                  </a:extLst>
                </a:gridCol>
                <a:gridCol w="875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6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9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45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3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2466">
                  <a:extLst>
                    <a:ext uri="{9D8B030D-6E8A-4147-A177-3AD203B41FA5}">
                      <a16:colId xmlns:a16="http://schemas.microsoft.com/office/drawing/2014/main" val="2789311500"/>
                    </a:ext>
                  </a:extLst>
                </a:gridCol>
                <a:gridCol w="1027442">
                  <a:extLst>
                    <a:ext uri="{9D8B030D-6E8A-4147-A177-3AD203B41FA5}">
                      <a16:colId xmlns:a16="http://schemas.microsoft.com/office/drawing/2014/main" val="2973773599"/>
                    </a:ext>
                  </a:extLst>
                </a:gridCol>
              </a:tblGrid>
              <a:tr h="8589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 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FP8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[TFLOPS]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INT8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[TOPS]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FP16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[TFLOPS]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Bloat16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[TFLOPS]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FP32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[TFLOPS]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FP64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[TFLOPS]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Memory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[GB]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Memory Bandwidth [GB/s]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PCIe [GB/s]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Power draw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[W]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FP16 TFLOP per  Watt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MI250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90.5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90.5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3276.8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31.51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560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905998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MI300x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2615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1307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1307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654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163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192 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5300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750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1.74</a:t>
                      </a:r>
                    </a:p>
                  </a:txBody>
                  <a:tcPr marL="60311" marR="60311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7367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A100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624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156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19.5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40/80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1555-2039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0.78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647227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H100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1979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1979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990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990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989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67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80/96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2000-3900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472305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L40S (inference only)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733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733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183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1.4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48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864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350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1.03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584980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RTX 4090 (consumer)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330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660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165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165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83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1.2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400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60311" marR="60311" marT="0" marB="0">
                    <a:solidFill>
                      <a:srgbClr val="00FD39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981836"/>
                  </a:ext>
                </a:extLst>
              </a:tr>
              <a:tr h="10290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Intel Xeon Scalable 8180 (per socket)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-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-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4.2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 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2.1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 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768 (max)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119 (max)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15.75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205</a:t>
                      </a: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45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AMD EPYC 7601 (per socket)</a:t>
                      </a: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-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-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1.4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 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0.69</a:t>
                      </a:r>
                      <a:endParaRPr lang="en-US" sz="16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 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2000 (max)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159 (max)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  <a:latin typeface="+mj-lt"/>
                        </a:rPr>
                        <a:t>15.75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180</a:t>
                      </a: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0.008</a:t>
                      </a:r>
                    </a:p>
                  </a:txBody>
                  <a:tcPr marL="60311" marR="60311"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B7BE87-189C-884D-5BDC-FEFCF3582353}"/>
              </a:ext>
            </a:extLst>
          </p:cNvPr>
          <p:cNvSpPr txBox="1"/>
          <p:nvPr/>
        </p:nvSpPr>
        <p:spPr>
          <a:xfrm>
            <a:off x="3297286" y="6293816"/>
            <a:ext cx="432015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>
                <a:hlinkClick r:id="rId3"/>
              </a:rPr>
              <a:t>Prace best practice guide – deep learning </a:t>
            </a:r>
            <a:endParaRPr lang="en-US" sz="1400"/>
          </a:p>
          <a:p>
            <a:pPr algn="ctr"/>
            <a:r>
              <a:rPr lang="nl-NL" sz="1400">
                <a:hlinkClick r:id="rId4"/>
              </a:rPr>
              <a:t>https://en.wikipedia.org/wiki/Ampere_(microarchitecture)</a:t>
            </a:r>
            <a:r>
              <a:rPr lang="en-US" sz="1400"/>
              <a:t> </a:t>
            </a:r>
            <a:endParaRPr lang="nl-NL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40260A-49D4-2DEC-7218-1E7EB3B7D756}"/>
              </a:ext>
            </a:extLst>
          </p:cNvPr>
          <p:cNvSpPr txBox="1"/>
          <p:nvPr/>
        </p:nvSpPr>
        <p:spPr>
          <a:xfrm>
            <a:off x="8630785" y="0"/>
            <a:ext cx="353516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l"/>
            <a:r>
              <a:rPr lang="nl-NL" dirty="0"/>
              <a:t>GPU </a:t>
            </a:r>
            <a:r>
              <a:rPr lang="nl-NL" dirty="0" err="1"/>
              <a:t>price</a:t>
            </a:r>
            <a:r>
              <a:rPr lang="nl-NL" dirty="0"/>
              <a:t> is </a:t>
            </a:r>
            <a:r>
              <a:rPr lang="nl-NL" dirty="0" err="1"/>
              <a:t>often</a:t>
            </a:r>
            <a:r>
              <a:rPr lang="nl-NL" dirty="0"/>
              <a:t> irrelevant, but </a:t>
            </a:r>
            <a:r>
              <a:rPr lang="nl-NL" dirty="0" err="1"/>
              <a:t>the</a:t>
            </a:r>
            <a:r>
              <a:rPr lang="nl-NL" dirty="0"/>
              <a:t> performance per Watt is.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B22F13-0734-C067-C4DE-5BA2C16B5F21}"/>
              </a:ext>
            </a:extLst>
          </p:cNvPr>
          <p:cNvCxnSpPr>
            <a:cxnSpLocks/>
          </p:cNvCxnSpPr>
          <p:nvPr/>
        </p:nvCxnSpPr>
        <p:spPr>
          <a:xfrm>
            <a:off x="10709610" y="618694"/>
            <a:ext cx="132561" cy="44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89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Nvidia Volta (e.g. V100, TitanRTX)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nl-NL" dirty="0"/>
              <a:t>Features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INT8 &amp; FP16 support</a:t>
            </a:r>
            <a:endParaRPr lang="nl-NL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(Volta) Tensor </a:t>
            </a:r>
            <a:r>
              <a:rPr lang="nl-NL" dirty="0" err="1"/>
              <a:t>cores</a:t>
            </a:r>
            <a:r>
              <a:rPr lang="nl-NL" dirty="0"/>
              <a:t>: </a:t>
            </a:r>
            <a:r>
              <a:rPr lang="nl-NL" dirty="0" err="1"/>
              <a:t>fused</a:t>
            </a:r>
            <a:r>
              <a:rPr lang="nl-NL" dirty="0"/>
              <a:t> </a:t>
            </a:r>
            <a:r>
              <a:rPr lang="nl-NL" dirty="0" err="1"/>
              <a:t>multiply-add</a:t>
            </a:r>
            <a:r>
              <a:rPr lang="nl-NL" dirty="0"/>
              <a:t> units </a:t>
            </a:r>
            <a:r>
              <a:rPr lang="nl-NL" dirty="0" err="1"/>
              <a:t>that</a:t>
            </a:r>
            <a:r>
              <a:rPr lang="nl-NL" dirty="0"/>
              <a:t> support mixed </a:t>
            </a:r>
            <a:r>
              <a:rPr lang="nl-NL" dirty="0" err="1"/>
              <a:t>precision</a:t>
            </a:r>
            <a:r>
              <a:rPr lang="nl-NL" dirty="0"/>
              <a:t> (</a:t>
            </a:r>
            <a:r>
              <a:rPr lang="nl-NL" dirty="0" err="1"/>
              <a:t>multiply</a:t>
            </a:r>
            <a:r>
              <a:rPr lang="nl-NL" dirty="0"/>
              <a:t> in FP16, </a:t>
            </a:r>
            <a:r>
              <a:rPr lang="nl-NL" dirty="0" err="1"/>
              <a:t>add</a:t>
            </a:r>
            <a:r>
              <a:rPr lang="nl-NL" dirty="0"/>
              <a:t> in FP32). High performance: 120 TFLOPS (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time).</a:t>
            </a:r>
            <a:endParaRPr lang="nl-NL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High </a:t>
            </a:r>
            <a:r>
              <a:rPr lang="nl-NL" dirty="0" err="1"/>
              <a:t>bandwidth</a:t>
            </a:r>
            <a:r>
              <a:rPr lang="nl-NL" dirty="0"/>
              <a:t> memory, 2nd </a:t>
            </a:r>
            <a:r>
              <a:rPr lang="nl-NL" dirty="0" err="1"/>
              <a:t>generation</a:t>
            </a:r>
            <a:r>
              <a:rPr lang="nl-NL" dirty="0"/>
              <a:t> (HBM2) (vs. DDR)</a:t>
            </a:r>
            <a:endParaRPr lang="nl-NL" dirty="0">
              <a:cs typeface="Calibri"/>
            </a:endParaRPr>
          </a:p>
          <a:p>
            <a:pPr marL="0" indent="0">
              <a:buNone/>
            </a:pPr>
            <a:endParaRPr lang="nl-NL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 marL="0" lvl="1" indent="0">
              <a:buNone/>
            </a:pPr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18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240" y="3113831"/>
            <a:ext cx="7172473" cy="19167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5529" y="935379"/>
            <a:ext cx="6108788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l"/>
            <a:r>
              <a:rPr lang="nl-NL" dirty="0"/>
              <a:t>Generally, </a:t>
            </a:r>
            <a:r>
              <a:rPr lang="nl-NL" i="1" dirty="0" err="1"/>
              <a:t>you</a:t>
            </a:r>
            <a:r>
              <a:rPr lang="nl-NL" dirty="0"/>
              <a:t> are </a:t>
            </a:r>
            <a:r>
              <a:rPr lang="nl-NL" dirty="0" err="1"/>
              <a:t>responsible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specifying</a:t>
            </a:r>
            <a:r>
              <a:rPr lang="nl-NL" dirty="0"/>
              <a:t> a </a:t>
            </a:r>
            <a:r>
              <a:rPr lang="nl-NL" dirty="0" err="1"/>
              <a:t>reduced</a:t>
            </a:r>
            <a:r>
              <a:rPr lang="nl-NL" dirty="0"/>
              <a:t> </a:t>
            </a:r>
            <a:r>
              <a:rPr lang="nl-NL" dirty="0" err="1"/>
              <a:t>precision</a:t>
            </a:r>
            <a:r>
              <a:rPr lang="nl-NL" dirty="0"/>
              <a:t>: DL </a:t>
            </a:r>
            <a:r>
              <a:rPr lang="nl-NL" dirty="0" err="1"/>
              <a:t>frameworks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do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automatically</a:t>
            </a:r>
            <a:r>
              <a:rPr lang="nl-NL" dirty="0"/>
              <a:t> </a:t>
            </a:r>
            <a:r>
              <a:rPr lang="nl-NL" dirty="0" err="1"/>
              <a:t>since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impact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networks</a:t>
            </a:r>
            <a:r>
              <a:rPr lang="nl-NL" dirty="0"/>
              <a:t> </a:t>
            </a:r>
            <a:r>
              <a:rPr lang="nl-NL" dirty="0" err="1"/>
              <a:t>accuracy</a:t>
            </a:r>
            <a:r>
              <a:rPr lang="nl-NL" dirty="0"/>
              <a:t>, </a:t>
            </a:r>
            <a:r>
              <a:rPr lang="nl-NL" dirty="0" err="1"/>
              <a:t>convergence</a:t>
            </a:r>
            <a:r>
              <a:rPr lang="nl-NL" dirty="0"/>
              <a:t>, </a:t>
            </a:r>
            <a:r>
              <a:rPr lang="nl-NL" dirty="0" err="1"/>
              <a:t>etc</a:t>
            </a:r>
            <a:endParaRPr lang="nl-NL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41935" y="1443210"/>
            <a:ext cx="510513" cy="3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47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Nvidia Ampere GPUs (e.g. A100)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Features (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>
                <a:hlinkClick r:id="rId2"/>
              </a:rPr>
              <a:t>https://servicedesk.surf.nl/wiki/display/WIKI/Deep+Learning+on+A100+GPUs</a:t>
            </a:r>
            <a:r>
              <a:rPr lang="nl-NL" dirty="0"/>
              <a:t>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Tensor </a:t>
            </a:r>
            <a:r>
              <a:rPr lang="nl-NL" dirty="0" err="1"/>
              <a:t>Cores</a:t>
            </a:r>
            <a:r>
              <a:rPr lang="nl-NL" dirty="0"/>
              <a:t> support more datatypes (FP64, TF32, FP16, BF16, Int8, Int4, </a:t>
            </a:r>
            <a:r>
              <a:rPr lang="nl-NL" dirty="0" err="1"/>
              <a:t>Binary</a:t>
            </a:r>
            <a:r>
              <a:rPr lang="nl-NL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TensorFloat32 datatype:</a:t>
            </a:r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 marL="0" lvl="1" indent="0">
              <a:buNone/>
            </a:pPr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19</a:t>
            </a:fld>
            <a:endParaRPr lang="nl-N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8C7618-2F3D-E756-4DA3-AD40CF349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98" y="2880075"/>
            <a:ext cx="5003905" cy="318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1AC012-A53C-BB4B-AA5C-14F5B2ABA912}"/>
              </a:ext>
            </a:extLst>
          </p:cNvPr>
          <p:cNvSpPr txBox="1"/>
          <p:nvPr/>
        </p:nvSpPr>
        <p:spPr>
          <a:xfrm>
            <a:off x="1104882" y="4511467"/>
            <a:ext cx="5003905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l"/>
            <a:r>
              <a:rPr lang="nl-NL" dirty="0"/>
              <a:t>Mixed </a:t>
            </a:r>
            <a:r>
              <a:rPr lang="nl-NL" dirty="0" err="1"/>
              <a:t>precision</a:t>
            </a:r>
            <a:r>
              <a:rPr lang="nl-NL" dirty="0"/>
              <a:t> </a:t>
            </a:r>
            <a:r>
              <a:rPr lang="nl-NL" dirty="0" err="1"/>
              <a:t>uses</a:t>
            </a:r>
            <a:r>
              <a:rPr lang="nl-NL" dirty="0"/>
              <a:t> FP16. </a:t>
            </a:r>
            <a:r>
              <a:rPr lang="nl-NL" dirty="0" err="1"/>
              <a:t>Reduced</a:t>
            </a:r>
            <a:r>
              <a:rPr lang="nl-NL" dirty="0"/>
              <a:t> range </a:t>
            </a:r>
            <a:r>
              <a:rPr lang="nl-NL" dirty="0" err="1"/>
              <a:t>causes</a:t>
            </a:r>
            <a:r>
              <a:rPr lang="nl-NL" dirty="0"/>
              <a:t> (</a:t>
            </a:r>
            <a:r>
              <a:rPr lang="nl-NL" dirty="0" err="1"/>
              <a:t>potential</a:t>
            </a:r>
            <a:r>
              <a:rPr lang="nl-NL" dirty="0"/>
              <a:t>)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gradient</a:t>
            </a:r>
            <a:r>
              <a:rPr lang="nl-NL" dirty="0"/>
              <a:t> </a:t>
            </a:r>
            <a:r>
              <a:rPr lang="nl-NL" dirty="0" err="1"/>
              <a:t>scaling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prevent</a:t>
            </a:r>
            <a:r>
              <a:rPr lang="nl-NL" dirty="0"/>
              <a:t> </a:t>
            </a:r>
            <a:r>
              <a:rPr lang="nl-NL" dirty="0" err="1"/>
              <a:t>underflows</a:t>
            </a:r>
            <a:endParaRPr lang="nl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03C999-67D5-69B6-9EF4-8B7725C0B547}"/>
              </a:ext>
            </a:extLst>
          </p:cNvPr>
          <p:cNvCxnSpPr>
            <a:cxnSpLocks/>
          </p:cNvCxnSpPr>
          <p:nvPr/>
        </p:nvCxnSpPr>
        <p:spPr>
          <a:xfrm>
            <a:off x="6223518" y="4823927"/>
            <a:ext cx="597160" cy="14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56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solidFill>
                  <a:srgbClr val="000000"/>
                </a:solidFill>
                <a:latin typeface="Calibri"/>
              </a:rPr>
              <a:t>The three S'</a:t>
            </a:r>
            <a:endParaRPr lang="nl-NL"/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Calibri"/>
              </a:rPr>
              <a:t>Know your System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</a:rPr>
              <a:t>What kind of hardware do I have?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</a:rPr>
              <a:t>What features does my hardware support?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Calibri"/>
              </a:rPr>
              <a:t>Know your Software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</a:rPr>
              <a:t>Does my software do what I want to do efficiently?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</a:rPr>
              <a:t>Does my software support my hardware features?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Calibri"/>
              </a:rPr>
              <a:t>Know your Stack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</a:rPr>
              <a:t>What version of software am I running?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</a:rPr>
              <a:t>Is my stack compiled for my hardware?</a:t>
            </a: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31867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Nvidia Ampere GPUs (e.g. A100)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nl-NL"/>
              <a:t>Features (see also </a:t>
            </a:r>
            <a:r>
              <a:rPr lang="nl-NL">
                <a:hlinkClick r:id="rId2"/>
              </a:rPr>
              <a:t>https://servicedesk.surf.nl/wiki/display/WIKI/Deep+Learning+on+A100+GPUs</a:t>
            </a:r>
            <a:r>
              <a:rPr lang="nl-NL"/>
              <a:t> 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Tensor Cores support more datatypes (FP64, TF32, FP16, BF16, Int8, Int4, Binary)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TensorFloat32 datatype:</a:t>
            </a:r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 marL="0" indent="0">
              <a:buNone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 marL="0" lvl="1" indent="0">
              <a:buNone/>
            </a:pPr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20</a:t>
            </a:fld>
            <a:endParaRPr lang="nl-N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8C7618-2F3D-E756-4DA3-AD40CF349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98" y="2880075"/>
            <a:ext cx="5003905" cy="318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1AC012-A53C-BB4B-AA5C-14F5B2ABA912}"/>
              </a:ext>
            </a:extLst>
          </p:cNvPr>
          <p:cNvSpPr txBox="1"/>
          <p:nvPr/>
        </p:nvSpPr>
        <p:spPr>
          <a:xfrm>
            <a:off x="232646" y="4581732"/>
            <a:ext cx="5003905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l"/>
            <a:r>
              <a:rPr lang="nl-NL"/>
              <a:t>TF32 tries to combine best of both worlds: range of an FP32 (no gradient scaling needed), but with reduced precision (for speedup &amp; less memory)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03C999-67D5-69B6-9EF4-8B7725C0B547}"/>
              </a:ext>
            </a:extLst>
          </p:cNvPr>
          <p:cNvCxnSpPr>
            <a:cxnSpLocks/>
          </p:cNvCxnSpPr>
          <p:nvPr/>
        </p:nvCxnSpPr>
        <p:spPr>
          <a:xfrm flipV="1">
            <a:off x="5236551" y="4577183"/>
            <a:ext cx="1397514" cy="51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40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Nvidia Ampere GPUs (e.g. A100)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nl-NL"/>
              <a:t>Features (see also </a:t>
            </a:r>
            <a:r>
              <a:rPr lang="nl-NL">
                <a:hlinkClick r:id="rId2"/>
              </a:rPr>
              <a:t>https://servicedesk.surf.nl/wiki/display/WIKI/Deep+Learning+on+A100+GPUs</a:t>
            </a:r>
            <a:r>
              <a:rPr lang="nl-NL"/>
              <a:t> 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Tensor Cores support more datatypes (FP64, TF32, FP16, BF16, Int8, Int4, Binary)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TensorFloat32 datatype:</a:t>
            </a:r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 marL="0" indent="0">
              <a:buNone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 marL="0" lvl="1" indent="0">
              <a:buNone/>
            </a:pPr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21</a:t>
            </a:fld>
            <a:endParaRPr lang="nl-N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8C7618-2F3D-E756-4DA3-AD40CF349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98" y="2880075"/>
            <a:ext cx="5003905" cy="318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1AC012-A53C-BB4B-AA5C-14F5B2ABA912}"/>
              </a:ext>
            </a:extLst>
          </p:cNvPr>
          <p:cNvSpPr txBox="1"/>
          <p:nvPr/>
        </p:nvSpPr>
        <p:spPr>
          <a:xfrm>
            <a:off x="232646" y="4487932"/>
            <a:ext cx="5003905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l"/>
            <a:r>
              <a:rPr lang="nl-NL" dirty="0" err="1"/>
              <a:t>Automatically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i="1" dirty="0" err="1"/>
              <a:t>unless</a:t>
            </a:r>
            <a:r>
              <a:rPr lang="nl-NL" dirty="0"/>
              <a:t> </a:t>
            </a:r>
          </a:p>
          <a:p>
            <a:pPr marL="285750" indent="-285750">
              <a:buFontTx/>
              <a:buChar char="-"/>
            </a:pPr>
            <a:r>
              <a:rPr lang="nl-NL" dirty="0"/>
              <a:t>Environment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en-US" i="1" dirty="0"/>
              <a:t>NVIDIA_TF32_OVERRIDE=0</a:t>
            </a:r>
            <a:r>
              <a:rPr lang="nl-NL" dirty="0"/>
              <a:t> is set</a:t>
            </a:r>
          </a:p>
          <a:p>
            <a:pPr marL="285750" indent="-285750">
              <a:buFontTx/>
              <a:buChar char="-"/>
            </a:pPr>
            <a:r>
              <a:rPr lang="en-US" i="1" dirty="0"/>
              <a:t>torch.backends.cuda.matmul.allow_tf32 = False </a:t>
            </a:r>
            <a:r>
              <a:rPr lang="en-US" dirty="0"/>
              <a:t>and torch.</a:t>
            </a:r>
            <a:r>
              <a:rPr lang="en-US" i="1" dirty="0"/>
              <a:t>backends.cudnn.allow_tf32 = False</a:t>
            </a:r>
            <a:r>
              <a:rPr lang="en-US" dirty="0"/>
              <a:t> are set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03C999-67D5-69B6-9EF4-8B7725C0B547}"/>
              </a:ext>
            </a:extLst>
          </p:cNvPr>
          <p:cNvCxnSpPr>
            <a:cxnSpLocks/>
          </p:cNvCxnSpPr>
          <p:nvPr/>
        </p:nvCxnSpPr>
        <p:spPr>
          <a:xfrm flipV="1">
            <a:off x="5236551" y="4577183"/>
            <a:ext cx="1397514" cy="51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9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Nvidia </a:t>
            </a:r>
            <a:r>
              <a:rPr lang="nl-NL" err="1"/>
              <a:t>Ampere</a:t>
            </a:r>
            <a:r>
              <a:rPr lang="nl-NL"/>
              <a:t> </a:t>
            </a:r>
            <a:r>
              <a:rPr lang="nl-NL" err="1"/>
              <a:t>GPUs</a:t>
            </a:r>
            <a:r>
              <a:rPr lang="nl-NL"/>
              <a:t> (e.g. A100)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768" y="6368914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22</a:t>
            </a:fld>
            <a:endParaRPr lang="nl-NL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B6F0BB-8228-7398-F504-1F879F2EC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091565"/>
              </p:ext>
            </p:extLst>
          </p:nvPr>
        </p:nvGraphicFramePr>
        <p:xfrm>
          <a:off x="829815" y="1219811"/>
          <a:ext cx="9775726" cy="4565520"/>
        </p:xfrm>
        <a:graphic>
          <a:graphicData uri="http://schemas.openxmlformats.org/drawingml/2006/table">
            <a:tbl>
              <a:tblPr/>
              <a:tblGrid>
                <a:gridCol w="1946467">
                  <a:extLst>
                    <a:ext uri="{9D8B030D-6E8A-4147-A177-3AD203B41FA5}">
                      <a16:colId xmlns:a16="http://schemas.microsoft.com/office/drawing/2014/main" val="373531038"/>
                    </a:ext>
                  </a:extLst>
                </a:gridCol>
                <a:gridCol w="1946467">
                  <a:extLst>
                    <a:ext uri="{9D8B030D-6E8A-4147-A177-3AD203B41FA5}">
                      <a16:colId xmlns:a16="http://schemas.microsoft.com/office/drawing/2014/main" val="2004116965"/>
                    </a:ext>
                  </a:extLst>
                </a:gridCol>
                <a:gridCol w="1946467">
                  <a:extLst>
                    <a:ext uri="{9D8B030D-6E8A-4147-A177-3AD203B41FA5}">
                      <a16:colId xmlns:a16="http://schemas.microsoft.com/office/drawing/2014/main" val="516198633"/>
                    </a:ext>
                  </a:extLst>
                </a:gridCol>
                <a:gridCol w="1946467">
                  <a:extLst>
                    <a:ext uri="{9D8B030D-6E8A-4147-A177-3AD203B41FA5}">
                      <a16:colId xmlns:a16="http://schemas.microsoft.com/office/drawing/2014/main" val="3553388252"/>
                    </a:ext>
                  </a:extLst>
                </a:gridCol>
                <a:gridCol w="1989858">
                  <a:extLst>
                    <a:ext uri="{9D8B030D-6E8A-4147-A177-3AD203B41FA5}">
                      <a16:colId xmlns:a16="http://schemas.microsoft.com/office/drawing/2014/main" val="12857226"/>
                    </a:ext>
                  </a:extLst>
                </a:gridCol>
              </a:tblGrid>
              <a:tr h="5890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70809"/>
                          </a:solidFill>
                          <a:effectLst/>
                        </a:rPr>
                        <a:t>Model</a:t>
                      </a:r>
                    </a:p>
                  </a:txBody>
                  <a:tcPr marL="82268" marR="123402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70809"/>
                          </a:solidFill>
                          <a:effectLst/>
                        </a:rPr>
                        <a:t>Precision</a:t>
                      </a:r>
                    </a:p>
                  </a:txBody>
                  <a:tcPr marL="82268" marR="123402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70809"/>
                          </a:solidFill>
                          <a:effectLst/>
                        </a:rPr>
                        <a:t>Throughput (img/s)</a:t>
                      </a:r>
                    </a:p>
                  </a:txBody>
                  <a:tcPr marL="82268" marR="123402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70809"/>
                          </a:solidFill>
                          <a:effectLst/>
                        </a:rPr>
                        <a:t>Speedup (compared to FP32)</a:t>
                      </a:r>
                    </a:p>
                  </a:txBody>
                  <a:tcPr marL="82268" marR="123402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70809"/>
                          </a:solidFill>
                          <a:effectLst/>
                        </a:rPr>
                        <a:t>Loss (1st iteration)</a:t>
                      </a:r>
                    </a:p>
                  </a:txBody>
                  <a:tcPr marL="82268" marR="123402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87763"/>
                  </a:ext>
                </a:extLst>
              </a:tr>
              <a:tr h="3521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ResNet50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FP32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455.9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7.457645893096924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962029"/>
                  </a:ext>
                </a:extLst>
              </a:tr>
              <a:tr h="3521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ResNet50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TF32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750.6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1.65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7.456507205963135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883461"/>
                  </a:ext>
                </a:extLst>
              </a:tr>
              <a:tr h="5890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ResNet50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FP16 (input) + FP32 (accumulator)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1087.6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2.38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7.45703125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794069"/>
                  </a:ext>
                </a:extLst>
              </a:tr>
              <a:tr h="3521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VGG19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FP32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212.7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6.9077839851379395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537733"/>
                  </a:ext>
                </a:extLst>
              </a:tr>
              <a:tr h="3521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VGG19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TF32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550.3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2.59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6.907783508300781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823501"/>
                  </a:ext>
                </a:extLst>
              </a:tr>
              <a:tr h="5890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VGG19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FP16 (input) + FP32 (accumulator)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1099.8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5.17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6.90625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320083"/>
                  </a:ext>
                </a:extLst>
              </a:tr>
              <a:tr h="3521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DenseNet121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FP32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391.9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6.96142053604126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559250"/>
                  </a:ext>
                </a:extLst>
              </a:tr>
              <a:tr h="3521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DenseNet121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TF32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591.5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1.51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6.961450576782227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48615"/>
                  </a:ext>
                </a:extLst>
              </a:tr>
              <a:tr h="5890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DenseNet121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FP16 (input) + FP32 (accumulator)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876.2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2.24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6.9609375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91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E4CE7A0-9C5B-A7C2-EFF8-4745C13BAB70}"/>
              </a:ext>
            </a:extLst>
          </p:cNvPr>
          <p:cNvSpPr txBox="1"/>
          <p:nvPr/>
        </p:nvSpPr>
        <p:spPr>
          <a:xfrm>
            <a:off x="1371600" y="6368914"/>
            <a:ext cx="80200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/>
              <a:t>Source: </a:t>
            </a:r>
            <a:r>
              <a:rPr lang="en-US">
                <a:hlinkClick r:id="rId2"/>
              </a:rPr>
              <a:t>https://servicedesk.surf.nl/wiki/display/WIKI/Deep+Learning+on+A100+GPUs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797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Nvidia Hopper </a:t>
            </a:r>
            <a:r>
              <a:rPr lang="nl-NL" err="1"/>
              <a:t>GPUs</a:t>
            </a:r>
            <a:r>
              <a:rPr lang="nl-NL"/>
              <a:t> (e.g. H100)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r>
              <a:rPr lang="nl-NL" sz="1400" dirty="0"/>
              <a:t>FP8 support</a:t>
            </a:r>
          </a:p>
          <a:p>
            <a:r>
              <a:rPr lang="nl-NL" sz="1400" dirty="0" err="1"/>
              <a:t>Transformer-specific</a:t>
            </a:r>
            <a:r>
              <a:rPr lang="nl-NL" sz="1400" dirty="0"/>
              <a:t> </a:t>
            </a:r>
            <a:r>
              <a:rPr lang="nl-NL" sz="1400" dirty="0" err="1"/>
              <a:t>optimizations</a:t>
            </a:r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23</a:t>
            </a:fld>
            <a:endParaRPr lang="nl-NL"/>
          </a:p>
        </p:txBody>
      </p:sp>
      <p:pic>
        <p:nvPicPr>
          <p:cNvPr id="1028" name="Picture 4" descr="7f899dffe16b4de2bfe03da0c1f57bc6">
            <a:extLst>
              <a:ext uri="{FF2B5EF4-FFF2-40B4-BE49-F238E27FC236}">
                <a16:creationId xmlns:a16="http://schemas.microsoft.com/office/drawing/2014/main" id="{68B73E62-F9AB-F1F0-1B1A-8B81E1BE8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671" y="2025322"/>
            <a:ext cx="6555698" cy="368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18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solidFill>
                  <a:srgbClr val="000000"/>
                </a:solidFill>
                <a:latin typeface="Calibri"/>
              </a:rPr>
              <a:t>And on CPU: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" name="Afbeelding 3" descr="Afbeelding met tekst&#10;&#10;Automatisch gegenereerde beschrijving">
            <a:extLst>
              <a:ext uri="{FF2B5EF4-FFF2-40B4-BE49-F238E27FC236}">
                <a16:creationId xmlns:a16="http://schemas.microsoft.com/office/drawing/2014/main" id="{C1E67075-3321-C0A5-A9F0-DCD441AEB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" y="2423065"/>
            <a:ext cx="12188824" cy="4432811"/>
          </a:xfrm>
          <a:prstGeom prst="rect">
            <a:avLst/>
          </a:prstGeom>
        </p:spPr>
      </p:pic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6E3CB2C1-FC14-F061-8933-C7377E680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5511" y="1047576"/>
            <a:ext cx="10982324" cy="476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19739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solidFill>
                  <a:srgbClr val="000000"/>
                </a:solidFill>
                <a:latin typeface="Calibri"/>
              </a:rPr>
              <a:t>Second S: Software</a:t>
            </a:r>
            <a:endParaRPr lang="nl-NL"/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 err="1">
                <a:solidFill>
                  <a:srgbClr val="000000"/>
                </a:solidFill>
                <a:latin typeface="Calibri"/>
              </a:rPr>
              <a:t>PyTorch</a:t>
            </a:r>
            <a:r>
              <a:rPr lang="en-GB" sz="2000" spc="-1" dirty="0">
                <a:solidFill>
                  <a:srgbClr val="000000"/>
                </a:solidFill>
                <a:latin typeface="Calibri"/>
              </a:rPr>
              <a:t>/TensorFlow vs </a:t>
            </a:r>
            <a:r>
              <a:rPr lang="en-GB" sz="2000" spc="-1" dirty="0" err="1">
                <a:solidFill>
                  <a:srgbClr val="000000"/>
                </a:solidFill>
                <a:latin typeface="Calibri"/>
              </a:rPr>
              <a:t>Numpy</a:t>
            </a:r>
            <a:endParaRPr lang="en-GB" sz="2000" spc="-1" dirty="0">
              <a:solidFill>
                <a:srgbClr val="000000"/>
              </a:solidFill>
              <a:latin typeface="Calibri"/>
            </a:endParaRP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 err="1">
                <a:solidFill>
                  <a:srgbClr val="000000"/>
                </a:solidFill>
                <a:latin typeface="Calibri"/>
              </a:rPr>
              <a:t>PyTorch</a:t>
            </a:r>
            <a:r>
              <a:rPr lang="en-GB" sz="1600" spc="-1" dirty="0">
                <a:solidFill>
                  <a:srgbClr val="000000"/>
                </a:solidFill>
                <a:latin typeface="Calibri"/>
              </a:rPr>
              <a:t> and TensorFlow have GPU support, </a:t>
            </a:r>
            <a:r>
              <a:rPr lang="en-GB" sz="1600" spc="-1" dirty="0" err="1">
                <a:solidFill>
                  <a:srgbClr val="000000"/>
                </a:solidFill>
                <a:latin typeface="Calibri"/>
              </a:rPr>
              <a:t>Numpy</a:t>
            </a:r>
            <a:r>
              <a:rPr lang="en-GB" sz="1600" spc="-1" dirty="0">
                <a:solidFill>
                  <a:srgbClr val="000000"/>
                </a:solidFill>
                <a:latin typeface="Calibri"/>
              </a:rPr>
              <a:t> does not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 err="1">
                <a:solidFill>
                  <a:srgbClr val="000000"/>
                </a:solidFill>
                <a:latin typeface="Calibri"/>
              </a:rPr>
              <a:t>Numpy</a:t>
            </a:r>
            <a:r>
              <a:rPr lang="en-GB" sz="1600" spc="-1" dirty="0">
                <a:solidFill>
                  <a:srgbClr val="000000"/>
                </a:solidFill>
                <a:latin typeface="Calibri"/>
              </a:rPr>
              <a:t> on AVX2....</a:t>
            </a:r>
            <a:r>
              <a:rPr lang="en-GB" sz="1600" spc="-1" dirty="0" err="1">
                <a:solidFill>
                  <a:srgbClr val="000000"/>
                </a:solidFill>
                <a:latin typeface="Calibri"/>
              </a:rPr>
              <a:t>brrrr</a:t>
            </a:r>
            <a:endParaRPr lang="en-GB" sz="1600" spc="-1" dirty="0">
              <a:solidFill>
                <a:srgbClr val="000000"/>
              </a:solidFill>
              <a:latin typeface="Calibri"/>
            </a:endParaRPr>
          </a:p>
          <a:p>
            <a:pPr marL="269875" indent="-342900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</a:rPr>
              <a:t>Support for CUDA (Nvidia), </a:t>
            </a:r>
            <a:r>
              <a:rPr lang="en-GB" sz="2000" spc="-1" dirty="0" err="1">
                <a:solidFill>
                  <a:srgbClr val="000000"/>
                </a:solidFill>
                <a:latin typeface="Calibri"/>
              </a:rPr>
              <a:t>ROCm</a:t>
            </a:r>
            <a:r>
              <a:rPr lang="en-GB" sz="2000" spc="-1" dirty="0">
                <a:solidFill>
                  <a:srgbClr val="000000"/>
                </a:solidFill>
                <a:latin typeface="Calibri"/>
              </a:rPr>
              <a:t> (AMD),  &lt;insert exotic hardware here&gt;?</a:t>
            </a:r>
          </a:p>
          <a:p>
            <a:pPr marL="727075" lvl="1" indent="-342900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E.g.: Intel </a:t>
            </a:r>
            <a:r>
              <a:rPr lang="en-GB" sz="1600" spc="-1" dirty="0" err="1">
                <a:solidFill>
                  <a:srgbClr val="000000"/>
                </a:solidFill>
                <a:latin typeface="Calibri"/>
              </a:rPr>
              <a:t>SapphireRapids</a:t>
            </a:r>
            <a:endParaRPr lang="en-GB" sz="1600" spc="-1" dirty="0">
              <a:solidFill>
                <a:srgbClr val="000000"/>
              </a:solidFill>
              <a:latin typeface="Calibri"/>
              <a:cs typeface="Arial"/>
            </a:endParaRPr>
          </a:p>
          <a:p>
            <a:pPr marL="727075" lvl="1" indent="-342900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latin typeface="Calibri"/>
                <a:ea typeface="+mn-lt"/>
                <a:cs typeface="+mn-lt"/>
              </a:rPr>
              <a:t>IPEX</a:t>
            </a:r>
            <a:r>
              <a:rPr lang="en-GB" sz="20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GB" sz="2000" spc="-1" dirty="0">
                <a:ea typeface="+mn-lt"/>
                <a:cs typeface="+mn-lt"/>
                <a:hlinkClick r:id="rId3"/>
              </a:rPr>
              <a:t>https://github.com/intel/intel-extension-for-pytorch</a:t>
            </a:r>
            <a:endParaRPr lang="en-GB" sz="1600" spc="-1" dirty="0">
              <a:latin typeface="Calibri"/>
              <a:ea typeface="+mn-lt"/>
              <a:cs typeface="+mn-lt"/>
            </a:endParaRPr>
          </a:p>
          <a:p>
            <a:pPr marL="727075" lvl="1" indent="-342900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ea typeface="+mn-lt"/>
                <a:cs typeface="+mn-lt"/>
              </a:rPr>
              <a:t>LUMI </a:t>
            </a:r>
            <a:r>
              <a:rPr lang="en-GB" sz="2000" spc="-1" dirty="0">
                <a:ea typeface="+mn-lt"/>
                <a:cs typeface="+mn-lt"/>
                <a:hlinkClick r:id="rId4"/>
              </a:rPr>
              <a:t>https://www.lumi-supercomputer.eu/</a:t>
            </a: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latin typeface="Calibri"/>
                <a:ea typeface="+mn-lt"/>
                <a:cs typeface="+mn-lt"/>
              </a:rPr>
              <a:t>Support for lower precision</a:t>
            </a:r>
          </a:p>
          <a:p>
            <a:pPr marL="727075" lvl="1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latin typeface="Calibri"/>
                <a:ea typeface="+mn-lt"/>
                <a:cs typeface="+mn-lt"/>
              </a:rPr>
              <a:t>BFloat16, Float16?</a:t>
            </a:r>
            <a:endParaRPr lang="en-GB" sz="1600" dirty="0">
              <a:latin typeface="Calibri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55075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solidFill>
                  <a:srgbClr val="000000"/>
                </a:solidFill>
                <a:latin typeface="Calibri"/>
              </a:rPr>
              <a:t>Third S: Stack</a:t>
            </a:r>
            <a:endParaRPr lang="nl-NL"/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</a:rPr>
              <a:t>Is my software compiled for my hardware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Pip install … ?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Module load </a:t>
            </a:r>
            <a:r>
              <a:rPr lang="en-GB" sz="1600" spc="-1" dirty="0" err="1">
                <a:ea typeface="+mn-lt"/>
                <a:cs typeface="+mn-lt"/>
              </a:rPr>
              <a:t>PyTorch</a:t>
            </a:r>
            <a:r>
              <a:rPr lang="en-GB" sz="1600" spc="-1" dirty="0">
                <a:ea typeface="+mn-lt"/>
                <a:cs typeface="+mn-lt"/>
              </a:rPr>
              <a:t>/1.12.0-foss-2022a-CUDA-11.7.0</a:t>
            </a:r>
            <a:endParaRPr lang="en-GB" sz="1600" spc="-1" dirty="0">
              <a:latin typeface="Calibri"/>
              <a:ea typeface="+mn-lt"/>
              <a:cs typeface="+mn-lt"/>
            </a:endParaRPr>
          </a:p>
          <a:p>
            <a:pPr marL="269875" indent="-342900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</a:rPr>
              <a:t>Again: </a:t>
            </a:r>
            <a:r>
              <a:rPr lang="en-GB" sz="2000" spc="-1" dirty="0" err="1">
                <a:solidFill>
                  <a:srgbClr val="000000"/>
                </a:solidFill>
                <a:latin typeface="Calibri"/>
              </a:rPr>
              <a:t>SapphireRapids</a:t>
            </a:r>
            <a:r>
              <a:rPr lang="en-GB" sz="2000" spc="-1" dirty="0">
                <a:solidFill>
                  <a:srgbClr val="000000"/>
                </a:solidFill>
                <a:latin typeface="Calibri"/>
              </a:rPr>
              <a:t>? </a:t>
            </a:r>
            <a:r>
              <a:rPr lang="en-GB" sz="2000" spc="-1" dirty="0" err="1">
                <a:solidFill>
                  <a:srgbClr val="000000"/>
                </a:solidFill>
                <a:latin typeface="Calibri"/>
              </a:rPr>
              <a:t>ROCm</a:t>
            </a:r>
            <a:r>
              <a:rPr lang="en-GB" sz="2000" spc="-1" dirty="0">
                <a:solidFill>
                  <a:srgbClr val="000000"/>
                </a:solidFill>
                <a:latin typeface="Calibri"/>
              </a:rPr>
              <a:t>?</a:t>
            </a:r>
          </a:p>
          <a:p>
            <a:pPr marL="269875" indent="-342900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 err="1">
                <a:solidFill>
                  <a:srgbClr val="000000"/>
                </a:solidFill>
                <a:latin typeface="Calibri"/>
              </a:rPr>
              <a:t>PyTorch</a:t>
            </a:r>
            <a:r>
              <a:rPr lang="en-GB" sz="2000" spc="-1" dirty="0">
                <a:solidFill>
                  <a:srgbClr val="000000"/>
                </a:solidFill>
                <a:latin typeface="Calibri"/>
              </a:rPr>
              <a:t> is crazy: </a:t>
            </a:r>
            <a:r>
              <a:rPr lang="en-GB" sz="2000" spc="-1" dirty="0">
                <a:ea typeface="+mn-lt"/>
                <a:cs typeface="+mn-lt"/>
                <a:hlinkClick r:id="rId3"/>
              </a:rPr>
              <a:t>https://github.com/pytorch/pytorch/tree/main/third_party</a:t>
            </a:r>
            <a:endParaRPr lang="en-GB" sz="2000" spc="-1" dirty="0">
              <a:solidFill>
                <a:srgbClr val="000000"/>
              </a:solidFill>
              <a:latin typeface="Calibri"/>
            </a:endParaRPr>
          </a:p>
          <a:p>
            <a:pPr marL="727075" lvl="1" indent="-342900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 err="1">
                <a:solidFill>
                  <a:srgbClr val="000000"/>
                </a:solidFill>
                <a:latin typeface="Arial"/>
                <a:cs typeface="Arial"/>
              </a:rPr>
              <a:t>PyTorch</a:t>
            </a: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 has given up on generic software management</a:t>
            </a:r>
          </a:p>
          <a:p>
            <a:pPr marL="727075" lvl="1" indent="-342900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 err="1">
                <a:ea typeface="+mn-lt"/>
                <a:cs typeface="+mn-lt"/>
              </a:rPr>
              <a:t>Ptrblck</a:t>
            </a:r>
            <a:r>
              <a:rPr lang="en-GB" sz="1600" spc="-1" dirty="0">
                <a:ea typeface="+mn-lt"/>
                <a:cs typeface="+mn-lt"/>
              </a:rPr>
              <a:t>:                                                                 "</a:t>
            </a:r>
          </a:p>
          <a:p>
            <a:pPr marL="727075" lvl="1" indent="-342900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16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 dirty="0">
              <a:solidFill>
                <a:srgbClr val="000000"/>
              </a:solidFill>
              <a:latin typeface="Calibri"/>
              <a:cs typeface="Arial"/>
            </a:endParaRP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16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" name="Afbeelding 2" descr="Afbeelding met tekst, krant, pak&#10;&#10;Automatisch gegenereerde beschrijving">
            <a:extLst>
              <a:ext uri="{FF2B5EF4-FFF2-40B4-BE49-F238E27FC236}">
                <a16:creationId xmlns:a16="http://schemas.microsoft.com/office/drawing/2014/main" id="{D0DCF0AE-2BB8-1C06-9EA0-E6EB4D1F7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946" y="3631092"/>
            <a:ext cx="3517241" cy="270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12297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solidFill>
                  <a:srgbClr val="000000"/>
                </a:solidFill>
                <a:latin typeface="Calibri"/>
              </a:rPr>
              <a:t>Wait ... so what happens?</a:t>
            </a:r>
            <a:endParaRPr lang="en-GB" sz="32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</a:rPr>
              <a:t>You call torch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(Manual) Dispatching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E.g. </a:t>
            </a:r>
            <a:r>
              <a:rPr lang="en-GB" sz="1600" spc="-1" dirty="0" err="1">
                <a:solidFill>
                  <a:srgbClr val="000000"/>
                </a:solidFill>
                <a:latin typeface="Calibri"/>
              </a:rPr>
              <a:t>scatter_add</a:t>
            </a:r>
            <a:r>
              <a:rPr lang="en-GB" sz="1600" spc="-1" dirty="0">
                <a:solidFill>
                  <a:srgbClr val="000000"/>
                </a:solidFill>
                <a:latin typeface="Calibri"/>
              </a:rPr>
              <a:t>_ -&gt; Message passing in Graph-NNs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</a:rPr>
              <a:t>Torch (python) determines the most appropriate function to call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Calibri"/>
                <a:cs typeface="Calibri"/>
              </a:rPr>
              <a:t>Dispatching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</a:rPr>
              <a:t>Torch (C++/CU) calls the CPU/GPU kernel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Calibri"/>
                <a:cs typeface="Calibri"/>
              </a:rPr>
              <a:t>Dispatching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</a:rPr>
              <a:t>Low-level lib performs actual calculation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Calibri"/>
                <a:cs typeface="Calibri"/>
              </a:rPr>
              <a:t>Dispatching</a:t>
            </a: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 err="1">
                <a:ea typeface="+mn-lt"/>
                <a:cs typeface="+mn-lt"/>
              </a:rPr>
              <a:t>PyTorch</a:t>
            </a:r>
            <a:r>
              <a:rPr lang="en-GB" sz="2000" spc="-1" dirty="0">
                <a:ea typeface="+mn-lt"/>
                <a:cs typeface="+mn-lt"/>
              </a:rPr>
              <a:t> Dispatcher: </a:t>
            </a:r>
            <a:r>
              <a:rPr lang="en-GB" sz="2000" spc="-1" dirty="0">
                <a:ea typeface="+mn-lt"/>
                <a:cs typeface="+mn-lt"/>
                <a:hlinkClick r:id="rId3"/>
              </a:rPr>
              <a:t>http://blog.ezyang.com/2020/09/lets-talk-about-the-pytorch-dispatcher/</a:t>
            </a:r>
            <a:endParaRPr lang="en-GB" sz="2000" spc="-1" dirty="0">
              <a:latin typeface="Calibri"/>
              <a:ea typeface="+mn-lt"/>
              <a:cs typeface="+mn-lt"/>
            </a:endParaRP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Your choices matter</a:t>
            </a: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82245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solidFill>
                  <a:srgbClr val="000000"/>
                </a:solidFill>
                <a:latin typeface="Calibri"/>
              </a:rPr>
              <a:t>In practice: </a:t>
            </a:r>
            <a:r>
              <a:rPr lang="en-GB" sz="3200" b="1" spc="-1" err="1">
                <a:solidFill>
                  <a:srgbClr val="000000"/>
                </a:solidFill>
                <a:latin typeface="Calibri"/>
              </a:rPr>
              <a:t>PyTorch</a:t>
            </a:r>
            <a:r>
              <a:rPr lang="en-GB" sz="3200" b="1" spc="-1">
                <a:solidFill>
                  <a:srgbClr val="000000"/>
                </a:solidFill>
                <a:latin typeface="Calibri"/>
              </a:rPr>
              <a:t> + </a:t>
            </a:r>
            <a:r>
              <a:rPr lang="en-GB" sz="3200" b="1" spc="-1" err="1">
                <a:solidFill>
                  <a:srgbClr val="000000"/>
                </a:solidFill>
                <a:latin typeface="Calibri"/>
              </a:rPr>
              <a:t>Snellius</a:t>
            </a:r>
            <a:endParaRPr lang="en-US" sz="3200" b="0" strike="noStrike" spc="-1" err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</a:rPr>
              <a:t>We only have NVIDIA GPUs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72x4=288 NVIDIA A100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88x4=352 NVIDIA H100 (added recently)</a:t>
            </a: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Makes optimization a bit easier for you</a:t>
            </a:r>
            <a:endParaRPr lang="en-GB" sz="20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You only need to spend a year sifting through documentation</a:t>
            </a:r>
          </a:p>
          <a:p>
            <a:pPr marL="727075" lvl="1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ea typeface="+mn-lt"/>
                <a:cs typeface="+mn-lt"/>
                <a:hlinkClick r:id="rId3"/>
              </a:rPr>
              <a:t>https://servicedesk.surf.nl/wiki/display/WIKI/Deep+Learning+on+A100+GPUs</a:t>
            </a:r>
            <a:endParaRPr lang="en-GB" sz="20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727075" lvl="1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Or ask us... :)</a:t>
            </a:r>
          </a:p>
          <a:p>
            <a:pPr marL="727075" lvl="1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Every EINF/NWO small grants has a default of 4 consultancy hours</a:t>
            </a: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 dirty="0">
              <a:solidFill>
                <a:srgbClr val="000000"/>
              </a:solidFill>
              <a:latin typeface="Calibri"/>
              <a:cs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94034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 err="1">
                <a:solidFill>
                  <a:srgbClr val="000000"/>
                </a:solidFill>
                <a:latin typeface="Calibri"/>
              </a:rPr>
              <a:t>Rapidfire</a:t>
            </a:r>
            <a:r>
              <a:rPr lang="en-GB" sz="3200" b="1" spc="-1">
                <a:solidFill>
                  <a:srgbClr val="000000"/>
                </a:solidFill>
                <a:latin typeface="Calibri"/>
              </a:rPr>
              <a:t>: implementation details</a:t>
            </a:r>
            <a:endParaRPr lang="nl-NL"/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ea typeface="+mn-lt"/>
                <a:cs typeface="+mn-lt"/>
              </a:rPr>
              <a:t>How fast do you want to go?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What is your goal?</a:t>
            </a:r>
          </a:p>
          <a:p>
            <a:pPr marL="727075" lvl="1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Largest model possible?</a:t>
            </a:r>
          </a:p>
          <a:p>
            <a:pPr marL="727075" lvl="1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Best validation performance?</a:t>
            </a:r>
          </a:p>
          <a:p>
            <a:pPr marL="727075" lvl="1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Submit a paper to ISC '23?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" name="Afbeelding 2" descr="Afbeelding met tekst, vectorafbeeldingen, sushi&#10;&#10;Automatisch gegenereerde beschrijving">
            <a:extLst>
              <a:ext uri="{FF2B5EF4-FFF2-40B4-BE49-F238E27FC236}">
                <a16:creationId xmlns:a16="http://schemas.microsoft.com/office/drawing/2014/main" id="{0B92D053-0B0B-96EC-E1CC-2CB2E09B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997" y="345146"/>
            <a:ext cx="2743200" cy="2743200"/>
          </a:xfrm>
          <a:prstGeom prst="rect">
            <a:avLst/>
          </a:prstGeom>
        </p:spPr>
      </p:pic>
      <p:pic>
        <p:nvPicPr>
          <p:cNvPr id="3" name="Afbeelding 3">
            <a:extLst>
              <a:ext uri="{FF2B5EF4-FFF2-40B4-BE49-F238E27FC236}">
                <a16:creationId xmlns:a16="http://schemas.microsoft.com/office/drawing/2014/main" id="{CF36BB38-B2F5-E81C-4088-8D17B0824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25" y="3186347"/>
            <a:ext cx="7997825" cy="258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5390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solidFill>
                  <a:srgbClr val="000000"/>
                </a:solidFill>
                <a:latin typeface="Calibri"/>
              </a:rPr>
              <a:t>System</a:t>
            </a:r>
            <a:endParaRPr lang="nl-NL"/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16240" y="872640"/>
            <a:ext cx="8973720" cy="590701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cs typeface="Arial"/>
              </a:rPr>
              <a:t>Which CPUs?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cs typeface="Arial"/>
              </a:rPr>
              <a:t>Architectures: X86_64, ARM64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cs typeface="Arial"/>
              </a:rPr>
              <a:t>What kind of storage?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cs typeface="Arial"/>
              </a:rPr>
              <a:t>SSD,  HDD, Tape?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cs typeface="Arial"/>
              </a:rPr>
              <a:t>SATA, </a:t>
            </a:r>
            <a:r>
              <a:rPr lang="en-GB" sz="1600" spc="-1" err="1">
                <a:cs typeface="Arial"/>
              </a:rPr>
              <a:t>NVMe</a:t>
            </a:r>
            <a:r>
              <a:rPr lang="en-GB" sz="1600" spc="-1">
                <a:cs typeface="Arial"/>
              </a:rPr>
              <a:t> or full PCI-E? 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cs typeface="Arial"/>
              </a:rPr>
              <a:t>What kind of Networking?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cs typeface="Arial"/>
              </a:rPr>
              <a:t>Ethernet? InfiniBand (IB)?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cs typeface="Arial"/>
              </a:rPr>
              <a:t>IOPs vs Throughput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cs typeface="Arial"/>
              </a:rPr>
              <a:t>What kind of RAM?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cs typeface="Arial"/>
              </a:rPr>
              <a:t>High Bandwidth Memory (HBM) or Data Double Rate (DDR)? 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cs typeface="Arial"/>
              </a:rPr>
              <a:t>How much? Enough for a </a:t>
            </a:r>
            <a:r>
              <a:rPr lang="en-GB" sz="1600" spc="-1" err="1">
                <a:cs typeface="Arial"/>
              </a:rPr>
              <a:t>RAMdisk</a:t>
            </a:r>
            <a:r>
              <a:rPr lang="en-GB" sz="1600" spc="-1">
                <a:cs typeface="Arial"/>
              </a:rPr>
              <a:t>?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cs typeface="Arial"/>
              </a:rPr>
              <a:t>You (AI person) are always memory limited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cs typeface="Arial"/>
              </a:rPr>
              <a:t>Which GPUs?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cs typeface="Arial"/>
              </a:rPr>
              <a:t>AMD? Good raw performance, poor </a:t>
            </a:r>
            <a:r>
              <a:rPr lang="en-GB" sz="1600" spc="-1" err="1">
                <a:cs typeface="Arial"/>
              </a:rPr>
              <a:t>PyTorch</a:t>
            </a:r>
            <a:r>
              <a:rPr lang="en-GB" sz="1600" spc="-1">
                <a:cs typeface="Arial"/>
              </a:rPr>
              <a:t> support (for now)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cs typeface="Arial"/>
              </a:rPr>
              <a:t>NVIDIA? Optimized for AI with good </a:t>
            </a:r>
            <a:r>
              <a:rPr lang="en-GB" sz="1600" spc="-1" err="1">
                <a:cs typeface="Arial"/>
              </a:rPr>
              <a:t>PyTorch</a:t>
            </a:r>
            <a:r>
              <a:rPr lang="en-GB" sz="1600" spc="-1">
                <a:cs typeface="Arial"/>
              </a:rPr>
              <a:t> support.</a:t>
            </a:r>
          </a:p>
          <a:p>
            <a:pPr marL="457200" lvl="1" indent="0">
              <a:lnSpc>
                <a:spcPct val="100000"/>
              </a:lnSpc>
              <a:buClr>
                <a:srgbClr val="EA7600"/>
              </a:buClr>
              <a:buNone/>
            </a:pPr>
            <a:endParaRPr lang="en-GB" sz="1600" spc="-1">
              <a:cs typeface="Arial"/>
            </a:endParaRPr>
          </a:p>
          <a:p>
            <a:pPr marL="0" indent="0">
              <a:lnSpc>
                <a:spcPct val="100000"/>
              </a:lnSpc>
              <a:buClr>
                <a:srgbClr val="EA7600"/>
              </a:buClr>
              <a:buNone/>
            </a:pPr>
            <a:r>
              <a:rPr lang="en-GB" sz="1400" spc="-1">
                <a:ea typeface="+mn-lt"/>
                <a:cs typeface="+mn-lt"/>
                <a:hlinkClick r:id="rId3"/>
              </a:rPr>
              <a:t>https://servicedesk.surf.nl/wiki/display/WIKI/Snellius+hardware+and+file+systems</a:t>
            </a:r>
            <a:endParaRPr lang="nl-NL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Clr>
                <a:srgbClr val="EA7600"/>
              </a:buClr>
              <a:buNone/>
            </a:pPr>
            <a:endParaRPr lang="en-GB" sz="2000" spc="-1">
              <a:cs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84679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 dirty="0" err="1">
                <a:solidFill>
                  <a:srgbClr val="000000"/>
                </a:solidFill>
                <a:latin typeface="Calibri"/>
              </a:rPr>
              <a:t>Rapidfire</a:t>
            </a:r>
            <a:r>
              <a:rPr lang="en-GB" sz="3200" b="1" spc="-1" dirty="0">
                <a:solidFill>
                  <a:srgbClr val="000000"/>
                </a:solidFill>
                <a:latin typeface="Calibri"/>
              </a:rPr>
              <a:t>: implementation details</a:t>
            </a:r>
            <a:endParaRPr lang="nl-NL" dirty="0"/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ea typeface="+mn-lt"/>
                <a:cs typeface="+mn-lt"/>
              </a:rPr>
              <a:t>How fast do you want to go?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ea typeface="+mn-lt"/>
                <a:cs typeface="+mn-lt"/>
                <a:hlinkClick r:id="rId3"/>
              </a:rPr>
              <a:t>https://pytorch.org/docs/stable/notes/cuda.html</a:t>
            </a:r>
            <a:endParaRPr lang="en-GB" sz="2000" spc="-1" dirty="0">
              <a:latin typeface="Calibri"/>
              <a:ea typeface="+mn-lt"/>
              <a:cs typeface="+mn-lt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,Sans-Serif"/>
              <a:buChar char="•"/>
            </a:pPr>
            <a:r>
              <a:rPr lang="en-GB" sz="2000" spc="-1" dirty="0">
                <a:cs typeface="Arial"/>
                <a:hlinkClick r:id="rId4"/>
              </a:rPr>
              <a:t>https</a:t>
            </a:r>
            <a:r>
              <a:rPr lang="en-GB" sz="2000" spc="-1" dirty="0">
                <a:solidFill>
                  <a:srgbClr val="0077C8"/>
                </a:solidFill>
                <a:cs typeface="Arial"/>
                <a:hlinkClick r:id="rId4"/>
              </a:rPr>
              <a:t>://docs.nvidia.com/deeplearning/performance/dl-performance-memory-limited/index.html</a:t>
            </a:r>
            <a:endParaRPr lang="en-US" sz="2000" spc="-1" dirty="0">
              <a:cs typeface="Arial"/>
            </a:endParaRPr>
          </a:p>
          <a:p>
            <a:pPr marL="269875" indent="-269875">
              <a:lnSpc>
                <a:spcPct val="100000"/>
              </a:lnSpc>
              <a:buFont typeface="Calibri,Sans-Serif"/>
              <a:buChar char="•"/>
            </a:pPr>
            <a:r>
              <a:rPr lang="en-GB" sz="2000" spc="-1" dirty="0">
                <a:solidFill>
                  <a:srgbClr val="0077C8"/>
                </a:solidFill>
                <a:cs typeface="Arial"/>
                <a:hlinkClick r:id="rId5"/>
              </a:rPr>
              <a:t>https://docs.nvidia.com/deeplearning/performance/index.html</a:t>
            </a:r>
            <a:endParaRPr lang="en-GB" dirty="0"/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16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Duncan: </a:t>
            </a:r>
            <a:r>
              <a:rPr lang="en-GB" sz="2000" i="1" spc="-1" dirty="0">
                <a:solidFill>
                  <a:srgbClr val="000000"/>
                </a:solidFill>
                <a:latin typeface="Arial"/>
                <a:cs typeface="Arial"/>
              </a:rPr>
              <a:t>"You can take any piece of code, spend 6 months optimizing it, and then write a paper about it"</a:t>
            </a: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" name="Afbeelding 2" descr="Afbeelding met tekst, vectorafbeeldingen, sushi&#10;&#10;Automatisch gegenereerde beschrijving">
            <a:extLst>
              <a:ext uri="{FF2B5EF4-FFF2-40B4-BE49-F238E27FC236}">
                <a16:creationId xmlns:a16="http://schemas.microsoft.com/office/drawing/2014/main" id="{0B92D053-0B0B-96EC-E1CC-2CB2E09B5E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1997" y="34514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88460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 err="1">
                <a:solidFill>
                  <a:srgbClr val="000000"/>
                </a:solidFill>
                <a:latin typeface="Calibri"/>
              </a:rPr>
              <a:t>Rapidfire</a:t>
            </a:r>
            <a:r>
              <a:rPr lang="en-GB" sz="3200" b="1" spc="-1">
                <a:solidFill>
                  <a:srgbClr val="000000"/>
                </a:solidFill>
                <a:latin typeface="Calibri"/>
              </a:rPr>
              <a:t>: implementation details</a:t>
            </a:r>
            <a:endParaRPr lang="nl-NL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B982AA48-9519-0D71-8A33-75E4AEC3E031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3"/>
          <a:stretch>
            <a:fillRect/>
          </a:stretch>
        </p:blipFill>
        <p:spPr>
          <a:xfrm>
            <a:off x="520465" y="866010"/>
            <a:ext cx="7604832" cy="5812206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31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" name="Afbeelding 2" descr="Afbeelding met tekst, vectorafbeeldingen, sushi&#10;&#10;Automatisch gegenereerde beschrijving">
            <a:extLst>
              <a:ext uri="{FF2B5EF4-FFF2-40B4-BE49-F238E27FC236}">
                <a16:creationId xmlns:a16="http://schemas.microsoft.com/office/drawing/2014/main" id="{0B92D053-0B0B-96EC-E1CC-2CB2E09B5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1997" y="34514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79766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 dirty="0">
                <a:solidFill>
                  <a:srgbClr val="000000"/>
                </a:solidFill>
                <a:latin typeface="Calibri"/>
                <a:cs typeface="Arial"/>
              </a:rPr>
              <a:t>Level 1: Shouldn't impact model convergence:</a:t>
            </a:r>
            <a:endParaRPr lang="nl-NL" sz="2000" dirty="0">
              <a:latin typeface="Arial"/>
              <a:cs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16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" name="Afbeelding 5" descr="Afbeelding met tafel&#10;&#10;Automatisch gegenereerde beschrijving">
            <a:extLst>
              <a:ext uri="{FF2B5EF4-FFF2-40B4-BE49-F238E27FC236}">
                <a16:creationId xmlns:a16="http://schemas.microsoft.com/office/drawing/2014/main" id="{6ED36146-42C7-C63F-037E-DE94E5DCC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8" y="1173512"/>
            <a:ext cx="12093574" cy="455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84858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 dirty="0">
                <a:solidFill>
                  <a:srgbClr val="000000"/>
                </a:solidFill>
                <a:latin typeface="Calibri"/>
                <a:cs typeface="Arial"/>
              </a:rPr>
              <a:t>Level 1: Shouldn't impact model convergence:</a:t>
            </a:r>
            <a:endParaRPr lang="nl-NL" sz="2000" dirty="0">
              <a:latin typeface="Arial"/>
              <a:cs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Avoid CPU-GPU sync</a:t>
            </a:r>
          </a:p>
          <a:p>
            <a:pPr marL="727075" lvl="1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Create tensors directly on the device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Don't aggregate tensors</a:t>
            </a:r>
            <a:b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which still require grad, e.g.:</a:t>
            </a:r>
            <a:b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GB" sz="2000" spc="-1" dirty="0" err="1">
                <a:solidFill>
                  <a:srgbClr val="000000"/>
                </a:solidFill>
                <a:latin typeface="Arial"/>
                <a:cs typeface="Arial"/>
              </a:rPr>
              <a:t>losses.append</a:t>
            </a: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(loss) (:o)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200" spc="-1" dirty="0">
                <a:solidFill>
                  <a:srgbClr val="000000"/>
                </a:solidFill>
                <a:latin typeface="Arial"/>
                <a:cs typeface="Arial"/>
              </a:rPr>
              <a:t>instead, detach (</a:t>
            </a:r>
            <a:r>
              <a:rPr lang="en-GB" sz="1200" spc="-1" dirty="0" err="1">
                <a:solidFill>
                  <a:srgbClr val="000000"/>
                </a:solidFill>
                <a:latin typeface="Arial"/>
                <a:cs typeface="Arial"/>
              </a:rPr>
              <a:t>loss.detach</a:t>
            </a:r>
            <a:r>
              <a:rPr lang="en-GB" sz="1200" spc="-1" dirty="0">
                <a:solidFill>
                  <a:srgbClr val="000000"/>
                </a:solidFill>
                <a:latin typeface="Arial"/>
                <a:cs typeface="Arial"/>
              </a:rPr>
              <a:t>())</a:t>
            </a:r>
            <a:br>
              <a:rPr lang="en-GB" sz="1200" spc="-1" dirty="0">
                <a:solidFill>
                  <a:srgbClr val="000000"/>
                </a:solidFill>
                <a:latin typeface="Arial"/>
                <a:cs typeface="Arial"/>
              </a:rPr>
            </a:br>
            <a:endParaRPr lang="en-GB" sz="12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16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" name="Afbeelding 5">
            <a:extLst>
              <a:ext uri="{FF2B5EF4-FFF2-40B4-BE49-F238E27FC236}">
                <a16:creationId xmlns:a16="http://schemas.microsoft.com/office/drawing/2014/main" id="{049AC0B4-C5AD-FE72-5095-237B1FFFB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837" y="1124019"/>
            <a:ext cx="5330825" cy="1887400"/>
          </a:xfrm>
          <a:prstGeom prst="rect">
            <a:avLst/>
          </a:prstGeom>
        </p:spPr>
      </p:pic>
      <p:pic>
        <p:nvPicPr>
          <p:cNvPr id="6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D911C839-9CFF-76B8-3BF2-4C6BE683B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525" y="2976146"/>
            <a:ext cx="7013575" cy="255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67923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 dirty="0">
                <a:solidFill>
                  <a:srgbClr val="000000"/>
                </a:solidFill>
                <a:latin typeface="Calibri"/>
                <a:cs typeface="Arial"/>
              </a:rPr>
              <a:t>Level 1: Shouldn't impact model convergence:</a:t>
            </a:r>
            <a:endParaRPr lang="nl-NL" sz="2000" dirty="0">
              <a:latin typeface="Arial"/>
              <a:cs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16240" y="968581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torch.backends.cuda.matmul.allow_tf32 = True</a:t>
            </a:r>
            <a:endParaRPr lang="nl-NL" dirty="0"/>
          </a:p>
          <a:p>
            <a:pPr marL="727075" lvl="1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The default in </a:t>
            </a:r>
            <a:r>
              <a:rPr lang="en-GB" sz="1600" spc="-1" dirty="0" err="1">
                <a:solidFill>
                  <a:srgbClr val="000000"/>
                </a:solidFill>
                <a:latin typeface="Arial"/>
                <a:cs typeface="Arial"/>
              </a:rPr>
              <a:t>PyTorch</a:t>
            </a: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 (silently)</a:t>
            </a: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torch.set_float32_matmul_precision('high')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 err="1">
                <a:solidFill>
                  <a:srgbClr val="000000"/>
                </a:solidFill>
                <a:latin typeface="Arial"/>
                <a:cs typeface="Arial"/>
              </a:rPr>
              <a:t>torch.backends.cudnn.benchmark</a:t>
            </a: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 = True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Empirically benchmarks to find fastest method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Align bytes: multiples of 2, 8, 1024</a:t>
            </a:r>
          </a:p>
          <a:p>
            <a:pPr marL="727075" lvl="1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DNN libraries want nicely aligned memory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 err="1">
                <a:solidFill>
                  <a:srgbClr val="000000"/>
                </a:solidFill>
                <a:latin typeface="Arial"/>
                <a:cs typeface="Arial"/>
              </a:rPr>
              <a:t>torch.channels_last</a:t>
            </a: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Helps with memory alignment and reduces cache misses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Compile: </a:t>
            </a:r>
            <a:r>
              <a:rPr lang="en-GB" sz="2000" spc="-1" dirty="0" err="1">
                <a:solidFill>
                  <a:srgbClr val="000000"/>
                </a:solidFill>
                <a:latin typeface="Arial"/>
                <a:cs typeface="Arial"/>
              </a:rPr>
              <a:t>PyTorch</a:t>
            </a: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 2.0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Big speedup, but sensitive to implementation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16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34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" name="Afbeelding 5" descr="Afbeelding met grafiek&#10;&#10;Automatisch gegenereerde beschrijving">
            <a:extLst>
              <a:ext uri="{FF2B5EF4-FFF2-40B4-BE49-F238E27FC236}">
                <a16:creationId xmlns:a16="http://schemas.microsoft.com/office/drawing/2014/main" id="{F281EB79-0966-5DBB-701B-F97542851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62" y="2910388"/>
            <a:ext cx="6370637" cy="2471867"/>
          </a:xfrm>
          <a:prstGeom prst="rect">
            <a:avLst/>
          </a:prstGeom>
        </p:spPr>
      </p:pic>
      <p:pic>
        <p:nvPicPr>
          <p:cNvPr id="7" name="Afbeelding 2" descr="Afbeelding met tekst&#10;&#10;Automatisch gegenereerde beschrijving">
            <a:extLst>
              <a:ext uri="{FF2B5EF4-FFF2-40B4-BE49-F238E27FC236}">
                <a16:creationId xmlns:a16="http://schemas.microsoft.com/office/drawing/2014/main" id="{16E9A212-6EE5-1A0F-064F-0393C893A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692" y="1311474"/>
            <a:ext cx="4799012" cy="1160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1BF109-1D74-7BC9-A96F-E3A56F33C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70" y="5174106"/>
            <a:ext cx="4597400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497DAF-6847-9965-9E0A-FB7D7E05C6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240" y="5174106"/>
            <a:ext cx="4775200" cy="1079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4EAEBA-6F9A-2C80-E4BE-5F8FA06FDA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760" y="6270886"/>
            <a:ext cx="7772400" cy="51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33461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 dirty="0">
                <a:solidFill>
                  <a:srgbClr val="000000"/>
                </a:solidFill>
                <a:latin typeface="Calibri"/>
              </a:rPr>
              <a:t>Level 2: Danger zone</a:t>
            </a:r>
            <a:endParaRPr lang="nl-NL" dirty="0"/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11130323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ea typeface="+mn-lt"/>
                <a:cs typeface="+mn-lt"/>
              </a:rPr>
              <a:t>torch.backends.cuda.matmul.allow_fp16_reduced_precision_reduction = True</a:t>
            </a:r>
            <a:endParaRPr lang="en-GB" sz="20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,Sans-Serif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Lol:</a:t>
            </a: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,Sans-Serif"/>
              <a:buChar char="•"/>
            </a:pPr>
            <a:r>
              <a:rPr lang="en-GB" sz="2000" spc="-1" dirty="0">
                <a:ea typeface="+mn-lt"/>
                <a:cs typeface="+mn-lt"/>
              </a:rPr>
              <a:t>torch.backends.cuda.matmul.allow_bf16_reduced_precision_reduction</a:t>
            </a:r>
            <a:endParaRPr lang="en-GB" sz="20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,Sans-Serif"/>
              <a:buChar char="•"/>
            </a:pPr>
            <a:endParaRPr lang="en-GB" sz="20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,Sans-Serif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Torch.set_float32_matmul_precision('medium')</a:t>
            </a:r>
            <a:endParaRPr lang="en-US" sz="20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Cast model and data to (B)Float16 before the forward pass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We're not supposed to...but: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16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35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" name="Afbeelding 2" descr="Afbeelding met tekst&#10;&#10;Automatisch gegenereerde beschrijving">
            <a:extLst>
              <a:ext uri="{FF2B5EF4-FFF2-40B4-BE49-F238E27FC236}">
                <a16:creationId xmlns:a16="http://schemas.microsoft.com/office/drawing/2014/main" id="{763B3421-2C79-FBA0-BDB3-57F0833F0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353" y="1753948"/>
            <a:ext cx="7996159" cy="572938"/>
          </a:xfrm>
          <a:prstGeom prst="rect">
            <a:avLst/>
          </a:prstGeom>
        </p:spPr>
      </p:pic>
      <p:pic>
        <p:nvPicPr>
          <p:cNvPr id="7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E158E068-2DF5-27FF-640F-13B0CDA1F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455" y="4419158"/>
            <a:ext cx="1478492" cy="196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20476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latin typeface="Calibri"/>
              </a:rPr>
              <a:t>Change your model</a:t>
            </a:r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11130323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Arial"/>
                <a:cs typeface="Arial"/>
              </a:rPr>
              <a:t>Worst case scenario: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36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7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E158E068-2DF5-27FF-640F-13B0CDA1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150" y="234950"/>
            <a:ext cx="1330325" cy="1768475"/>
          </a:xfrm>
          <a:prstGeom prst="rect">
            <a:avLst/>
          </a:prstGeom>
        </p:spPr>
      </p:pic>
      <p:pic>
        <p:nvPicPr>
          <p:cNvPr id="3" name="Afbeelding 3">
            <a:extLst>
              <a:ext uri="{FF2B5EF4-FFF2-40B4-BE49-F238E27FC236}">
                <a16:creationId xmlns:a16="http://schemas.microsoft.com/office/drawing/2014/main" id="{60664DDD-B0AA-0BAC-77E4-652D5830D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" y="2022455"/>
            <a:ext cx="12165013" cy="1701838"/>
          </a:xfrm>
          <a:prstGeom prst="rect">
            <a:avLst/>
          </a:prstGeom>
        </p:spPr>
      </p:pic>
      <p:pic>
        <p:nvPicPr>
          <p:cNvPr id="4" name="Afbeelding 4">
            <a:extLst>
              <a:ext uri="{FF2B5EF4-FFF2-40B4-BE49-F238E27FC236}">
                <a16:creationId xmlns:a16="http://schemas.microsoft.com/office/drawing/2014/main" id="{21FFE97D-BE6E-9AAC-991D-03EC04688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088" y="3161692"/>
            <a:ext cx="8902699" cy="348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68654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65426-DCF8-C905-34E9-480303AD2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340644F-A723-EAA2-51DE-593D1B3412D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C677ACB3-8295-FE14-6B1F-1EA84730C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587" y="-4796"/>
            <a:ext cx="6929251" cy="686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8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latin typeface="Calibri"/>
              </a:rPr>
              <a:t>Always</a:t>
            </a:r>
            <a:endParaRPr lang="nl-NL"/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11130323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Arial"/>
                <a:cs typeface="Arial"/>
              </a:rPr>
              <a:t>Have a baseline</a:t>
            </a:r>
            <a:endParaRPr lang="nl-NL"/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Arial"/>
                <a:cs typeface="Arial"/>
              </a:rPr>
              <a:t>Check convergence statistics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38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7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E158E068-2DF5-27FF-640F-13B0CDA1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150" y="234950"/>
            <a:ext cx="1330325" cy="1768475"/>
          </a:xfrm>
          <a:prstGeom prst="rect">
            <a:avLst/>
          </a:prstGeom>
        </p:spPr>
      </p:pic>
      <p:pic>
        <p:nvPicPr>
          <p:cNvPr id="2" name="Afbeelding 2" descr="Afbeelding met grafiek&#10;&#10;Automatisch gegenereerde beschrijving">
            <a:extLst>
              <a:ext uri="{FF2B5EF4-FFF2-40B4-BE49-F238E27FC236}">
                <a16:creationId xmlns:a16="http://schemas.microsoft.com/office/drawing/2014/main" id="{9313A08F-5E86-B1D2-6626-505D0D8B4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25" y="2495662"/>
            <a:ext cx="5783263" cy="354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74145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latin typeface="Calibri"/>
              </a:rPr>
              <a:t>Profile</a:t>
            </a:r>
            <a:endParaRPr lang="nl-NL"/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11130323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lvl="1" indent="0">
              <a:lnSpc>
                <a:spcPct val="100000"/>
              </a:lnSpc>
              <a:buClr>
                <a:srgbClr val="EA7600"/>
              </a:buClr>
              <a:buNone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Get a grip on your model’s performance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Profile</a:t>
            </a:r>
            <a:endParaRPr lang="nl-NL" dirty="0"/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Profile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Profile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16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16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16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16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16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16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16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16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16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16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Also important: profile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39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" name="Afbeelding 2" descr="Afbeelding met wiel&#10;&#10;Automatisch gegenereerde beschrijving">
            <a:extLst>
              <a:ext uri="{FF2B5EF4-FFF2-40B4-BE49-F238E27FC236}">
                <a16:creationId xmlns:a16="http://schemas.microsoft.com/office/drawing/2014/main" id="{990048BE-1D46-0CDB-88C9-F4FB31A52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650" y="5357721"/>
            <a:ext cx="2743200" cy="142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1201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System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Goals:</a:t>
            </a:r>
          </a:p>
          <a:p>
            <a:r>
              <a:rPr lang="nl-NL" dirty="0"/>
              <a:t>Understand </a:t>
            </a:r>
            <a:r>
              <a:rPr lang="nl-NL" dirty="0" err="1"/>
              <a:t>what</a:t>
            </a:r>
            <a:r>
              <a:rPr lang="nl-NL" dirty="0"/>
              <a:t> hardware bottlenecks </a:t>
            </a:r>
            <a:r>
              <a:rPr lang="nl-NL" dirty="0" err="1"/>
              <a:t>could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limitting</a:t>
            </a:r>
            <a:endParaRPr lang="nl-NL" dirty="0"/>
          </a:p>
          <a:p>
            <a:r>
              <a:rPr lang="nl-NL" dirty="0"/>
              <a:t>Understand pro’s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con’s</a:t>
            </a:r>
            <a:r>
              <a:rPr lang="nl-NL" dirty="0"/>
              <a:t> of </a:t>
            </a:r>
            <a:r>
              <a:rPr lang="nl-NL" dirty="0" err="1"/>
              <a:t>various</a:t>
            </a:r>
            <a:r>
              <a:rPr lang="nl-NL" dirty="0"/>
              <a:t> hardware</a:t>
            </a:r>
          </a:p>
          <a:p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choose</a:t>
            </a:r>
            <a:r>
              <a:rPr lang="nl-NL" dirty="0"/>
              <a:t> </a:t>
            </a:r>
            <a:r>
              <a:rPr lang="nl-NL" dirty="0" err="1"/>
              <a:t>appropriate</a:t>
            </a:r>
            <a:r>
              <a:rPr lang="nl-NL" dirty="0"/>
              <a:t> hardware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DL </a:t>
            </a:r>
            <a:r>
              <a:rPr lang="nl-NL" dirty="0" err="1"/>
              <a:t>task</a:t>
            </a:r>
            <a:endParaRPr lang="nl-NL" dirty="0"/>
          </a:p>
          <a:p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mitigate</a:t>
            </a:r>
            <a:r>
              <a:rPr lang="nl-NL" dirty="0"/>
              <a:t> bottlenecks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137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latin typeface="Calibri"/>
              </a:rPr>
              <a:t>More generally; listen to Duncan:</a:t>
            </a:r>
            <a:endParaRPr lang="nl-NL"/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11130323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Start small</a:t>
            </a:r>
            <a:endParaRPr lang="nl-NL" dirty="0"/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Have a goal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Profile your code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40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" name="Afbeelding 2" descr="Afbeelding met wiel&#10;&#10;Automatisch gegenereerde beschrijving">
            <a:extLst>
              <a:ext uri="{FF2B5EF4-FFF2-40B4-BE49-F238E27FC236}">
                <a16:creationId xmlns:a16="http://schemas.microsoft.com/office/drawing/2014/main" id="{990048BE-1D46-0CDB-88C9-F4FB31A52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650" y="5357721"/>
            <a:ext cx="2743200" cy="142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24815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System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Compute</a:t>
            </a:r>
            <a:r>
              <a:rPr lang="nl-NL" dirty="0"/>
              <a:t> (</a:t>
            </a:r>
            <a:r>
              <a:rPr lang="nl-NL" dirty="0" err="1"/>
              <a:t>floating</a:t>
            </a:r>
            <a:r>
              <a:rPr lang="nl-NL" dirty="0"/>
              <a:t> point operations per second, FLOPS)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Memory </a:t>
            </a:r>
            <a:r>
              <a:rPr lang="nl-NL" dirty="0" err="1"/>
              <a:t>bandwidth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Memory </a:t>
            </a:r>
            <a:r>
              <a:rPr lang="nl-NL" dirty="0" err="1"/>
              <a:t>size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Communication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5</a:t>
            </a:fld>
            <a:endParaRPr lang="nl-NL"/>
          </a:p>
        </p:txBody>
      </p:sp>
      <p:pic>
        <p:nvPicPr>
          <p:cNvPr id="6" name="Afbeelding 6" descr="Afbeelding met tekst, buitenshuis, person, vlot&#10;&#10;Automatisch gegenereerde beschrijving">
            <a:extLst>
              <a:ext uri="{FF2B5EF4-FFF2-40B4-BE49-F238E27FC236}">
                <a16:creationId xmlns:a16="http://schemas.microsoft.com/office/drawing/2014/main" id="{38A5FFF1-EB6F-074A-E469-B694EE6ED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252" y="2946008"/>
            <a:ext cx="4249758" cy="32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9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System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err="1"/>
              <a:t>Compute</a:t>
            </a:r>
            <a:r>
              <a:rPr lang="nl-NL"/>
              <a:t> (</a:t>
            </a:r>
            <a:r>
              <a:rPr lang="nl-NL" err="1"/>
              <a:t>floating</a:t>
            </a:r>
            <a:r>
              <a:rPr lang="nl-NL"/>
              <a:t> point operations per second, FLOPS)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bandwidth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size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Communication</a:t>
            </a:r>
          </a:p>
          <a:p>
            <a:pPr lvl="1"/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6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7237683" y="1018098"/>
            <a:ext cx="3468787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l"/>
            <a:r>
              <a:rPr lang="nl-NL"/>
              <a:t>E.g. training a </a:t>
            </a:r>
            <a:r>
              <a:rPr lang="nl-NL" err="1"/>
              <a:t>compute</a:t>
            </a:r>
            <a:r>
              <a:rPr lang="nl-NL"/>
              <a:t> intensive </a:t>
            </a:r>
            <a:r>
              <a:rPr lang="nl-NL" err="1"/>
              <a:t>network</a:t>
            </a:r>
            <a:r>
              <a:rPr lang="nl-NL"/>
              <a:t> on a single node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642100" y="1270000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34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System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err="1"/>
              <a:t>Compute</a:t>
            </a:r>
            <a:r>
              <a:rPr lang="nl-NL"/>
              <a:t> (</a:t>
            </a:r>
            <a:r>
              <a:rPr lang="nl-NL" err="1"/>
              <a:t>floating</a:t>
            </a:r>
            <a:r>
              <a:rPr lang="nl-NL"/>
              <a:t> point operations per second, FLOPS)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bandwidth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size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Communication</a:t>
            </a:r>
          </a:p>
          <a:p>
            <a:pPr lvl="1"/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7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3732483" y="1551498"/>
            <a:ext cx="4547917" cy="1292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/>
              <a:t>Data </a:t>
            </a:r>
            <a:r>
              <a:rPr lang="nl-NL" err="1"/>
              <a:t>needs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get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processor in time in order </a:t>
            </a:r>
            <a:r>
              <a:rPr lang="nl-NL" err="1"/>
              <a:t>to</a:t>
            </a:r>
            <a:r>
              <a:rPr lang="nl-NL"/>
              <a:t> do </a:t>
            </a:r>
            <a:r>
              <a:rPr lang="nl-NL" err="1"/>
              <a:t>compute</a:t>
            </a:r>
            <a:r>
              <a:rPr lang="nl-NL"/>
              <a:t>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err="1"/>
              <a:t>Many</a:t>
            </a:r>
            <a:r>
              <a:rPr lang="nl-NL"/>
              <a:t> codes are </a:t>
            </a:r>
            <a:r>
              <a:rPr lang="nl-NL" err="1"/>
              <a:t>limited</a:t>
            </a:r>
            <a:r>
              <a:rPr lang="nl-NL"/>
              <a:t> </a:t>
            </a:r>
            <a:r>
              <a:rPr lang="nl-NL" err="1"/>
              <a:t>by</a:t>
            </a:r>
            <a:r>
              <a:rPr lang="nl-NL"/>
              <a:t> memory </a:t>
            </a:r>
            <a:r>
              <a:rPr lang="nl-NL" err="1"/>
              <a:t>bandwidth</a:t>
            </a:r>
            <a:endParaRPr lang="nl-NL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36900" y="1803400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0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System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err="1"/>
              <a:t>Compute</a:t>
            </a:r>
            <a:r>
              <a:rPr lang="nl-NL"/>
              <a:t> (</a:t>
            </a:r>
            <a:r>
              <a:rPr lang="nl-NL" err="1"/>
              <a:t>floating</a:t>
            </a:r>
            <a:r>
              <a:rPr lang="nl-NL"/>
              <a:t> point operations per second, FLOPS)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bandwidth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size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Communication</a:t>
            </a:r>
          </a:p>
          <a:p>
            <a:pPr lvl="1"/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8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3732483" y="1588869"/>
            <a:ext cx="5337256" cy="1292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deep</a:t>
            </a:r>
            <a:r>
              <a:rPr lang="nl-NL" dirty="0"/>
              <a:t> or </a:t>
            </a:r>
            <a:r>
              <a:rPr lang="nl-NL" dirty="0" err="1"/>
              <a:t>wide</a:t>
            </a:r>
            <a:r>
              <a:rPr lang="nl-NL" dirty="0"/>
              <a:t> </a:t>
            </a:r>
            <a:r>
              <a:rPr lang="nl-NL" dirty="0" err="1"/>
              <a:t>networks</a:t>
            </a:r>
            <a:r>
              <a:rPr lang="nl-NL" dirty="0"/>
              <a:t>, or </a:t>
            </a:r>
            <a:r>
              <a:rPr lang="nl-NL" dirty="0" err="1"/>
              <a:t>networks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very</a:t>
            </a:r>
            <a:r>
              <a:rPr lang="nl-NL" dirty="0"/>
              <a:t> large input/output </a:t>
            </a:r>
            <a:r>
              <a:rPr lang="nl-NL" dirty="0" err="1"/>
              <a:t>layers</a:t>
            </a:r>
            <a:r>
              <a:rPr lang="nl-NL" dirty="0"/>
              <a:t> (e.g. high </a:t>
            </a:r>
            <a:r>
              <a:rPr lang="nl-NL" dirty="0" err="1"/>
              <a:t>resolution</a:t>
            </a:r>
            <a:r>
              <a:rPr lang="nl-NL" dirty="0"/>
              <a:t> images)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limited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memory </a:t>
            </a:r>
            <a:r>
              <a:rPr lang="nl-NL" dirty="0" err="1"/>
              <a:t>size</a:t>
            </a:r>
            <a:r>
              <a:rPr lang="nl-N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Not</a:t>
            </a:r>
            <a:r>
              <a:rPr lang="nl-NL" dirty="0"/>
              <a:t> a performance bottleneck, but a no-go!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73683" y="2235200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07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System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err="1"/>
              <a:t>Compute</a:t>
            </a:r>
            <a:r>
              <a:rPr lang="nl-NL"/>
              <a:t> (</a:t>
            </a:r>
            <a:r>
              <a:rPr lang="nl-NL" err="1"/>
              <a:t>floating</a:t>
            </a:r>
            <a:r>
              <a:rPr lang="nl-NL"/>
              <a:t> point operations per second, FLOPS)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bandwidth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size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Communication</a:t>
            </a:r>
          </a:p>
          <a:p>
            <a:pPr lvl="1"/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9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3707083" y="1932970"/>
            <a:ext cx="5337256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HPC systems </a:t>
            </a:r>
            <a:r>
              <a:rPr lang="nl-NL" dirty="0" err="1"/>
              <a:t>typically</a:t>
            </a:r>
            <a:r>
              <a:rPr lang="nl-NL" dirty="0"/>
              <a:t> have shared file systems, </a:t>
            </a:r>
            <a:r>
              <a:rPr lang="nl-NL" dirty="0" err="1"/>
              <a:t>usually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bandwidth</a:t>
            </a:r>
            <a:r>
              <a:rPr lang="nl-NL" dirty="0"/>
              <a:t>, but (</a:t>
            </a:r>
            <a:r>
              <a:rPr lang="nl-NL" dirty="0" err="1"/>
              <a:t>relatively</a:t>
            </a:r>
            <a:r>
              <a:rPr lang="nl-NL" dirty="0"/>
              <a:t>) low I/O operations per second (IOPS)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Common bottleneck in </a:t>
            </a:r>
            <a:r>
              <a:rPr lang="nl-NL" dirty="0" err="1"/>
              <a:t>distributed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!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nodes</a:t>
            </a:r>
            <a:r>
              <a:rPr lang="nl-NL" dirty="0"/>
              <a:t> reading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filesystem.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Other</a:t>
            </a:r>
            <a:r>
              <a:rPr lang="nl-NL" dirty="0"/>
              <a:t> users (&amp; </a:t>
            </a:r>
            <a:r>
              <a:rPr lang="nl-NL" dirty="0" err="1"/>
              <a:t>sysadmins</a:t>
            </a:r>
            <a:r>
              <a:rPr lang="nl-NL" dirty="0"/>
              <a:t>)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dislike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do I/O in a </a:t>
            </a:r>
            <a:r>
              <a:rPr lang="nl-NL" dirty="0" err="1"/>
              <a:t>naive</a:t>
            </a:r>
            <a:r>
              <a:rPr lang="nl-NL" dirty="0"/>
              <a:t> way!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48283" y="2717800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21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SURF">
  <a:themeElements>
    <a:clrScheme name="Aangepast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SURF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cap="all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 SURF.potx" id="{7FCCFDF8-7726-472E-A700-5D7F9EECB06C}" vid="{17BE6A99-8B59-4987-ABEF-B9883AFE7ACC}"/>
    </a:ext>
  </a:ext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1364</TotalTime>
  <Words>3194</Words>
  <Application>Microsoft Macintosh PowerPoint</Application>
  <PresentationFormat>Widescreen</PresentationFormat>
  <Paragraphs>1082</Paragraphs>
  <Slides>40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21</vt:i4>
      </vt:variant>
      <vt:variant>
        <vt:lpstr>Slide Titles</vt:lpstr>
      </vt:variant>
      <vt:variant>
        <vt:i4>40</vt:i4>
      </vt:variant>
    </vt:vector>
  </HeadingPairs>
  <TitlesOfParts>
    <vt:vector size="67" baseType="lpstr">
      <vt:lpstr>Arial</vt:lpstr>
      <vt:lpstr>Calibri</vt:lpstr>
      <vt:lpstr>Calibri,Sans-Serif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SURF</vt:lpstr>
      <vt:lpstr>PowerPoint Presentation</vt:lpstr>
      <vt:lpstr>The three S'</vt:lpstr>
      <vt:lpstr>System</vt:lpstr>
      <vt:lpstr>System</vt:lpstr>
      <vt:lpstr>System</vt:lpstr>
      <vt:lpstr>System</vt:lpstr>
      <vt:lpstr>System</vt:lpstr>
      <vt:lpstr>System</vt:lpstr>
      <vt:lpstr>System</vt:lpstr>
      <vt:lpstr>System</vt:lpstr>
      <vt:lpstr>System</vt:lpstr>
      <vt:lpstr>Hardware overview</vt:lpstr>
      <vt:lpstr>Hardware overview</vt:lpstr>
      <vt:lpstr>Hardware overview</vt:lpstr>
      <vt:lpstr>Hardware overview</vt:lpstr>
      <vt:lpstr>Hardware overview</vt:lpstr>
      <vt:lpstr>Hardware overview</vt:lpstr>
      <vt:lpstr>Nvidia Volta (e.g. V100, TitanRTX)</vt:lpstr>
      <vt:lpstr>Nvidia Ampere GPUs (e.g. A100)</vt:lpstr>
      <vt:lpstr>Nvidia Ampere GPUs (e.g. A100)</vt:lpstr>
      <vt:lpstr>Nvidia Ampere GPUs (e.g. A100)</vt:lpstr>
      <vt:lpstr>Nvidia Ampere GPUs (e.g. A100)</vt:lpstr>
      <vt:lpstr>Nvidia Hopper GPUs (e.g. H100)</vt:lpstr>
      <vt:lpstr>And on CPU:</vt:lpstr>
      <vt:lpstr>Second S: Software</vt:lpstr>
      <vt:lpstr>Third S: Stack</vt:lpstr>
      <vt:lpstr>Wait ... so what happens?</vt:lpstr>
      <vt:lpstr>In practice: PyTorch + Snellius</vt:lpstr>
      <vt:lpstr>Rapidfire: implementation details</vt:lpstr>
      <vt:lpstr>Rapidfire: implementation details</vt:lpstr>
      <vt:lpstr>Rapidfire: implementation details</vt:lpstr>
      <vt:lpstr>Level 1: Shouldn't impact model convergence:</vt:lpstr>
      <vt:lpstr>Level 1: Shouldn't impact model convergence:</vt:lpstr>
      <vt:lpstr>Level 1: Shouldn't impact model convergence:</vt:lpstr>
      <vt:lpstr>Level 2: Danger zone</vt:lpstr>
      <vt:lpstr>Change your model</vt:lpstr>
      <vt:lpstr>PowerPoint Presentation</vt:lpstr>
      <vt:lpstr>Always</vt:lpstr>
      <vt:lpstr>Profile</vt:lpstr>
      <vt:lpstr>More generally; listen to Duncan: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/>
  <dc:description/>
  <cp:lastModifiedBy>Lars Veefkind</cp:lastModifiedBy>
  <cp:revision>154</cp:revision>
  <dcterms:modified xsi:type="dcterms:W3CDTF">2024-09-04T13:01:12Z</dcterms:modified>
  <dc:language>en-US</dc:language>
</cp:coreProperties>
</file>