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513" r:id="rId3"/>
    <p:sldId id="514" r:id="rId4"/>
    <p:sldId id="503" r:id="rId5"/>
    <p:sldId id="521" r:id="rId6"/>
    <p:sldId id="522" r:id="rId7"/>
    <p:sldId id="516" r:id="rId8"/>
    <p:sldId id="501" r:id="rId9"/>
    <p:sldId id="519" r:id="rId10"/>
    <p:sldId id="518" r:id="rId11"/>
  </p:sldIdLst>
  <p:sldSz cx="12192000" cy="6858000"/>
  <p:notesSz cx="6858000" cy="9144000"/>
  <p:custDataLst>
    <p:tags r:id="rId14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21"/>
            <p14:sldId id="522"/>
            <p14:sldId id="516"/>
            <p14:sldId id="501"/>
            <p14:sldId id="519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9" autoAdjust="0"/>
    <p:restoredTop sz="93362" autoAdjust="0"/>
  </p:normalViewPr>
  <p:slideViewPr>
    <p:cSldViewPr snapToGrid="0">
      <p:cViewPr>
        <p:scale>
          <a:sx n="97" d="100"/>
          <a:sy n="97" d="100"/>
        </p:scale>
        <p:origin x="24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09-04-2024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09-04-2024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09-04-2024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09-04-2024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09-04-2024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09-04-2024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09-04-2024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09" TargetMode="External"/><Relationship Id="rId2" Type="http://schemas.openxmlformats.org/officeDocument/2006/relationships/hyperlink" Target="https://portal.cua.surf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2" y="2535896"/>
            <a:ext cx="4850566" cy="28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Deep Learning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16 &amp; 17 April 2024</a:t>
            </a:r>
          </a:p>
          <a:p>
            <a:r>
              <a:rPr lang="en-US" dirty="0"/>
              <a:t>Trainers: Robert Jan Schlimbach, Bryan Cardenas Guevara, Monica </a:t>
            </a:r>
            <a:r>
              <a:rPr lang="en-US" dirty="0" err="1"/>
              <a:t>Rotulo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3" y="3887845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35" y="504174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Course plan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 (time permitting)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 level libraries for deep learning) to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/>
              <a:t>Teacher: Bryan </a:t>
            </a:r>
            <a:r>
              <a:rPr lang="nl-NL" sz="1600" dirty="0" err="1"/>
              <a:t>Cardenas</a:t>
            </a:r>
            <a:r>
              <a:rPr lang="nl-NL" sz="1600" dirty="0"/>
              <a:t> Guevara</a:t>
            </a:r>
          </a:p>
          <a:p>
            <a:pPr marL="0" indent="0">
              <a:buNone/>
            </a:pPr>
            <a:endParaRPr lang="nl-NL" sz="1600" dirty="0"/>
          </a:p>
          <a:p>
            <a:r>
              <a:rPr lang="nl-NL" sz="1600" dirty="0"/>
              <a:t>9:30 – 9:45	Welcome and course </a:t>
            </a:r>
            <a:r>
              <a:rPr lang="nl-NL" sz="1600" dirty="0" err="1"/>
              <a:t>overview</a:t>
            </a:r>
            <a:endParaRPr lang="nl-NL" sz="1600" dirty="0"/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endParaRPr lang="nl-NL" sz="1600" dirty="0"/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12:00	</a:t>
            </a:r>
            <a:r>
              <a:rPr lang="en-US" sz="1600" dirty="0"/>
              <a:t>Convolutional neural networks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13:45	</a:t>
            </a:r>
            <a:r>
              <a:rPr lang="en-US" sz="1600" dirty="0"/>
              <a:t>Hands-on: Convolutional neural networks</a:t>
            </a:r>
          </a:p>
          <a:p>
            <a:r>
              <a:rPr lang="en-US" sz="1600" dirty="0"/>
              <a:t>13:45 – 14:00         Recap hands-on, questions</a:t>
            </a:r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/>
              <a:t>Teacher: </a:t>
            </a:r>
            <a:r>
              <a:rPr lang="en-US" sz="1600" dirty="0"/>
              <a:t>Robert Jan </a:t>
            </a:r>
            <a:r>
              <a:rPr lang="en-US" sz="1600" dirty="0" err="1"/>
              <a:t>Schlimbach</a:t>
            </a:r>
            <a:endParaRPr lang="en-US" sz="1600" dirty="0"/>
          </a:p>
          <a:p>
            <a:pPr marL="0" indent="0">
              <a:buNone/>
            </a:pPr>
            <a:endParaRPr lang="nl-NL" sz="1600" dirty="0"/>
          </a:p>
          <a:p>
            <a:r>
              <a:rPr lang="nl-NL" sz="1600" dirty="0"/>
              <a:t>9:30 – 10:45	Software installations on HPC systems 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12:00	</a:t>
            </a:r>
            <a:r>
              <a:rPr lang="en-US" sz="1600" dirty="0"/>
              <a:t>Hardware and software features to accelerate deep learning</a:t>
            </a:r>
          </a:p>
          <a:p>
            <a:r>
              <a:rPr lang="nl-NL" sz="1600" dirty="0"/>
              <a:t>12:00 – 13:00	Lunch Break</a:t>
            </a:r>
          </a:p>
          <a:p>
            <a:r>
              <a:rPr lang="nl-NL" sz="1600" dirty="0"/>
              <a:t>13:00 – 13:45	</a:t>
            </a:r>
            <a:r>
              <a:rPr lang="nl-NL" sz="1600" dirty="0" err="1"/>
              <a:t>Profiling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understand</a:t>
            </a:r>
            <a:r>
              <a:rPr lang="nl-NL" sz="1600" dirty="0"/>
              <a:t> </a:t>
            </a:r>
            <a:r>
              <a:rPr lang="nl-NL" sz="1600" dirty="0" err="1"/>
              <a:t>your</a:t>
            </a:r>
            <a:r>
              <a:rPr lang="nl-NL" sz="1600" dirty="0"/>
              <a:t> </a:t>
            </a:r>
            <a:r>
              <a:rPr lang="nl-NL" sz="1600" dirty="0" err="1"/>
              <a:t>neural</a:t>
            </a:r>
            <a:r>
              <a:rPr lang="nl-NL" sz="1600" dirty="0"/>
              <a:t> </a:t>
            </a:r>
            <a:r>
              <a:rPr lang="nl-NL" sz="1600" dirty="0" err="1"/>
              <a:t>network’s</a:t>
            </a:r>
            <a:r>
              <a:rPr lang="nl-NL" sz="1600" dirty="0"/>
              <a:t> performance </a:t>
            </a:r>
          </a:p>
          <a:p>
            <a:r>
              <a:rPr lang="nl-NL" sz="1600" dirty="0"/>
              <a:t>13:45 – 14:00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4F90-CECA-1B41-905B-5DA979C6EE6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F83-230E-3E48-B6DB-92A0755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3965A-70B8-3844-9C54-2B9D157AD420}"/>
              </a:ext>
            </a:extLst>
          </p:cNvPr>
          <p:cNvSpPr/>
          <p:nvPr/>
        </p:nvSpPr>
        <p:spPr>
          <a:xfrm>
            <a:off x="395899" y="1391653"/>
            <a:ext cx="9338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 dirty="0" err="1"/>
              <a:t>https</a:t>
            </a:r>
            <a:r>
              <a:rPr lang="nl-NL" sz="4000" dirty="0"/>
              <a:t>://</a:t>
            </a:r>
            <a:r>
              <a:rPr lang="nl-NL" sz="4000" dirty="0" err="1"/>
              <a:t>github.com</a:t>
            </a:r>
            <a:r>
              <a:rPr lang="nl-NL" sz="4000" dirty="0"/>
              <a:t>/</a:t>
            </a:r>
            <a:r>
              <a:rPr lang="nl-NL" sz="4000" dirty="0" err="1"/>
              <a:t>sara</a:t>
            </a:r>
            <a:r>
              <a:rPr lang="nl-NL" sz="4000" dirty="0"/>
              <a:t>-nl/Tue_HPDL_2024</a:t>
            </a:r>
          </a:p>
        </p:txBody>
      </p:sp>
    </p:spTree>
    <p:extLst>
      <p:ext uri="{BB962C8B-B14F-4D97-AF65-F5344CB8AC3E}">
        <p14:creationId xmlns:p14="http://schemas.microsoft.com/office/powerpoint/2010/main" val="28522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767-74A3-1EA3-D20E-C10ACEF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08AE-F352-85E2-FA48-DE507741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3 sentences, tell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you’re attending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6633-81BC-8DCB-EA7B-A6E533EE9E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6D02-38E5-A878-F144-22B5370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5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(GPU-based </a:t>
            </a:r>
            <a:r>
              <a:rPr lang="en-US" dirty="0" err="1"/>
              <a:t>Jupyter</a:t>
            </a:r>
            <a:r>
              <a:rPr lang="en-US" dirty="0"/>
              <a:t> Notebook environment, GPU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2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https://jupyter.snellius.surf.nl/jhssrf009</a:t>
            </a:r>
            <a:r>
              <a:rPr lang="en-US" dirty="0"/>
              <a:t>   </a:t>
            </a:r>
          </a:p>
          <a:p>
            <a:pPr marL="569913" lvl="1"/>
            <a:r>
              <a:rPr lang="en-US" dirty="0"/>
              <a:t>Select the ‘outside course hours’ profile, and click ‘spawn’</a:t>
            </a:r>
          </a:p>
          <a:p>
            <a:endParaRPr lang="en-US" dirty="0"/>
          </a:p>
          <a:p>
            <a:r>
              <a:rPr lang="en-US" dirty="0"/>
              <a:t>If not, did not receive a login, or starting a notebook server does not work: contact us on the chat, so we can resolve it during the next session.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18433</TotalTime>
  <Words>483</Words>
  <Application>Microsoft Macintosh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High Performance Deep Learning</vt:lpstr>
      <vt:lpstr>About EuroCC &amp; EuroHPC JU</vt:lpstr>
      <vt:lpstr>About SURF</vt:lpstr>
      <vt:lpstr>Course plan</vt:lpstr>
      <vt:lpstr>Course plan Day 1</vt:lpstr>
      <vt:lpstr>Course plan Day 2</vt:lpstr>
      <vt:lpstr>PowerPoint Presentation</vt:lpstr>
      <vt:lpstr>Introductions!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Monica Rotulo</cp:lastModifiedBy>
  <cp:revision>502</cp:revision>
  <cp:lastPrinted>2019-06-12T07:01:08Z</cp:lastPrinted>
  <dcterms:created xsi:type="dcterms:W3CDTF">2018-10-01T11:25:03Z</dcterms:created>
  <dcterms:modified xsi:type="dcterms:W3CDTF">2024-04-09T12:23:31Z</dcterms:modified>
  <cp:category/>
</cp:coreProperties>
</file>