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2"/>
  </p:notesMasterIdLst>
  <p:handoutMasterIdLst>
    <p:handoutMasterId r:id="rId13"/>
  </p:handoutMasterIdLst>
  <p:sldIdLst>
    <p:sldId id="513" r:id="rId3"/>
    <p:sldId id="514" r:id="rId4"/>
    <p:sldId id="503" r:id="rId5"/>
    <p:sldId id="521" r:id="rId6"/>
    <p:sldId id="522" r:id="rId7"/>
    <p:sldId id="516" r:id="rId8"/>
    <p:sldId id="501" r:id="rId9"/>
    <p:sldId id="519" r:id="rId10"/>
    <p:sldId id="518" r:id="rId11"/>
  </p:sldIdLst>
  <p:sldSz cx="12192000" cy="6858000"/>
  <p:notesSz cx="6858000" cy="9144000"/>
  <p:custDataLst>
    <p:tags r:id="rId14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14"/>
            <p14:sldId id="503"/>
            <p14:sldId id="521"/>
            <p14:sldId id="522"/>
            <p14:sldId id="516"/>
            <p14:sldId id="501"/>
            <p14:sldId id="519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8" autoAdjust="0"/>
    <p:restoredTop sz="93395" autoAdjust="0"/>
  </p:normalViewPr>
  <p:slideViewPr>
    <p:cSldViewPr snapToGrid="0">
      <p:cViewPr>
        <p:scale>
          <a:sx n="73" d="100"/>
          <a:sy n="73" d="100"/>
        </p:scale>
        <p:origin x="60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4-10-2023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3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4-10-2023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4-10-2023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4-10-2023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4-10-2023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4-10-2023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snellius.surf.nl/jhssrf004" TargetMode="External"/><Relationship Id="rId2" Type="http://schemas.openxmlformats.org/officeDocument/2006/relationships/hyperlink" Target="https://portal.cua.surf.n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2" y="2535896"/>
            <a:ext cx="4850566" cy="28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Performance Deep Learning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5 &amp; 6 October 2023</a:t>
            </a:r>
          </a:p>
          <a:p>
            <a:r>
              <a:rPr lang="en-US" dirty="0"/>
              <a:t>Trainers: Robert Jan Schlimbach, Bryan Cardenas Guevara, Monica </a:t>
            </a:r>
            <a:r>
              <a:rPr lang="en-US" dirty="0" err="1"/>
              <a:t>Rotulo</a:t>
            </a:r>
            <a:r>
              <a:rPr lang="en-US" dirty="0"/>
              <a:t>, Caspar van Leeuwen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3" y="3887845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35" y="504174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Course plan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 (time permitting)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 level libraries for deep learning) to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9:45	Welcome and course overview (Caspar van Leeuwen)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(Bryan Cardenas Guevara)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(Bryan Cardenas Guevara)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(Robert Jan Schlimbach)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(Robert Jan Schlimbach)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(Bryan Cardenas Guevara)</a:t>
            </a:r>
          </a:p>
          <a:p>
            <a:r>
              <a:rPr lang="en-US" sz="1600" dirty="0"/>
              <a:t>14:00 – 14:45         Hands-on: Convolutional neural networks (Bryan Cardenas Guevara)</a:t>
            </a:r>
          </a:p>
          <a:p>
            <a:r>
              <a:rPr lang="en-US" sz="1600" dirty="0"/>
              <a:t>14:45 – 15:00         Recap hands-on (Bryan Cardenas Guevara)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(Bryan Cardenas Guevara)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r>
              <a:rPr lang="nl-NL" sz="1600" dirty="0"/>
              <a:t> (</a:t>
            </a:r>
            <a:r>
              <a:rPr lang="en-US" sz="1600" dirty="0"/>
              <a:t>Monica </a:t>
            </a:r>
            <a:r>
              <a:rPr lang="en-US" sz="1600" dirty="0" err="1"/>
              <a:t>Rotulo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(Caspar van Leeuwen)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(Caspar van Leeuwen)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(Monica </a:t>
            </a:r>
            <a:r>
              <a:rPr lang="en-US" sz="1600" dirty="0" err="1"/>
              <a:t>Rotulo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(Caspar van Leeuwen &amp; Monica </a:t>
            </a:r>
            <a:r>
              <a:rPr lang="en-US" sz="1600" dirty="0" err="1"/>
              <a:t>Rotulo</a:t>
            </a:r>
            <a:r>
              <a:rPr lang="en-US" sz="1600" dirty="0"/>
              <a:t>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(Robert Jan Schlimbach)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5525-DCD1-434F-8142-C152653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4F90-CECA-1B41-905B-5DA979C6EE6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4F83-230E-3E48-B6DB-92A0755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3965A-70B8-3844-9C54-2B9D157AD420}"/>
              </a:ext>
            </a:extLst>
          </p:cNvPr>
          <p:cNvSpPr/>
          <p:nvPr/>
        </p:nvSpPr>
        <p:spPr>
          <a:xfrm>
            <a:off x="395899" y="1391653"/>
            <a:ext cx="11272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4000" dirty="0"/>
              <a:t>https://github.com/sara-nl/MLonHPC_2day_Okt2023</a:t>
            </a:r>
          </a:p>
        </p:txBody>
      </p:sp>
    </p:spTree>
    <p:extLst>
      <p:ext uri="{BB962C8B-B14F-4D97-AF65-F5344CB8AC3E}">
        <p14:creationId xmlns:p14="http://schemas.microsoft.com/office/powerpoint/2010/main" val="28522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767-74A3-1EA3-D20E-C10ACEF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08AE-F352-85E2-FA48-DE507741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3 sentences, tell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you’re attending this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6633-81BC-8DCB-EA7B-A6E533EE9E9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E6D02-38E5-A878-F144-22B5370F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5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(GPU-based </a:t>
            </a:r>
            <a:r>
              <a:rPr lang="en-US" dirty="0" err="1"/>
              <a:t>Jupyter</a:t>
            </a:r>
            <a:r>
              <a:rPr lang="en-US" dirty="0"/>
              <a:t> Notebook environment, GPU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2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3"/>
              </a:rPr>
              <a:t>https://jupyter.snellius.surf.nl/jhssrf004</a:t>
            </a:r>
            <a:r>
              <a:rPr lang="en-US" dirty="0"/>
              <a:t>  </a:t>
            </a:r>
          </a:p>
          <a:p>
            <a:pPr marL="569913" lvl="1"/>
            <a:r>
              <a:rPr lang="en-US" dirty="0"/>
              <a:t>Select the ‘outside course hours’ profile, and click ‘spawn’</a:t>
            </a:r>
          </a:p>
          <a:p>
            <a:endParaRPr lang="en-US" dirty="0"/>
          </a:p>
          <a:p>
            <a:r>
              <a:rPr lang="en-US" dirty="0"/>
              <a:t>If not, did not receive a login, or starting a notebook server does not work: contact me on the chat, so I can resolve it during the next session.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18261</TotalTime>
  <Words>643</Words>
  <Application>Microsoft Office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Courier New</vt:lpstr>
      <vt:lpstr>Open Sans</vt:lpstr>
      <vt:lpstr>Oswald</vt:lpstr>
      <vt:lpstr>SURF</vt:lpstr>
      <vt:lpstr>(INSTRUCTIES)</vt:lpstr>
      <vt:lpstr>High Performance Deep Learning</vt:lpstr>
      <vt:lpstr>About EuroCC &amp; EuroHPC JU</vt:lpstr>
      <vt:lpstr>About SURF</vt:lpstr>
      <vt:lpstr>Course plan</vt:lpstr>
      <vt:lpstr>Course plan Day 1</vt:lpstr>
      <vt:lpstr>Course plan Day 2</vt:lpstr>
      <vt:lpstr>PowerPoint Presentation</vt:lpstr>
      <vt:lpstr>Introductions!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501</cp:revision>
  <cp:lastPrinted>2019-06-12T07:01:08Z</cp:lastPrinted>
  <dcterms:created xsi:type="dcterms:W3CDTF">2018-10-01T11:25:03Z</dcterms:created>
  <dcterms:modified xsi:type="dcterms:W3CDTF">2023-10-04T19:56:51Z</dcterms:modified>
  <cp:category/>
</cp:coreProperties>
</file>