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4" r:id="rId2"/>
  </p:sldMasterIdLst>
  <p:notesMasterIdLst>
    <p:notesMasterId r:id="rId49"/>
  </p:notesMasterIdLst>
  <p:handoutMasterIdLst>
    <p:handoutMasterId r:id="rId50"/>
  </p:handoutMasterIdLst>
  <p:sldIdLst>
    <p:sldId id="516" r:id="rId3"/>
    <p:sldId id="312" r:id="rId4"/>
    <p:sldId id="501" r:id="rId5"/>
    <p:sldId id="573" r:id="rId6"/>
    <p:sldId id="570" r:id="rId7"/>
    <p:sldId id="571" r:id="rId8"/>
    <p:sldId id="484" r:id="rId9"/>
    <p:sldId id="533" r:id="rId10"/>
    <p:sldId id="535" r:id="rId11"/>
    <p:sldId id="549" r:id="rId12"/>
    <p:sldId id="537" r:id="rId13"/>
    <p:sldId id="536" r:id="rId14"/>
    <p:sldId id="545" r:id="rId15"/>
    <p:sldId id="546" r:id="rId16"/>
    <p:sldId id="539" r:id="rId17"/>
    <p:sldId id="547" r:id="rId18"/>
    <p:sldId id="538" r:id="rId19"/>
    <p:sldId id="540" r:id="rId20"/>
    <p:sldId id="572" r:id="rId21"/>
    <p:sldId id="564" r:id="rId22"/>
    <p:sldId id="550" r:id="rId23"/>
    <p:sldId id="541" r:id="rId24"/>
    <p:sldId id="551" r:id="rId25"/>
    <p:sldId id="529" r:id="rId26"/>
    <p:sldId id="531" r:id="rId27"/>
    <p:sldId id="552" r:id="rId28"/>
    <p:sldId id="527" r:id="rId29"/>
    <p:sldId id="528" r:id="rId30"/>
    <p:sldId id="556" r:id="rId31"/>
    <p:sldId id="555" r:id="rId32"/>
    <p:sldId id="553" r:id="rId33"/>
    <p:sldId id="554" r:id="rId34"/>
    <p:sldId id="558" r:id="rId35"/>
    <p:sldId id="557" r:id="rId36"/>
    <p:sldId id="532" r:id="rId37"/>
    <p:sldId id="561" r:id="rId38"/>
    <p:sldId id="559" r:id="rId39"/>
    <p:sldId id="560" r:id="rId40"/>
    <p:sldId id="565" r:id="rId41"/>
    <p:sldId id="566" r:id="rId42"/>
    <p:sldId id="567" r:id="rId43"/>
    <p:sldId id="569" r:id="rId44"/>
    <p:sldId id="563" r:id="rId45"/>
    <p:sldId id="548" r:id="rId46"/>
    <p:sldId id="498" r:id="rId47"/>
    <p:sldId id="542" r:id="rId48"/>
  </p:sldIdLst>
  <p:sldSz cx="12192000" cy="6858000"/>
  <p:notesSz cx="6858000" cy="9144000"/>
  <p:custDataLst>
    <p:tags r:id="rId51"/>
  </p:custDataLst>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et voorbeeld indelingen" id="{130FA196-B901-4748-8A24-CE4C5D292687}">
          <p14:sldIdLst>
            <p14:sldId id="516"/>
            <p14:sldId id="312"/>
            <p14:sldId id="501"/>
            <p14:sldId id="573"/>
            <p14:sldId id="570"/>
            <p14:sldId id="571"/>
            <p14:sldId id="484"/>
            <p14:sldId id="533"/>
            <p14:sldId id="535"/>
            <p14:sldId id="549"/>
            <p14:sldId id="537"/>
            <p14:sldId id="536"/>
            <p14:sldId id="545"/>
            <p14:sldId id="546"/>
            <p14:sldId id="539"/>
            <p14:sldId id="547"/>
            <p14:sldId id="538"/>
            <p14:sldId id="540"/>
            <p14:sldId id="572"/>
            <p14:sldId id="564"/>
            <p14:sldId id="550"/>
            <p14:sldId id="541"/>
            <p14:sldId id="551"/>
            <p14:sldId id="529"/>
            <p14:sldId id="531"/>
            <p14:sldId id="552"/>
            <p14:sldId id="527"/>
            <p14:sldId id="528"/>
            <p14:sldId id="556"/>
            <p14:sldId id="555"/>
            <p14:sldId id="553"/>
            <p14:sldId id="554"/>
            <p14:sldId id="558"/>
            <p14:sldId id="557"/>
            <p14:sldId id="532"/>
            <p14:sldId id="561"/>
            <p14:sldId id="559"/>
            <p14:sldId id="560"/>
            <p14:sldId id="565"/>
            <p14:sldId id="566"/>
            <p14:sldId id="567"/>
            <p14:sldId id="569"/>
            <p14:sldId id="563"/>
            <p14:sldId id="548"/>
            <p14:sldId id="498"/>
            <p14:sldId id="542"/>
          </p14:sldIdLst>
        </p14:section>
        <p14:section name="Instructies" id="{875E3A6B-19CF-4943-B4B3-BDBE4022238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de Groot" initials="IdG" lastIdx="12" clrIdx="0">
    <p:extLst>
      <p:ext uri="{19B8F6BF-5375-455C-9EA6-DF929625EA0E}">
        <p15:presenceInfo xmlns:p15="http://schemas.microsoft.com/office/powerpoint/2012/main" userId="S-1-5-21-2890558824-3927818043-3374662254-1188" providerId="AD"/>
      </p:ext>
    </p:extLst>
  </p:cmAuthor>
  <p:cmAuthor id="2" name="Tess Hoogenraad" initials="TH" lastIdx="1" clrIdx="1">
    <p:extLst>
      <p:ext uri="{19B8F6BF-5375-455C-9EA6-DF929625EA0E}">
        <p15:presenceInfo xmlns:p15="http://schemas.microsoft.com/office/powerpoint/2012/main" userId="S-1-5-21-2890558824-3927818043-3374662254-1209" providerId="AD"/>
      </p:ext>
    </p:extLst>
  </p:cmAuthor>
  <p:cmAuthor id="3" name="PPT Solutions" initials="PS" lastIdx="20" clrIdx="2">
    <p:extLst>
      <p:ext uri="{19B8F6BF-5375-455C-9EA6-DF929625EA0E}">
        <p15:presenceInfo xmlns:p15="http://schemas.microsoft.com/office/powerpoint/2012/main" userId="PPT Solutions" providerId="None"/>
      </p:ext>
    </p:extLst>
  </p:cmAuthor>
  <p:cmAuthor id="4" name="Kelly Kok" initials="KK" lastIdx="7" clrIdx="3">
    <p:extLst>
      <p:ext uri="{19B8F6BF-5375-455C-9EA6-DF929625EA0E}">
        <p15:presenceInfo xmlns:p15="http://schemas.microsoft.com/office/powerpoint/2012/main" userId="S-1-5-21-2890558824-3927818043-3374662254-1238" providerId="AD"/>
      </p:ext>
    </p:extLst>
  </p:cmAuthor>
  <p:cmAuthor id="5" name="Marjolijn de Kruijff" initials="MdK" lastIdx="40" clrIdx="4">
    <p:extLst>
      <p:ext uri="{19B8F6BF-5375-455C-9EA6-DF929625EA0E}">
        <p15:presenceInfo xmlns:p15="http://schemas.microsoft.com/office/powerpoint/2012/main" userId="S-1-5-21-2890558824-3927818043-3374662254-1222" providerId="AD"/>
      </p:ext>
    </p:extLst>
  </p:cmAuthor>
  <p:cmAuthor id="6" name="Microsoft Office User" initials="MOU" lastIdx="1"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a:srgbClr val="02A33E"/>
    <a:srgbClr val="1E63A9"/>
    <a:srgbClr val="00A3ED"/>
    <a:srgbClr val="FF0101"/>
    <a:srgbClr val="FBA638"/>
    <a:srgbClr val="FFCC00"/>
    <a:srgbClr val="7693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15" autoAdjust="0"/>
    <p:restoredTop sz="93395" autoAdjust="0"/>
  </p:normalViewPr>
  <p:slideViewPr>
    <p:cSldViewPr snapToGrid="0">
      <p:cViewPr varScale="1">
        <p:scale>
          <a:sx n="145" d="100"/>
          <a:sy n="145" d="100"/>
        </p:scale>
        <p:origin x="312" y="12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AC98AC25-4A32-4075-AA3C-3DCF4F6217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EA63CC90-5761-4E4D-B50A-D607A56B0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E3D1E-5615-46D1-96C4-ABA4000F4F11}" type="datetimeFigureOut">
              <a:rPr lang="nl-NL" smtClean="0"/>
              <a:t>5-10-2023</a:t>
            </a:fld>
            <a:endParaRPr lang="nl-NL"/>
          </a:p>
        </p:txBody>
      </p:sp>
      <p:sp>
        <p:nvSpPr>
          <p:cNvPr id="4" name="Tijdelijke aanduiding voor voettekst 3">
            <a:extLst>
              <a:ext uri="{FF2B5EF4-FFF2-40B4-BE49-F238E27FC236}">
                <a16:creationId xmlns:a16="http://schemas.microsoft.com/office/drawing/2014/main" id="{66C10707-9097-4F7F-9E9C-CFC233DA4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E2507002-0427-45CE-9E16-40BA0BD287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9EB24-5BCB-40EE-913C-A4E03839A772}" type="slidenum">
              <a:rPr lang="nl-NL" smtClean="0"/>
              <a:t>‹#›</a:t>
            </a:fld>
            <a:endParaRPr lang="nl-NL"/>
          </a:p>
        </p:txBody>
      </p:sp>
    </p:spTree>
    <p:extLst>
      <p:ext uri="{BB962C8B-B14F-4D97-AF65-F5344CB8AC3E}">
        <p14:creationId xmlns:p14="http://schemas.microsoft.com/office/powerpoint/2010/main" val="1834848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5-10-2023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2</a:t>
            </a:fld>
            <a:endParaRPr lang="nl-NL" dirty="0"/>
          </a:p>
        </p:txBody>
      </p:sp>
    </p:spTree>
    <p:extLst>
      <p:ext uri="{BB962C8B-B14F-4D97-AF65-F5344CB8AC3E}">
        <p14:creationId xmlns:p14="http://schemas.microsoft.com/office/powerpoint/2010/main" val="2823740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16.jpeg"/><Relationship Id="rId7" Type="http://schemas.openxmlformats.org/officeDocument/2006/relationships/image" Target="../media/image20.jpg"/><Relationship Id="rId2"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image" Target="../media/image17.jpe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youtu.be/09yTK-OTEPA" TargetMode="External"/><Relationship Id="rId7" Type="http://schemas.openxmlformats.org/officeDocument/2006/relationships/hyperlink" Target="http://www.pptsolutions.nl/" TargetMode="External"/><Relationship Id="rId2" Type="http://schemas.openxmlformats.org/officeDocument/2006/relationships/hyperlink" Target="https://youtu.be/hM16rifWsjU" TargetMode="External"/><Relationship Id="rId1" Type="http://schemas.openxmlformats.org/officeDocument/2006/relationships/slideMaster" Target="../slideMasters/slideMaster2.xml"/><Relationship Id="rId6" Type="http://schemas.openxmlformats.org/officeDocument/2006/relationships/hyperlink" Target="https://youtu.be/H_4HH09zxC0" TargetMode="External"/><Relationship Id="rId5" Type="http://schemas.openxmlformats.org/officeDocument/2006/relationships/hyperlink" Target="https://youtu.be/IIjbiKAotek" TargetMode="External"/><Relationship Id="rId4" Type="http://schemas.openxmlformats.org/officeDocument/2006/relationships/hyperlink" Target="https://youtu.be/fbByse1_RS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d">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8C867F64-C16A-4958-8FCE-A2FB9753FA85}" type="datetime1">
              <a:rPr lang="nl-NL" smtClean="0"/>
              <a:t>5-10-2023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432772" y="-885712"/>
            <a:ext cx="132649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Titelblad</a:t>
            </a:r>
          </a:p>
        </p:txBody>
      </p:sp>
      <p:grpSp>
        <p:nvGrpSpPr>
          <p:cNvPr id="60" name="Groep 59">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86" name="wolk">
            <a:extLst>
              <a:ext uri="{FF2B5EF4-FFF2-40B4-BE49-F238E27FC236}">
                <a16:creationId xmlns:a16="http://schemas.microsoft.com/office/drawing/2014/main" id="{7BD14135-453A-4E43-96D6-867167DD967F}"/>
              </a:ext>
            </a:extLst>
          </p:cNvPr>
          <p:cNvSpPr>
            <a:spLocks noGrp="1"/>
          </p:cNvSpPr>
          <p:nvPr>
            <p:ph type="body" sz="quarter" idx="61" hasCustomPrompt="1"/>
          </p:nvPr>
        </p:nvSpPr>
        <p:spPr>
          <a:xfrm>
            <a:off x="423435" y="524498"/>
            <a:ext cx="5556741" cy="2645107"/>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pPr marL="0" marR="0" lvl="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a:pPr>
            <a:r>
              <a:rPr lang="nl-NL" noProof="0" dirty="0"/>
              <a:t>Plaats hier de titel van de presentatie</a:t>
            </a:r>
            <a:endParaRPr lang="en-US" dirty="0"/>
          </a:p>
        </p:txBody>
      </p:sp>
      <p:sp>
        <p:nvSpPr>
          <p:cNvPr id="87" name="tekst">
            <a:extLst>
              <a:ext uri="{FF2B5EF4-FFF2-40B4-BE49-F238E27FC236}">
                <a16:creationId xmlns:a16="http://schemas.microsoft.com/office/drawing/2014/main" id="{95CEE5E6-3AA7-411A-9A5D-B22740BCD27D}"/>
              </a:ext>
            </a:extLst>
          </p:cNvPr>
          <p:cNvSpPr>
            <a:spLocks noGrp="1"/>
          </p:cNvSpPr>
          <p:nvPr>
            <p:ph type="body" sz="quarter" idx="53" hasCustomPrompt="1"/>
          </p:nvPr>
        </p:nvSpPr>
        <p:spPr>
          <a:xfrm>
            <a:off x="1013091" y="2183753"/>
            <a:ext cx="4875645" cy="974116"/>
          </a:xfrm>
        </p:spPr>
        <p:txBody>
          <a:bodyPr lIns="324000" rIns="252000" anchor="t"/>
          <a:lstStyle>
            <a:lvl1pPr marL="0" indent="0" algn="l">
              <a:lnSpc>
                <a:spcPct val="90000"/>
              </a:lnSpc>
              <a:spcBef>
                <a:spcPts val="100"/>
              </a:spcBef>
              <a:spcAft>
                <a:spcPts val="100"/>
              </a:spcAft>
              <a:buNone/>
              <a:defRPr sz="1800" b="0" cap="none" baseline="0">
                <a:solidFill>
                  <a:schemeClr val="tx1"/>
                </a:solidFill>
                <a:effectLst/>
                <a:latin typeface="+mj-lt"/>
              </a:defRPr>
            </a:lvl1pPr>
          </a:lstStyle>
          <a:p>
            <a:pPr lvl="0"/>
            <a:r>
              <a:rPr lang="nl-NL" dirty="0"/>
              <a:t>Plaats hier de naam van </a:t>
            </a:r>
            <a:br>
              <a:rPr lang="nl-NL" dirty="0"/>
            </a:br>
            <a:r>
              <a:rPr lang="nl-NL" dirty="0"/>
              <a:t>De spreker óf subtitel</a:t>
            </a:r>
            <a:endParaRPr lang="en-US" dirty="0"/>
          </a:p>
        </p:txBody>
      </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4"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4" name="Tijdelijke aanduiding voor tekst 103">
            <a:extLst>
              <a:ext uri="{FF2B5EF4-FFF2-40B4-BE49-F238E27FC236}">
                <a16:creationId xmlns:a16="http://schemas.microsoft.com/office/drawing/2014/main" id="{C95E6A41-0DB4-405A-B296-ED86636C6275}"/>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96" name="Tijdelijke aanduiding voor dianummer 5">
            <a:extLst>
              <a:ext uri="{FF2B5EF4-FFF2-40B4-BE49-F238E27FC236}">
                <a16:creationId xmlns:a16="http://schemas.microsoft.com/office/drawing/2014/main" id="{D6A528FE-D3FB-4684-8AA2-43392FC2038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051033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100%">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A9F8B797-7D29-405C-AA62-7DA8D2E9F83B}" type="datetime1">
              <a:rPr lang="nl-NL" smtClean="0"/>
              <a:t>5-10-2023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289370" y="-885712"/>
            <a:ext cx="161330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87" name="Tijdelijke aanduiding voor dianummer 5">
            <a:extLst>
              <a:ext uri="{FF2B5EF4-FFF2-40B4-BE49-F238E27FC236}">
                <a16:creationId xmlns:a16="http://schemas.microsoft.com/office/drawing/2014/main" id="{1ADB3DF9-1775-4B02-BB3B-7CA5D78347E5}"/>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96529493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TAAT - ZWAR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B7BF963E-A335-4EFC-96E2-BC5DDD288207}" type="datetime1">
              <a:rPr lang="nl-NL" smtClean="0"/>
              <a:t>5-10-2023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728033" y="-885712"/>
            <a:ext cx="2735979"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ZWART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a:lvl1pPr>
            <a:lvl2pPr marL="0" indent="0" algn="ctr">
              <a:buFont typeface="Arial" panose="020B0604020202020204" pitchFamily="34" charset="0"/>
              <a:buNone/>
              <a:defRPr/>
            </a:lvl2pPr>
            <a:lvl3pPr marL="0" indent="0" algn="ctr">
              <a:buFont typeface="Arial" panose="020B0604020202020204" pitchFamily="34" charset="0"/>
              <a:buNone/>
              <a:defRPr/>
            </a:lvl3pPr>
            <a:lvl4pPr marL="0" indent="0" algn="ctr">
              <a:buFont typeface="Arial" panose="020B0604020202020204" pitchFamily="34" charset="0"/>
              <a:buNone/>
              <a:defRPr/>
            </a:lvl4pPr>
            <a:lvl5pPr marL="0" indent="0" algn="ctr">
              <a:buFont typeface="Arial" panose="020B0604020202020204" pitchFamily="34" charset="0"/>
              <a:buNone/>
              <a:defRPr/>
            </a:lvl5pPr>
            <a:lvl6pPr algn="ctr">
              <a:defRPr sz="4000" b="0"/>
            </a:lvl6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CC4936A4-A609-4DB4-B771-319DE3996ABF}"/>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1229574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AT - WI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715CEF43-AFAE-4401-A83A-77818006065C}" type="datetime1">
              <a:rPr lang="nl-NL" smtClean="0"/>
              <a:t>5-10-2023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833351" y="-885712"/>
            <a:ext cx="252534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WIT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b="0">
                <a:solidFill>
                  <a:schemeClr val="tx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621E4A0F-D5B5-4E58-B6EA-4A7F4DFB61E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8492317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83364D3C-7064-4347-94A0-F2074AB9AB5B}"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78050" y="-885712"/>
            <a:ext cx="163593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ALLEEN TITEL</a:t>
            </a:r>
          </a:p>
        </p:txBody>
      </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926910" y="6337267"/>
              <a:ext cx="1126509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778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ORSTELL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53EE96EE-7724-42F6-A3E5-18EEB734E169}"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28974" y="-885712"/>
            <a:ext cx="19340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VOORSTELLEN</a:t>
            </a:r>
          </a:p>
        </p:txBody>
      </p:sp>
      <p:grpSp>
        <p:nvGrpSpPr>
          <p:cNvPr id="164" name="Instructie">
            <a:extLst>
              <a:ext uri="{FF2B5EF4-FFF2-40B4-BE49-F238E27FC236}">
                <a16:creationId xmlns:a16="http://schemas.microsoft.com/office/drawing/2014/main" id="{37026B65-6948-43CC-8024-F1D2036974B0}"/>
              </a:ext>
            </a:extLst>
          </p:cNvPr>
          <p:cNvGrpSpPr/>
          <p:nvPr userDrawn="1"/>
        </p:nvGrpSpPr>
        <p:grpSpPr>
          <a:xfrm>
            <a:off x="12391601" y="0"/>
            <a:ext cx="3389661" cy="4934293"/>
            <a:chOff x="12391601" y="0"/>
            <a:chExt cx="3389661" cy="4934293"/>
          </a:xfrm>
        </p:grpSpPr>
        <p:grpSp>
          <p:nvGrpSpPr>
            <p:cNvPr id="165" name="Groep 164">
              <a:extLst>
                <a:ext uri="{FF2B5EF4-FFF2-40B4-BE49-F238E27FC236}">
                  <a16:creationId xmlns:a16="http://schemas.microsoft.com/office/drawing/2014/main" id="{C9B20113-4759-48C1-9881-247CCBE98DD8}"/>
                </a:ext>
              </a:extLst>
            </p:cNvPr>
            <p:cNvGrpSpPr/>
            <p:nvPr userDrawn="1"/>
          </p:nvGrpSpPr>
          <p:grpSpPr>
            <a:xfrm>
              <a:off x="12757282" y="3250242"/>
              <a:ext cx="1499406" cy="678267"/>
              <a:chOff x="12757283" y="3120781"/>
              <a:chExt cx="1499406" cy="678267"/>
            </a:xfrm>
          </p:grpSpPr>
          <p:sp>
            <p:nvSpPr>
              <p:cNvPr id="192" name="Rechthoek 191">
                <a:extLst>
                  <a:ext uri="{FF2B5EF4-FFF2-40B4-BE49-F238E27FC236}">
                    <a16:creationId xmlns:a16="http://schemas.microsoft.com/office/drawing/2014/main" id="{70DE0F46-9A43-45A3-8280-BC629B8D4CC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3" name="Rechthoek 192">
                <a:extLst>
                  <a:ext uri="{FF2B5EF4-FFF2-40B4-BE49-F238E27FC236}">
                    <a16:creationId xmlns:a16="http://schemas.microsoft.com/office/drawing/2014/main" id="{72B758CA-6448-4B27-B22A-73FD81A231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4" name="Tekstvak 193">
                <a:extLst>
                  <a:ext uri="{FF2B5EF4-FFF2-40B4-BE49-F238E27FC236}">
                    <a16:creationId xmlns:a16="http://schemas.microsoft.com/office/drawing/2014/main" id="{59C2BBDD-97DB-440D-B3CB-54C597D3A0B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95" name="Tekstvak 194">
                <a:extLst>
                  <a:ext uri="{FF2B5EF4-FFF2-40B4-BE49-F238E27FC236}">
                    <a16:creationId xmlns:a16="http://schemas.microsoft.com/office/drawing/2014/main" id="{771169D2-EFDC-4694-999E-2025DE9EE1B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96" name="Picture 3">
                <a:extLst>
                  <a:ext uri="{FF2B5EF4-FFF2-40B4-BE49-F238E27FC236}">
                    <a16:creationId xmlns:a16="http://schemas.microsoft.com/office/drawing/2014/main" id="{CEE1DA5C-2467-4252-BF64-A9345864D9D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 name="Gelijkbenige driehoek 196">
                <a:extLst>
                  <a:ext uri="{FF2B5EF4-FFF2-40B4-BE49-F238E27FC236}">
                    <a16:creationId xmlns:a16="http://schemas.microsoft.com/office/drawing/2014/main" id="{2FBBEC4F-CD14-491C-B9AA-9B1D29FDF15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8" name="Groep 197">
                <a:extLst>
                  <a:ext uri="{FF2B5EF4-FFF2-40B4-BE49-F238E27FC236}">
                    <a16:creationId xmlns:a16="http://schemas.microsoft.com/office/drawing/2014/main" id="{F41E19F4-1ADB-48EB-B67D-27A2AF6F1D63}"/>
                  </a:ext>
                </a:extLst>
              </p:cNvPr>
              <p:cNvGrpSpPr/>
              <p:nvPr userDrawn="1"/>
            </p:nvGrpSpPr>
            <p:grpSpPr>
              <a:xfrm>
                <a:off x="12822311" y="3178534"/>
                <a:ext cx="182309" cy="163794"/>
                <a:chOff x="12832541" y="3162395"/>
                <a:chExt cx="219532" cy="197236"/>
              </a:xfrm>
            </p:grpSpPr>
            <p:sp>
              <p:nvSpPr>
                <p:cNvPr id="203" name="Rechthoek 202">
                  <a:extLst>
                    <a:ext uri="{FF2B5EF4-FFF2-40B4-BE49-F238E27FC236}">
                      <a16:creationId xmlns:a16="http://schemas.microsoft.com/office/drawing/2014/main" id="{D5FC398C-269A-49E8-8A64-64AABDADF7A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4" name="Rechthoek 203">
                  <a:extLst>
                    <a:ext uri="{FF2B5EF4-FFF2-40B4-BE49-F238E27FC236}">
                      <a16:creationId xmlns:a16="http://schemas.microsoft.com/office/drawing/2014/main" id="{04ED29EE-FBE0-4481-BE52-B2AB359E877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5" name="Rechthoek 204">
                  <a:extLst>
                    <a:ext uri="{FF2B5EF4-FFF2-40B4-BE49-F238E27FC236}">
                      <a16:creationId xmlns:a16="http://schemas.microsoft.com/office/drawing/2014/main" id="{D33C010D-13CC-40D2-989B-508ADF8E07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99" name="Groep 198">
                <a:extLst>
                  <a:ext uri="{FF2B5EF4-FFF2-40B4-BE49-F238E27FC236}">
                    <a16:creationId xmlns:a16="http://schemas.microsoft.com/office/drawing/2014/main" id="{C875A591-EBA0-45D6-870D-3BECA0D0F7B5}"/>
                  </a:ext>
                </a:extLst>
              </p:cNvPr>
              <p:cNvGrpSpPr/>
              <p:nvPr userDrawn="1"/>
            </p:nvGrpSpPr>
            <p:grpSpPr>
              <a:xfrm>
                <a:off x="12822311" y="3480352"/>
                <a:ext cx="182309" cy="163794"/>
                <a:chOff x="12832541" y="3162395"/>
                <a:chExt cx="219532" cy="197236"/>
              </a:xfrm>
            </p:grpSpPr>
            <p:sp>
              <p:nvSpPr>
                <p:cNvPr id="200" name="Rechthoek 199">
                  <a:extLst>
                    <a:ext uri="{FF2B5EF4-FFF2-40B4-BE49-F238E27FC236}">
                      <a16:creationId xmlns:a16="http://schemas.microsoft.com/office/drawing/2014/main" id="{ED9CEDED-7608-4099-B0F2-67CBCC83AEA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1" name="Rechthoek 200">
                  <a:extLst>
                    <a:ext uri="{FF2B5EF4-FFF2-40B4-BE49-F238E27FC236}">
                      <a16:creationId xmlns:a16="http://schemas.microsoft.com/office/drawing/2014/main" id="{CCE29130-9E34-487F-9106-B5FDF5C215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2" name="Rechthoek 201">
                  <a:extLst>
                    <a:ext uri="{FF2B5EF4-FFF2-40B4-BE49-F238E27FC236}">
                      <a16:creationId xmlns:a16="http://schemas.microsoft.com/office/drawing/2014/main" id="{2033FAF5-9A0C-4D5C-8A37-39CD78C82A8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166" name="Meer informatie">
              <a:extLst>
                <a:ext uri="{FF2B5EF4-FFF2-40B4-BE49-F238E27FC236}">
                  <a16:creationId xmlns:a16="http://schemas.microsoft.com/office/drawing/2014/main" id="{5526D891-AD8C-44F9-B187-13E5DCB2E139}"/>
                </a:ext>
              </a:extLst>
            </p:cNvPr>
            <p:cNvGrpSpPr/>
            <p:nvPr userDrawn="1"/>
          </p:nvGrpSpPr>
          <p:grpSpPr>
            <a:xfrm>
              <a:off x="12396764" y="4151020"/>
              <a:ext cx="3178515" cy="783273"/>
              <a:chOff x="-3741486" y="3386444"/>
              <a:chExt cx="3178515" cy="783273"/>
            </a:xfrm>
          </p:grpSpPr>
          <p:sp>
            <p:nvSpPr>
              <p:cNvPr id="189" name="Freeform 101">
                <a:extLst>
                  <a:ext uri="{FF2B5EF4-FFF2-40B4-BE49-F238E27FC236}">
                    <a16:creationId xmlns:a16="http://schemas.microsoft.com/office/drawing/2014/main" id="{59822D6C-2DC3-4442-8B3C-6AB767BA813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90" name="Rechthoek 189">
                <a:extLst>
                  <a:ext uri="{FF2B5EF4-FFF2-40B4-BE49-F238E27FC236}">
                    <a16:creationId xmlns:a16="http://schemas.microsoft.com/office/drawing/2014/main" id="{C017B7CB-D89E-4BF0-9B2B-E247BA82C30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91" name="Rechte verbindingslijn 190">
                <a:extLst>
                  <a:ext uri="{FF2B5EF4-FFF2-40B4-BE49-F238E27FC236}">
                    <a16:creationId xmlns:a16="http://schemas.microsoft.com/office/drawing/2014/main" id="{2A731424-3861-43C3-84BC-130DD7142DE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67" name="Rechthoek 166">
              <a:extLst>
                <a:ext uri="{FF2B5EF4-FFF2-40B4-BE49-F238E27FC236}">
                  <a16:creationId xmlns:a16="http://schemas.microsoft.com/office/drawing/2014/main" id="{1E86F7E8-EC7E-4A7E-A896-C02C792D470C}"/>
                </a:ext>
              </a:extLst>
            </p:cNvPr>
            <p:cNvSpPr/>
            <p:nvPr userDrawn="1"/>
          </p:nvSpPr>
          <p:spPr>
            <a:xfrm>
              <a:off x="12397262" y="0"/>
              <a:ext cx="3384000"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168" name="Ovaal 167">
              <a:extLst>
                <a:ext uri="{FF2B5EF4-FFF2-40B4-BE49-F238E27FC236}">
                  <a16:creationId xmlns:a16="http://schemas.microsoft.com/office/drawing/2014/main" id="{28E9221C-8038-4B14-ACE9-D6013B120CB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9" name="Rechte verbindingslijn 168">
              <a:extLst>
                <a:ext uri="{FF2B5EF4-FFF2-40B4-BE49-F238E27FC236}">
                  <a16:creationId xmlns:a16="http://schemas.microsoft.com/office/drawing/2014/main" id="{FE1259F2-AEF7-4D9F-AE3A-6934AB5C5D6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0" name="Rechte verbindingslijn 169">
              <a:extLst>
                <a:ext uri="{FF2B5EF4-FFF2-40B4-BE49-F238E27FC236}">
                  <a16:creationId xmlns:a16="http://schemas.microsoft.com/office/drawing/2014/main" id="{CEE20EEE-ED28-4052-A0AD-3A088A2B7352}"/>
                </a:ext>
              </a:extLst>
            </p:cNvPr>
            <p:cNvCxnSpPr>
              <a:cxnSpLocks/>
            </p:cNvCxnSpPr>
            <p:nvPr userDrawn="1"/>
          </p:nvCxnSpPr>
          <p:spPr>
            <a:xfrm>
              <a:off x="12397261" y="1728059"/>
              <a:ext cx="3178017" cy="0"/>
            </a:xfrm>
            <a:prstGeom prst="line">
              <a:avLst/>
            </a:prstGeom>
            <a:noFill/>
            <a:ln w="3175" cap="flat" cmpd="sng" algn="ctr">
              <a:solidFill>
                <a:schemeClr val="accent1"/>
              </a:solidFill>
              <a:prstDash val="solid"/>
            </a:ln>
            <a:effectLst/>
          </p:spPr>
        </p:cxnSp>
        <p:sp>
          <p:nvSpPr>
            <p:cNvPr id="171" name="Rechthoek 170">
              <a:extLst>
                <a:ext uri="{FF2B5EF4-FFF2-40B4-BE49-F238E27FC236}">
                  <a16:creationId xmlns:a16="http://schemas.microsoft.com/office/drawing/2014/main" id="{DFC1C346-65E6-4243-9117-B1B682C8F071}"/>
                </a:ext>
              </a:extLst>
            </p:cNvPr>
            <p:cNvSpPr/>
            <p:nvPr userDrawn="1"/>
          </p:nvSpPr>
          <p:spPr>
            <a:xfrm>
              <a:off x="12757282" y="432552"/>
              <a:ext cx="2817995" cy="7386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AB8010CD-67EB-4078-9600-B83E44233637}"/>
                </a:ext>
              </a:extLst>
            </p:cNvPr>
            <p:cNvCxnSpPr>
              <a:cxnSpLocks/>
            </p:cNvCxnSpPr>
            <p:nvPr userDrawn="1"/>
          </p:nvCxnSpPr>
          <p:spPr>
            <a:xfrm>
              <a:off x="12397261" y="4033137"/>
              <a:ext cx="3178017" cy="0"/>
            </a:xfrm>
            <a:prstGeom prst="line">
              <a:avLst/>
            </a:prstGeom>
            <a:noFill/>
            <a:ln w="3175" cap="flat" cmpd="sng" algn="ctr">
              <a:solidFill>
                <a:schemeClr val="accent1"/>
              </a:solidFill>
              <a:prstDash val="solid"/>
            </a:ln>
            <a:effectLst/>
          </p:spPr>
        </p:cxnSp>
        <p:sp>
          <p:nvSpPr>
            <p:cNvPr id="173" name="Ovaal 172">
              <a:extLst>
                <a:ext uri="{FF2B5EF4-FFF2-40B4-BE49-F238E27FC236}">
                  <a16:creationId xmlns:a16="http://schemas.microsoft.com/office/drawing/2014/main" id="{595461CD-F1F7-4393-9666-BF029B65570F}"/>
                </a:ext>
              </a:extLst>
            </p:cNvPr>
            <p:cNvSpPr/>
            <p:nvPr userDrawn="1"/>
          </p:nvSpPr>
          <p:spPr>
            <a:xfrm>
              <a:off x="12391601" y="18565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Rechthoek 173">
              <a:extLst>
                <a:ext uri="{FF2B5EF4-FFF2-40B4-BE49-F238E27FC236}">
                  <a16:creationId xmlns:a16="http://schemas.microsoft.com/office/drawing/2014/main" id="{40FDAC91-C6BF-4FDE-A982-5EA89D20698D}"/>
                </a:ext>
              </a:extLst>
            </p:cNvPr>
            <p:cNvSpPr/>
            <p:nvPr userDrawn="1"/>
          </p:nvSpPr>
          <p:spPr>
            <a:xfrm>
              <a:off x="12757282" y="1922587"/>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5" name="Groep 174">
              <a:extLst>
                <a:ext uri="{FF2B5EF4-FFF2-40B4-BE49-F238E27FC236}">
                  <a16:creationId xmlns:a16="http://schemas.microsoft.com/office/drawing/2014/main" id="{58971AB1-AAD1-4B9D-A465-C72AE3198278}"/>
                </a:ext>
              </a:extLst>
            </p:cNvPr>
            <p:cNvGrpSpPr/>
            <p:nvPr userDrawn="1"/>
          </p:nvGrpSpPr>
          <p:grpSpPr>
            <a:xfrm>
              <a:off x="12757282" y="1291752"/>
              <a:ext cx="294789" cy="318834"/>
              <a:chOff x="14466489" y="1001522"/>
              <a:chExt cx="290627" cy="314333"/>
            </a:xfrm>
          </p:grpSpPr>
          <p:sp>
            <p:nvSpPr>
              <p:cNvPr id="183" name="Rechthoek 182">
                <a:extLst>
                  <a:ext uri="{FF2B5EF4-FFF2-40B4-BE49-F238E27FC236}">
                    <a16:creationId xmlns:a16="http://schemas.microsoft.com/office/drawing/2014/main" id="{B446B015-10CC-489B-8D8A-B269FA37F78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Ovaal 183">
                <a:extLst>
                  <a:ext uri="{FF2B5EF4-FFF2-40B4-BE49-F238E27FC236}">
                    <a16:creationId xmlns:a16="http://schemas.microsoft.com/office/drawing/2014/main" id="{BEC7E7E7-6D1E-452C-A973-0161B7FF3D0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Vrije vorm: vorm 184">
                <a:extLst>
                  <a:ext uri="{FF2B5EF4-FFF2-40B4-BE49-F238E27FC236}">
                    <a16:creationId xmlns:a16="http://schemas.microsoft.com/office/drawing/2014/main" id="{F476E58C-DA17-4829-9639-45B1E5C2373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6" name="Rechthoek: afgeronde hoeken 185">
                <a:extLst>
                  <a:ext uri="{FF2B5EF4-FFF2-40B4-BE49-F238E27FC236}">
                    <a16:creationId xmlns:a16="http://schemas.microsoft.com/office/drawing/2014/main" id="{1E88231B-ED42-41DF-9817-10466535CD5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86">
                <a:extLst>
                  <a:ext uri="{FF2B5EF4-FFF2-40B4-BE49-F238E27FC236}">
                    <a16:creationId xmlns:a16="http://schemas.microsoft.com/office/drawing/2014/main" id="{08D7C14C-0155-485C-BF6F-813CD9CA03E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87">
                <a:extLst>
                  <a:ext uri="{FF2B5EF4-FFF2-40B4-BE49-F238E27FC236}">
                    <a16:creationId xmlns:a16="http://schemas.microsoft.com/office/drawing/2014/main" id="{8EDE9A61-58F5-4B13-81DA-763FA00A2BA9}"/>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6" name="Ovaal 175">
              <a:extLst>
                <a:ext uri="{FF2B5EF4-FFF2-40B4-BE49-F238E27FC236}">
                  <a16:creationId xmlns:a16="http://schemas.microsoft.com/office/drawing/2014/main" id="{98693FD5-5435-465A-B94B-B97EA03C476E}"/>
                </a:ext>
              </a:extLst>
            </p:cNvPr>
            <p:cNvSpPr/>
            <p:nvPr userDrawn="1"/>
          </p:nvSpPr>
          <p:spPr>
            <a:xfrm>
              <a:off x="12391601" y="276807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4996E550-739C-44E7-BC89-8B6A974E3931}"/>
                </a:ext>
              </a:extLst>
            </p:cNvPr>
            <p:cNvSpPr/>
            <p:nvPr userDrawn="1"/>
          </p:nvSpPr>
          <p:spPr>
            <a:xfrm>
              <a:off x="12757283" y="2834141"/>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60CBD64B-9E24-4FA3-8AD0-F6F9D151F94E}"/>
                </a:ext>
              </a:extLst>
            </p:cNvPr>
            <p:cNvCxnSpPr>
              <a:cxnSpLocks/>
            </p:cNvCxnSpPr>
            <p:nvPr userDrawn="1"/>
          </p:nvCxnSpPr>
          <p:spPr>
            <a:xfrm>
              <a:off x="12397261" y="2649915"/>
              <a:ext cx="3178017" cy="0"/>
            </a:xfrm>
            <a:prstGeom prst="line">
              <a:avLst/>
            </a:prstGeom>
            <a:noFill/>
            <a:ln w="3175" cap="flat" cmpd="sng" algn="ctr">
              <a:solidFill>
                <a:schemeClr val="accent1"/>
              </a:solidFill>
              <a:prstDash val="solid"/>
            </a:ln>
            <a:effectLst/>
          </p:spPr>
        </p:cxnSp>
        <p:grpSp>
          <p:nvGrpSpPr>
            <p:cNvPr id="179" name="Groep 178">
              <a:extLst>
                <a:ext uri="{FF2B5EF4-FFF2-40B4-BE49-F238E27FC236}">
                  <a16:creationId xmlns:a16="http://schemas.microsoft.com/office/drawing/2014/main" id="{7683C293-9728-42E5-9ABE-07277D2DF1E8}"/>
                </a:ext>
              </a:extLst>
            </p:cNvPr>
            <p:cNvGrpSpPr/>
            <p:nvPr userDrawn="1"/>
          </p:nvGrpSpPr>
          <p:grpSpPr>
            <a:xfrm>
              <a:off x="12757282" y="2296644"/>
              <a:ext cx="825500" cy="209550"/>
              <a:chOff x="13504624" y="2444818"/>
              <a:chExt cx="825500" cy="209550"/>
            </a:xfrm>
          </p:grpSpPr>
          <p:sp>
            <p:nvSpPr>
              <p:cNvPr id="180" name="Rechthoek 179">
                <a:extLst>
                  <a:ext uri="{FF2B5EF4-FFF2-40B4-BE49-F238E27FC236}">
                    <a16:creationId xmlns:a16="http://schemas.microsoft.com/office/drawing/2014/main" id="{8D5780D4-F5E0-407B-963C-7404D8CC4966}"/>
                  </a:ext>
                </a:extLst>
              </p:cNvPr>
              <p:cNvSpPr/>
              <p:nvPr userDrawn="1"/>
            </p:nvSpPr>
            <p:spPr>
              <a:xfrm>
                <a:off x="13504624" y="2444818"/>
                <a:ext cx="825500" cy="209550"/>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81" name="Rechte verbindingslijn 180">
                <a:extLst>
                  <a:ext uri="{FF2B5EF4-FFF2-40B4-BE49-F238E27FC236}">
                    <a16:creationId xmlns:a16="http://schemas.microsoft.com/office/drawing/2014/main" id="{3F7F962C-6A38-48ED-A896-E0092FDF5886}"/>
                  </a:ext>
                </a:extLst>
              </p:cNvPr>
              <p:cNvCxnSpPr/>
              <p:nvPr userDrawn="1"/>
            </p:nvCxnSpPr>
            <p:spPr>
              <a:xfrm>
                <a:off x="14155269" y="2477218"/>
                <a:ext cx="0" cy="142717"/>
              </a:xfrm>
              <a:prstGeom prst="line">
                <a:avLst/>
              </a:prstGeom>
              <a:noFill/>
              <a:ln w="3175" cap="flat" cmpd="sng" algn="ctr">
                <a:solidFill>
                  <a:srgbClr val="44546A"/>
                </a:solidFill>
                <a:prstDash val="solid"/>
              </a:ln>
              <a:effectLst/>
            </p:spPr>
          </p:cxnSp>
          <p:sp>
            <p:nvSpPr>
              <p:cNvPr id="182" name="Gelijkbenige driehoek 181">
                <a:extLst>
                  <a:ext uri="{FF2B5EF4-FFF2-40B4-BE49-F238E27FC236}">
                    <a16:creationId xmlns:a16="http://schemas.microsoft.com/office/drawing/2014/main" id="{57C24AA2-E954-4575-9CA2-228AE45A5E70}"/>
                  </a:ext>
                </a:extLst>
              </p:cNvPr>
              <p:cNvSpPr/>
              <p:nvPr userDrawn="1"/>
            </p:nvSpPr>
            <p:spPr>
              <a:xfrm rot="10800000">
                <a:off x="14196089" y="2528872"/>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6" name="foto">
            <a:extLst>
              <a:ext uri="{FF2B5EF4-FFF2-40B4-BE49-F238E27FC236}">
                <a16:creationId xmlns:a16="http://schemas.microsoft.com/office/drawing/2014/main" id="{CB6B8576-11F8-41EC-8333-F7B206A9E57C}"/>
              </a:ext>
            </a:extLst>
          </p:cNvPr>
          <p:cNvSpPr>
            <a:spLocks noGrp="1"/>
          </p:cNvSpPr>
          <p:nvPr>
            <p:ph type="pic" sz="quarter" idx="14" hasCustomPrompt="1"/>
          </p:nvPr>
        </p:nvSpPr>
        <p:spPr>
          <a:xfrm>
            <a:off x="525244"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7" name="foto">
            <a:extLst>
              <a:ext uri="{FF2B5EF4-FFF2-40B4-BE49-F238E27FC236}">
                <a16:creationId xmlns:a16="http://schemas.microsoft.com/office/drawing/2014/main" id="{93B9B46A-56EE-4744-A5B8-9CD0C972CCD3}"/>
              </a:ext>
            </a:extLst>
          </p:cNvPr>
          <p:cNvSpPr>
            <a:spLocks noGrp="1"/>
          </p:cNvSpPr>
          <p:nvPr>
            <p:ph type="pic" sz="quarter" idx="56" hasCustomPrompt="1"/>
          </p:nvPr>
        </p:nvSpPr>
        <p:spPr>
          <a:xfrm>
            <a:off x="3377953"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8" name="foto">
            <a:extLst>
              <a:ext uri="{FF2B5EF4-FFF2-40B4-BE49-F238E27FC236}">
                <a16:creationId xmlns:a16="http://schemas.microsoft.com/office/drawing/2014/main" id="{147DEBB2-F750-4BC5-8734-F564106F3DB4}"/>
              </a:ext>
            </a:extLst>
          </p:cNvPr>
          <p:cNvSpPr>
            <a:spLocks noGrp="1"/>
          </p:cNvSpPr>
          <p:nvPr>
            <p:ph type="pic" sz="quarter" idx="57" hasCustomPrompt="1"/>
          </p:nvPr>
        </p:nvSpPr>
        <p:spPr>
          <a:xfrm>
            <a:off x="6226121"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9" name="foto">
            <a:extLst>
              <a:ext uri="{FF2B5EF4-FFF2-40B4-BE49-F238E27FC236}">
                <a16:creationId xmlns:a16="http://schemas.microsoft.com/office/drawing/2014/main" id="{92997DD6-3C3E-4D4F-A561-2FBB6E2CB16F}"/>
              </a:ext>
            </a:extLst>
          </p:cNvPr>
          <p:cNvSpPr>
            <a:spLocks noGrp="1"/>
          </p:cNvSpPr>
          <p:nvPr>
            <p:ph type="pic" sz="quarter" idx="58" hasCustomPrompt="1"/>
          </p:nvPr>
        </p:nvSpPr>
        <p:spPr>
          <a:xfrm>
            <a:off x="9074288"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11" name="tekst">
            <a:extLst>
              <a:ext uri="{FF2B5EF4-FFF2-40B4-BE49-F238E27FC236}">
                <a16:creationId xmlns:a16="http://schemas.microsoft.com/office/drawing/2014/main" id="{A2E8DCEB-4330-49AA-A7C5-2DAED7A4A97B}"/>
              </a:ext>
            </a:extLst>
          </p:cNvPr>
          <p:cNvSpPr>
            <a:spLocks noGrp="1"/>
          </p:cNvSpPr>
          <p:nvPr>
            <p:ph type="body" orient="vert" idx="59" hasCustomPrompt="1"/>
          </p:nvPr>
        </p:nvSpPr>
        <p:spPr>
          <a:xfrm>
            <a:off x="525244"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6" name="tekst">
            <a:extLst>
              <a:ext uri="{FF2B5EF4-FFF2-40B4-BE49-F238E27FC236}">
                <a16:creationId xmlns:a16="http://schemas.microsoft.com/office/drawing/2014/main" id="{44DC3E61-1D5A-478B-BF82-E05E5C3AB0A1}"/>
              </a:ext>
            </a:extLst>
          </p:cNvPr>
          <p:cNvSpPr>
            <a:spLocks noGrp="1"/>
          </p:cNvSpPr>
          <p:nvPr>
            <p:ph type="body" orient="vert" idx="61" hasCustomPrompt="1"/>
          </p:nvPr>
        </p:nvSpPr>
        <p:spPr>
          <a:xfrm>
            <a:off x="3368870"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8" name="tekst">
            <a:extLst>
              <a:ext uri="{FF2B5EF4-FFF2-40B4-BE49-F238E27FC236}">
                <a16:creationId xmlns:a16="http://schemas.microsoft.com/office/drawing/2014/main" id="{C12A6F54-7562-4C5D-846B-87E626458C4F}"/>
              </a:ext>
            </a:extLst>
          </p:cNvPr>
          <p:cNvSpPr>
            <a:spLocks noGrp="1"/>
          </p:cNvSpPr>
          <p:nvPr>
            <p:ph type="body" orient="vert" idx="63" hasCustomPrompt="1"/>
          </p:nvPr>
        </p:nvSpPr>
        <p:spPr>
          <a:xfrm>
            <a:off x="6217038"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0" name="tekst">
            <a:extLst>
              <a:ext uri="{FF2B5EF4-FFF2-40B4-BE49-F238E27FC236}">
                <a16:creationId xmlns:a16="http://schemas.microsoft.com/office/drawing/2014/main" id="{ABCBA0F9-0F97-45BB-B6DE-999D743635EB}"/>
              </a:ext>
            </a:extLst>
          </p:cNvPr>
          <p:cNvSpPr>
            <a:spLocks noGrp="1"/>
          </p:cNvSpPr>
          <p:nvPr>
            <p:ph type="body" orient="vert" idx="65" hasCustomPrompt="1"/>
          </p:nvPr>
        </p:nvSpPr>
        <p:spPr>
          <a:xfrm>
            <a:off x="9069747"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1" name="Titel 1">
            <a:extLst>
              <a:ext uri="{FF2B5EF4-FFF2-40B4-BE49-F238E27FC236}">
                <a16:creationId xmlns:a16="http://schemas.microsoft.com/office/drawing/2014/main" id="{6B210676-552F-4B28-9F20-5CBEE02DAE84}"/>
              </a:ext>
            </a:extLst>
          </p:cNvPr>
          <p:cNvSpPr>
            <a:spLocks noGrp="1"/>
          </p:cNvSpPr>
          <p:nvPr>
            <p:ph type="title" hasCustomPrompt="1"/>
          </p:nvPr>
        </p:nvSpPr>
        <p:spPr>
          <a:xfrm>
            <a:off x="510562" y="272177"/>
            <a:ext cx="11166334" cy="600744"/>
          </a:xfrm>
        </p:spPr>
        <p:txBody>
          <a:bodyPr/>
          <a:lstStyle>
            <a:lvl1pPr>
              <a:defRPr/>
            </a:lvl1pPr>
          </a:lstStyle>
          <a:p>
            <a:r>
              <a:rPr lang="nl-NL" noProof="0" dirty="0"/>
              <a:t>Plaats hier je titel</a:t>
            </a:r>
            <a:endParaRPr lang="nl-NL" dirty="0"/>
          </a:p>
        </p:txBody>
      </p:sp>
      <p:sp>
        <p:nvSpPr>
          <p:cNvPr id="63" name="Onder balkje">
            <a:extLst>
              <a:ext uri="{FF2B5EF4-FFF2-40B4-BE49-F238E27FC236}">
                <a16:creationId xmlns:a16="http://schemas.microsoft.com/office/drawing/2014/main" id="{EB382FCD-9C8B-4F18-B37B-29CA0F43C41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4" name="GRID" hidden="1">
            <a:extLst>
              <a:ext uri="{FF2B5EF4-FFF2-40B4-BE49-F238E27FC236}">
                <a16:creationId xmlns:a16="http://schemas.microsoft.com/office/drawing/2014/main" id="{EB75E045-9B2F-4037-8D43-019C3B8DAD0C}"/>
              </a:ext>
            </a:extLst>
          </p:cNvPr>
          <p:cNvGrpSpPr/>
          <p:nvPr userDrawn="1"/>
        </p:nvGrpSpPr>
        <p:grpSpPr>
          <a:xfrm>
            <a:off x="0" y="0"/>
            <a:ext cx="12192000" cy="6858000"/>
            <a:chOff x="0" y="0"/>
            <a:chExt cx="12192000" cy="6858000"/>
          </a:xfrm>
        </p:grpSpPr>
        <p:sp>
          <p:nvSpPr>
            <p:cNvPr id="65" name="Rechthoek 64">
              <a:extLst>
                <a:ext uri="{FF2B5EF4-FFF2-40B4-BE49-F238E27FC236}">
                  <a16:creationId xmlns:a16="http://schemas.microsoft.com/office/drawing/2014/main" id="{9DA70BBF-1A70-4CE9-B92D-91AAD3DF13D4}"/>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550D5FBA-5290-4AF6-AA22-20F04180A37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2FE5C9DA-7391-4773-96D0-665A34E0478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38AD4748-BAAA-4B2B-B4E6-3A1492B4BCF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A9941525-5D0D-4509-8ECE-B747140CB04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681D3A7-95CC-4CEF-BFAB-79DF1FCD556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60A5F06F-78F5-4257-84E5-7835A22AE4B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13835FFF-2F9E-4252-9978-9DB584EF03B9}"/>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hthoek 72">
              <a:extLst>
                <a:ext uri="{FF2B5EF4-FFF2-40B4-BE49-F238E27FC236}">
                  <a16:creationId xmlns:a16="http://schemas.microsoft.com/office/drawing/2014/main" id="{877A95CF-E943-452F-98FE-320623CE6607}"/>
                </a:ext>
              </a:extLst>
            </p:cNvPr>
            <p:cNvSpPr/>
            <p:nvPr userDrawn="1"/>
          </p:nvSpPr>
          <p:spPr>
            <a:xfrm>
              <a:off x="8828730" y="0"/>
              <a:ext cx="24555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98B73A68-CF05-4530-9622-5D3A615F068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55A617AD-4F36-41FD-AF6E-A16FCEFFA38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DA7579D0-E164-4569-B5C8-5731FCF6986E}"/>
                </a:ext>
              </a:extLst>
            </p:cNvPr>
            <p:cNvSpPr/>
            <p:nvPr userDrawn="1"/>
          </p:nvSpPr>
          <p:spPr>
            <a:xfrm>
              <a:off x="5980561"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21553237-0241-4E78-B12B-1AC9DE9554B5}"/>
                </a:ext>
              </a:extLst>
            </p:cNvPr>
            <p:cNvSpPr/>
            <p:nvPr userDrawn="1"/>
          </p:nvSpPr>
          <p:spPr>
            <a:xfrm>
              <a:off x="3136756"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042FC887-2C74-4586-A11E-0965BADF5F84}"/>
                </a:ext>
              </a:extLst>
            </p:cNvPr>
            <p:cNvSpPr/>
            <p:nvPr userDrawn="1"/>
          </p:nvSpPr>
          <p:spPr>
            <a:xfrm>
              <a:off x="0" y="4284370"/>
              <a:ext cx="12192000" cy="24647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6" name="Tijdelijke aanduiding voor dianummer 5">
            <a:extLst>
              <a:ext uri="{FF2B5EF4-FFF2-40B4-BE49-F238E27FC236}">
                <a16:creationId xmlns:a16="http://schemas.microsoft.com/office/drawing/2014/main" id="{3CFA51F5-599C-4898-83AB-6D5F2884DFAA}"/>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459277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BY">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8516D6A5-529C-4A2F-9EF7-A2B647F1C54E}"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de CC-BY tekst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534272" y="-885712"/>
            <a:ext cx="1123486"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CC-BY</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8" name="Tijdelijke aanduiding voor tekst 44">
            <a:extLst>
              <a:ext uri="{FF2B5EF4-FFF2-40B4-BE49-F238E27FC236}">
                <a16:creationId xmlns:a16="http://schemas.microsoft.com/office/drawing/2014/main" id="{2625E133-5B44-43E9-8CFC-FA46765B91E9}"/>
              </a:ext>
            </a:extLst>
          </p:cNvPr>
          <p:cNvSpPr>
            <a:spLocks noGrp="1"/>
          </p:cNvSpPr>
          <p:nvPr>
            <p:ph type="body" sz="quarter" idx="68"/>
          </p:nvPr>
        </p:nvSpPr>
        <p:spPr>
          <a:xfrm>
            <a:off x="10691963" y="5463172"/>
            <a:ext cx="899703" cy="394157"/>
          </a:xfrm>
          <a: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l="2307" r="2307"/>
            </a:stretch>
          </a:blipFill>
        </p:spPr>
        <p:txBody>
          <a:bodyPr/>
          <a:lstStyle>
            <a:lvl1pPr marL="0" indent="0">
              <a:buNone/>
              <a:defRPr sz="100"/>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E6A3CE52-E5F7-4B4F-85AC-CD549AB4D49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903371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49" name="Cover Logo">
            <a:extLst>
              <a:ext uri="{FF2B5EF4-FFF2-40B4-BE49-F238E27FC236}">
                <a16:creationId xmlns:a16="http://schemas.microsoft.com/office/drawing/2014/main" id="{BFE3F2DF-F973-4BC9-A966-72782954493A}"/>
              </a:ext>
            </a:extLst>
          </p:cNvPr>
          <p:cNvSpPr/>
          <p:nvPr userDrawn="1"/>
        </p:nvSpPr>
        <p:spPr>
          <a:xfrm>
            <a:off x="10464800" y="5725024"/>
            <a:ext cx="1727200" cy="106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foto">
            <a:extLst>
              <a:ext uri="{FF2B5EF4-FFF2-40B4-BE49-F238E27FC236}">
                <a16:creationId xmlns:a16="http://schemas.microsoft.com/office/drawing/2014/main" id="{9FA4FBC7-DF59-4250-B300-46C73F538778}"/>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FC73CD82-1D46-4D68-A265-F825BBCF0C74}"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41" name="Tijdelijke aanduiding voor tekst 4">
            <a:extLst>
              <a:ext uri="{FF2B5EF4-FFF2-40B4-BE49-F238E27FC236}">
                <a16:creationId xmlns:a16="http://schemas.microsoft.com/office/drawing/2014/main" id="{97D94EDB-F9CC-42E2-BBE0-51B1FA517548}"/>
              </a:ext>
            </a:extLst>
          </p:cNvPr>
          <p:cNvSpPr>
            <a:spLocks noGrp="1"/>
          </p:cNvSpPr>
          <p:nvPr>
            <p:ph type="body" sz="quarter" idx="65"/>
          </p:nvPr>
        </p:nvSpPr>
        <p:spPr>
          <a:xfrm>
            <a:off x="870839" y="3264255"/>
            <a:ext cx="4347528" cy="2135167"/>
          </a:xfrm>
          <a:prstGeom prst="roundRect">
            <a:avLst>
              <a:gd name="adj" fmla="val 7360"/>
            </a:avLst>
          </a:prstGeom>
          <a:solidFill>
            <a:schemeClr val="accent1"/>
          </a:solidFill>
          <a:ln w="12700">
            <a:solidFill>
              <a:schemeClr val="accent1"/>
            </a:solidFill>
          </a:ln>
        </p:spPr>
        <p:txBody>
          <a:bodyPr lIns="612000" tIns="180000" rIns="180000" bIns="252000" anchor="ctr" anchorCtr="0"/>
          <a:lstStyle>
            <a:lvl1pPr marL="0" indent="0" algn="l">
              <a:lnSpc>
                <a:spcPct val="150000"/>
              </a:lnSpc>
              <a:buFont typeface="Arial" panose="020B0604020202020204" pitchFamily="34" charset="0"/>
              <a:buNone/>
              <a:defRPr sz="1600" b="1">
                <a:solidFill>
                  <a:schemeClr val="accent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en-US"/>
              <a:t>Edit Master text styles</a:t>
            </a:r>
          </a:p>
        </p:txBody>
      </p:sp>
      <p:sp>
        <p:nvSpPr>
          <p:cNvPr id="42" name="Tijdelijke aanduiding voor tekst 41">
            <a:extLst>
              <a:ext uri="{FF2B5EF4-FFF2-40B4-BE49-F238E27FC236}">
                <a16:creationId xmlns:a16="http://schemas.microsoft.com/office/drawing/2014/main" id="{B9D02996-54AC-4166-B627-2F4362DC0176}"/>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47" name="logo">
            <a:extLst>
              <a:ext uri="{FF2B5EF4-FFF2-40B4-BE49-F238E27FC236}">
                <a16:creationId xmlns:a16="http://schemas.microsoft.com/office/drawing/2014/main" id="{D5F74550-17D3-4535-94BC-8922C0155B1C}"/>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26" name="wolk">
            <a:extLst>
              <a:ext uri="{FF2B5EF4-FFF2-40B4-BE49-F238E27FC236}">
                <a16:creationId xmlns:a16="http://schemas.microsoft.com/office/drawing/2014/main" id="{2E9579D3-4F63-4CAB-810A-D59D90415FF1}"/>
              </a:ext>
            </a:extLst>
          </p:cNvPr>
          <p:cNvSpPr>
            <a:spLocks noGrp="1"/>
          </p:cNvSpPr>
          <p:nvPr>
            <p:ph type="body" sz="quarter" idx="61" hasCustomPrompt="1"/>
          </p:nvPr>
        </p:nvSpPr>
        <p:spPr>
          <a:xfrm>
            <a:off x="423435" y="524498"/>
            <a:ext cx="4875645" cy="2320893"/>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r>
              <a:rPr lang="nl-NL" dirty="0"/>
              <a:t>Plaats hier de afsluitingszin</a:t>
            </a:r>
          </a:p>
        </p:txBody>
      </p:sp>
      <p:sp>
        <p:nvSpPr>
          <p:cNvPr id="28" name="Tijdelijke aanduiding voor dianummer 5">
            <a:extLst>
              <a:ext uri="{FF2B5EF4-FFF2-40B4-BE49-F238E27FC236}">
                <a16:creationId xmlns:a16="http://schemas.microsoft.com/office/drawing/2014/main" id="{B715D031-E29A-40E5-9F78-94BB56E8BA5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27" name="tekst">
            <a:extLst>
              <a:ext uri="{FF2B5EF4-FFF2-40B4-BE49-F238E27FC236}">
                <a16:creationId xmlns:a16="http://schemas.microsoft.com/office/drawing/2014/main" id="{48EC4A08-27AE-4FB4-BF24-48B8321D39D1}"/>
              </a:ext>
            </a:extLst>
          </p:cNvPr>
          <p:cNvSpPr>
            <a:spLocks noGrp="1"/>
          </p:cNvSpPr>
          <p:nvPr>
            <p:ph type="body" orient="vert" idx="1" hasCustomPrompt="1"/>
          </p:nvPr>
        </p:nvSpPr>
        <p:spPr>
          <a:xfrm>
            <a:off x="1571062" y="3443305"/>
            <a:ext cx="3200400" cy="261257"/>
          </a:xfrm>
        </p:spPr>
        <p:txBody>
          <a:bodyPr vert="horz" wrap="none" anchor="t"/>
          <a:lstStyle>
            <a:lvl1pPr marL="0" indent="0">
              <a:spcBef>
                <a:spcPts val="0"/>
              </a:spcBef>
              <a:spcAft>
                <a:spcPts val="0"/>
              </a:spcAft>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Naam + achternaam</a:t>
            </a:r>
          </a:p>
          <a:p>
            <a:pPr lvl="0"/>
            <a:endParaRPr lang="nl-NL" noProof="0" dirty="0"/>
          </a:p>
        </p:txBody>
      </p:sp>
      <p:sp>
        <p:nvSpPr>
          <p:cNvPr id="31" name="tekst">
            <a:extLst>
              <a:ext uri="{FF2B5EF4-FFF2-40B4-BE49-F238E27FC236}">
                <a16:creationId xmlns:a16="http://schemas.microsoft.com/office/drawing/2014/main" id="{3DD2758F-58F6-46DA-B775-49E492EA5E31}"/>
              </a:ext>
            </a:extLst>
          </p:cNvPr>
          <p:cNvSpPr>
            <a:spLocks noGrp="1"/>
          </p:cNvSpPr>
          <p:nvPr>
            <p:ph type="body" orient="vert" idx="68" hasCustomPrompt="1"/>
          </p:nvPr>
        </p:nvSpPr>
        <p:spPr>
          <a:xfrm>
            <a:off x="1571062" y="3949026"/>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a:t>E-mail:</a:t>
            </a:r>
          </a:p>
        </p:txBody>
      </p:sp>
      <p:sp>
        <p:nvSpPr>
          <p:cNvPr id="32" name="tekst">
            <a:extLst>
              <a:ext uri="{FF2B5EF4-FFF2-40B4-BE49-F238E27FC236}">
                <a16:creationId xmlns:a16="http://schemas.microsoft.com/office/drawing/2014/main" id="{22BAB6AC-1F1A-4629-A2B9-2D3448E852CA}"/>
              </a:ext>
            </a:extLst>
          </p:cNvPr>
          <p:cNvSpPr>
            <a:spLocks noGrp="1"/>
          </p:cNvSpPr>
          <p:nvPr>
            <p:ph type="body" orient="vert" idx="69" hasCustomPrompt="1"/>
          </p:nvPr>
        </p:nvSpPr>
        <p:spPr>
          <a:xfrm>
            <a:off x="1571062" y="4454747"/>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Website:</a:t>
            </a:r>
          </a:p>
        </p:txBody>
      </p:sp>
      <p:sp>
        <p:nvSpPr>
          <p:cNvPr id="33" name="tekst">
            <a:extLst>
              <a:ext uri="{FF2B5EF4-FFF2-40B4-BE49-F238E27FC236}">
                <a16:creationId xmlns:a16="http://schemas.microsoft.com/office/drawing/2014/main" id="{7C6CD6BC-119A-49EB-9D8D-3794C25113CE}"/>
              </a:ext>
            </a:extLst>
          </p:cNvPr>
          <p:cNvSpPr>
            <a:spLocks noGrp="1"/>
          </p:cNvSpPr>
          <p:nvPr>
            <p:ph type="body" orient="vert" idx="70" hasCustomPrompt="1"/>
          </p:nvPr>
        </p:nvSpPr>
        <p:spPr>
          <a:xfrm>
            <a:off x="1571062" y="4960468"/>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err="1"/>
              <a:t>Social</a:t>
            </a:r>
            <a:r>
              <a:rPr lang="nl-NL" dirty="0"/>
              <a:t> media:</a:t>
            </a:r>
          </a:p>
        </p:txBody>
      </p:sp>
      <p:sp>
        <p:nvSpPr>
          <p:cNvPr id="3" name="Tijdelijke aanduiding voor tekst 2">
            <a:extLst>
              <a:ext uri="{FF2B5EF4-FFF2-40B4-BE49-F238E27FC236}">
                <a16:creationId xmlns:a16="http://schemas.microsoft.com/office/drawing/2014/main" id="{69A87B61-A945-41B1-9F67-1FAE779BF38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2611424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sluiting (2)">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6A109DE8-DE3B-4ABF-AE26-4E37A56FDBF9}"/>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logo">
            <a:extLst>
              <a:ext uri="{FF2B5EF4-FFF2-40B4-BE49-F238E27FC236}">
                <a16:creationId xmlns:a16="http://schemas.microsoft.com/office/drawing/2014/main" id="{980E29EC-4D77-4FE5-9F34-F1B54C0C6410}"/>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 name="Tekstvak">
            <a:extLst>
              <a:ext uri="{FF2B5EF4-FFF2-40B4-BE49-F238E27FC236}">
                <a16:creationId xmlns:a16="http://schemas.microsoft.com/office/drawing/2014/main" id="{6992082D-EDB3-45DF-96CC-F7B5BC4AC3C2}"/>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8" name="Tijdelijke aanduiding voor tekst 41">
            <a:extLst>
              <a:ext uri="{FF2B5EF4-FFF2-40B4-BE49-F238E27FC236}">
                <a16:creationId xmlns:a16="http://schemas.microsoft.com/office/drawing/2014/main" id="{9F83E9FC-067F-4F18-B24E-EFC2BDBB5372}"/>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bg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1" name="Tijdelijke aanduiding voor tekst 2">
            <a:extLst>
              <a:ext uri="{FF2B5EF4-FFF2-40B4-BE49-F238E27FC236}">
                <a16:creationId xmlns:a16="http://schemas.microsoft.com/office/drawing/2014/main" id="{44C80A36-B777-41EB-8184-7E721556A3D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3088794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INSTRUCTIES: Feedback aanleveren">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D8BDCCE3-C9BF-43FB-A9C6-0E04BD088A9A}"/>
              </a:ext>
            </a:extLst>
          </p:cNvPr>
          <p:cNvSpPr/>
          <p:nvPr userDrawn="1"/>
        </p:nvSpPr>
        <p:spPr>
          <a:xfrm>
            <a:off x="1"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7" name="Rechthoek 6">
            <a:extLst>
              <a:ext uri="{FF2B5EF4-FFF2-40B4-BE49-F238E27FC236}">
                <a16:creationId xmlns:a16="http://schemas.microsoft.com/office/drawing/2014/main" id="{95ECD5CE-F4FE-452A-951F-2EABB08FF745}"/>
              </a:ext>
            </a:extLst>
          </p:cNvPr>
          <p:cNvSpPr/>
          <p:nvPr userDrawn="1"/>
        </p:nvSpPr>
        <p:spPr>
          <a:xfrm>
            <a:off x="701536" y="1571501"/>
            <a:ext cx="10800649" cy="4356494"/>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200" kern="1200" cap="none" baseline="0">
                <a:solidFill>
                  <a:srgbClr val="303E48"/>
                </a:solidFill>
                <a:latin typeface="Calibri" panose="020F0502020204030204" pitchFamily="34" charset="0"/>
                <a:ea typeface="Open Sans" panose="020B0606030504020204" pitchFamily="34" charset="0"/>
                <a:cs typeface="Calibri" panose="020F0502020204030204" pitchFamily="34" charset="0"/>
              </a:rPr>
              <a:t>Beste,</a:t>
            </a:r>
          </a:p>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000" kern="1200" cap="none" baseline="0">
                <a:solidFill>
                  <a:srgbClr val="303E48"/>
                </a:solidFill>
                <a:ea typeface="Open Sans" panose="020B0606030504020204" pitchFamily="34" charset="0"/>
                <a:cs typeface="Open Sans" panose="020B0606030504020204" pitchFamily="34" charset="0"/>
              </a:rPr>
              <a:t>Bij PPT Solutions communiceren we feedback met opmerkingen in PowerPoint.</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Wanneer u feedback heeft wat betrekking heeft op een dia in de presentatie, ga dan naar de desbetreffende dia en volg de volgende stappen:</a:t>
            </a: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kern="1200" cap="none" baseline="0">
                <a:solidFill>
                  <a:srgbClr val="303E48"/>
                </a:solidFill>
                <a:ea typeface="Open Sans" panose="020B0606030504020204" pitchFamily="34" charset="0"/>
                <a:cs typeface="Open Sans" panose="020B0606030504020204" pitchFamily="34" charset="0"/>
              </a:rPr>
            </a:b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a:solidFill>
                  <a:srgbClr val="303E48"/>
                </a:solidFill>
                <a:ea typeface="Open Sans" panose="020B0606030504020204" pitchFamily="34" charset="0"/>
                <a:cs typeface="Open Sans" panose="020B0606030504020204" pitchFamily="34" charset="0"/>
              </a:rPr>
            </a:br>
            <a:endParaRPr lang="nl-NL" sz="100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800"/>
              </a:spcAft>
              <a:buFont typeface="Arial" panose="020B0604020202020204" pitchFamily="34" charset="0"/>
              <a:buNone/>
            </a:pPr>
            <a:r>
              <a:rPr lang="nl-NL" sz="600" kern="1200" cap="none" baseline="0">
                <a:solidFill>
                  <a:srgbClr val="303E48"/>
                </a:solidFill>
                <a:ea typeface="Open Sans" panose="020B0606030504020204" pitchFamily="34" charset="0"/>
                <a:cs typeface="Open Sans" panose="020B0606030504020204" pitchFamily="34" charset="0"/>
              </a:rPr>
              <a:t> </a:t>
            </a:r>
            <a:br>
              <a:rPr lang="nl-NL" sz="1000" kern="1200" cap="none" baseline="0">
                <a:solidFill>
                  <a:srgbClr val="303E48"/>
                </a:solidFill>
                <a:ea typeface="Open Sans" panose="020B0606030504020204" pitchFamily="34" charset="0"/>
                <a:cs typeface="Open Sans" panose="020B0606030504020204" pitchFamily="34" charset="0"/>
              </a:rPr>
            </a:br>
            <a:r>
              <a:rPr lang="nl-NL" sz="1200">
                <a:solidFill>
                  <a:srgbClr val="303E48"/>
                </a:solidFill>
                <a:ea typeface="Open Sans" panose="020B0606030504020204" pitchFamily="34" charset="0"/>
                <a:cs typeface="Calibri" panose="020F0502020204030204" pitchFamily="34" charset="0"/>
              </a:rPr>
              <a:t>Antwoorden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Deze stappen kunt u uitvoeren door de gehele presentatie en eventueel ook antwoord geven op onze communicatie via opmerkingen.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 volgende stappen kunt u uitvoeren om antwoord te geven op evt. opmerkingen of om naar de vorige/volgende opmerking in de presentatie te gaan:</a:t>
            </a:r>
          </a:p>
        </p:txBody>
      </p:sp>
      <p:sp>
        <p:nvSpPr>
          <p:cNvPr id="8" name="Tekstvak 7">
            <a:extLst>
              <a:ext uri="{FF2B5EF4-FFF2-40B4-BE49-F238E27FC236}">
                <a16:creationId xmlns:a16="http://schemas.microsoft.com/office/drawing/2014/main" id="{91861E7F-88C7-473E-BB0F-FA4E34696DC8}"/>
              </a:ext>
            </a:extLst>
          </p:cNvPr>
          <p:cNvSpPr txBox="1"/>
          <p:nvPr userDrawn="1"/>
        </p:nvSpPr>
        <p:spPr>
          <a:xfrm>
            <a:off x="1110428" y="2257839"/>
            <a:ext cx="4833347" cy="2654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Boven in je scherm, in de werkbalk, selecteer je het tabje </a:t>
            </a:r>
            <a:r>
              <a:rPr lang="nl-NL" sz="1000" b="1">
                <a:solidFill>
                  <a:srgbClr val="44546A"/>
                </a:solidFill>
                <a:ea typeface="Open Sans" panose="020B0606030504020204" pitchFamily="34" charset="0"/>
                <a:cs typeface="Open Sans" panose="020B0606030504020204" pitchFamily="34" charset="0"/>
              </a:rPr>
              <a:t>‘Invoegen’.</a:t>
            </a:r>
          </a:p>
        </p:txBody>
      </p:sp>
      <p:sp>
        <p:nvSpPr>
          <p:cNvPr id="9" name="Ovaal 8">
            <a:extLst>
              <a:ext uri="{FF2B5EF4-FFF2-40B4-BE49-F238E27FC236}">
                <a16:creationId xmlns:a16="http://schemas.microsoft.com/office/drawing/2014/main" id="{ABA1FBF8-EDEA-4039-80A7-6A6D27B61A77}"/>
              </a:ext>
            </a:extLst>
          </p:cNvPr>
          <p:cNvSpPr/>
          <p:nvPr userDrawn="1"/>
        </p:nvSpPr>
        <p:spPr>
          <a:xfrm>
            <a:off x="696791" y="2246539"/>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1</a:t>
            </a:r>
          </a:p>
        </p:txBody>
      </p:sp>
      <p:sp>
        <p:nvSpPr>
          <p:cNvPr id="10" name="Tekstvak 9">
            <a:extLst>
              <a:ext uri="{FF2B5EF4-FFF2-40B4-BE49-F238E27FC236}">
                <a16:creationId xmlns:a16="http://schemas.microsoft.com/office/drawing/2014/main" id="{13F83BE3-9CA0-4122-9961-95A5A0F3FB2F}"/>
              </a:ext>
            </a:extLst>
          </p:cNvPr>
          <p:cNvSpPr txBox="1"/>
          <p:nvPr userDrawn="1"/>
        </p:nvSpPr>
        <p:spPr>
          <a:xfrm>
            <a:off x="1110428" y="2737815"/>
            <a:ext cx="483334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Klik op de knop </a:t>
            </a:r>
            <a:r>
              <a:rPr lang="nl-NL" sz="1000" b="1">
                <a:solidFill>
                  <a:srgbClr val="44546A"/>
                </a:solidFill>
                <a:ea typeface="Open Sans" panose="020B0606030504020204" pitchFamily="34" charset="0"/>
                <a:cs typeface="Open Sans" panose="020B0606030504020204" pitchFamily="34" charset="0"/>
              </a:rPr>
              <a:t>‘Nieuwe opmerking’.</a:t>
            </a:r>
          </a:p>
        </p:txBody>
      </p:sp>
      <p:sp>
        <p:nvSpPr>
          <p:cNvPr id="11" name="Ovaal 10">
            <a:extLst>
              <a:ext uri="{FF2B5EF4-FFF2-40B4-BE49-F238E27FC236}">
                <a16:creationId xmlns:a16="http://schemas.microsoft.com/office/drawing/2014/main" id="{D3B50A4B-4773-40A6-9AEE-E193D4DB9BD6}"/>
              </a:ext>
            </a:extLst>
          </p:cNvPr>
          <p:cNvSpPr/>
          <p:nvPr userDrawn="1"/>
        </p:nvSpPr>
        <p:spPr>
          <a:xfrm>
            <a:off x="696791" y="2737815"/>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2</a:t>
            </a:r>
          </a:p>
        </p:txBody>
      </p:sp>
      <p:sp>
        <p:nvSpPr>
          <p:cNvPr id="12" name="Tekstvak 11">
            <a:extLst>
              <a:ext uri="{FF2B5EF4-FFF2-40B4-BE49-F238E27FC236}">
                <a16:creationId xmlns:a16="http://schemas.microsoft.com/office/drawing/2014/main" id="{45A583B3-D2D1-4BE9-BBE4-D44D8D9A7829}"/>
              </a:ext>
            </a:extLst>
          </p:cNvPr>
          <p:cNvSpPr txBox="1"/>
          <p:nvPr userDrawn="1"/>
        </p:nvSpPr>
        <p:spPr>
          <a:xfrm>
            <a:off x="1110428" y="3233318"/>
            <a:ext cx="5682125" cy="291423"/>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Er verschijnt nu een klein spreekwolkje op de slide en het venster voor opmerkingen opent zich aan de zijkant.</a:t>
            </a:r>
          </a:p>
          <a:p>
            <a:pPr>
              <a:lnSpc>
                <a:spcPct val="90000"/>
              </a:lnSpc>
            </a:pPr>
            <a:r>
              <a:rPr lang="nl-NL" sz="1000" b="1">
                <a:solidFill>
                  <a:srgbClr val="44546A"/>
                </a:solidFill>
                <a:ea typeface="Open Sans" panose="020B0606030504020204" pitchFamily="34" charset="0"/>
                <a:cs typeface="Open Sans" panose="020B0606030504020204" pitchFamily="34" charset="0"/>
              </a:rPr>
              <a:t>Typ uw feedback in het tekst vak in het venster voor opmerkingen.</a:t>
            </a:r>
          </a:p>
        </p:txBody>
      </p:sp>
      <p:sp>
        <p:nvSpPr>
          <p:cNvPr id="13" name="Ovaal 12">
            <a:extLst>
              <a:ext uri="{FF2B5EF4-FFF2-40B4-BE49-F238E27FC236}">
                <a16:creationId xmlns:a16="http://schemas.microsoft.com/office/drawing/2014/main" id="{60169D40-BEF8-4387-83A6-C6929733956F}"/>
              </a:ext>
            </a:extLst>
          </p:cNvPr>
          <p:cNvSpPr/>
          <p:nvPr userDrawn="1"/>
        </p:nvSpPr>
        <p:spPr>
          <a:xfrm>
            <a:off x="696791" y="3229091"/>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3</a:t>
            </a:r>
          </a:p>
        </p:txBody>
      </p:sp>
      <p:sp>
        <p:nvSpPr>
          <p:cNvPr id="14" name="Tekstvak 13">
            <a:extLst>
              <a:ext uri="{FF2B5EF4-FFF2-40B4-BE49-F238E27FC236}">
                <a16:creationId xmlns:a16="http://schemas.microsoft.com/office/drawing/2014/main" id="{0E13452B-4695-4201-9D3E-FE4710058DAD}"/>
              </a:ext>
            </a:extLst>
          </p:cNvPr>
          <p:cNvSpPr txBox="1"/>
          <p:nvPr userDrawn="1"/>
        </p:nvSpPr>
        <p:spPr>
          <a:xfrm>
            <a:off x="1110428" y="3727984"/>
            <a:ext cx="730697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Wanneer u dit gedaan heeft, kunt u het spreekwolkje op de juiste plaats op de dia slepen. </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Zo is het voor ons duidelijk op welk deel van de content, op de dia, uw feedback betrekking heeft.</a:t>
            </a:r>
          </a:p>
        </p:txBody>
      </p:sp>
      <p:sp>
        <p:nvSpPr>
          <p:cNvPr id="15" name="Ovaal 14">
            <a:extLst>
              <a:ext uri="{FF2B5EF4-FFF2-40B4-BE49-F238E27FC236}">
                <a16:creationId xmlns:a16="http://schemas.microsoft.com/office/drawing/2014/main" id="{0430919E-F44F-41DD-AA27-86E0AF4DA393}"/>
              </a:ext>
            </a:extLst>
          </p:cNvPr>
          <p:cNvSpPr/>
          <p:nvPr userDrawn="1"/>
        </p:nvSpPr>
        <p:spPr>
          <a:xfrm>
            <a:off x="696791" y="3720367"/>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4</a:t>
            </a:r>
          </a:p>
        </p:txBody>
      </p:sp>
      <p:pic>
        <p:nvPicPr>
          <p:cNvPr id="16" name="Afbeelding 15">
            <a:extLst>
              <a:ext uri="{FF2B5EF4-FFF2-40B4-BE49-F238E27FC236}">
                <a16:creationId xmlns:a16="http://schemas.microsoft.com/office/drawing/2014/main" id="{587EF602-1221-4BFF-A78D-D21811EEF5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48968" y="2277214"/>
            <a:ext cx="1559400" cy="226683"/>
          </a:xfrm>
          <a:prstGeom prst="rect">
            <a:avLst/>
          </a:prstGeom>
          <a:ln w="3175">
            <a:solidFill>
              <a:srgbClr val="E7E6E6"/>
            </a:solidFill>
          </a:ln>
        </p:spPr>
      </p:pic>
      <p:pic>
        <p:nvPicPr>
          <p:cNvPr id="17" name="Afbeelding 16">
            <a:extLst>
              <a:ext uri="{FF2B5EF4-FFF2-40B4-BE49-F238E27FC236}">
                <a16:creationId xmlns:a16="http://schemas.microsoft.com/office/drawing/2014/main" id="{C9FD1223-36F2-4602-9ED2-BF6CE709EA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8648968" y="2742209"/>
            <a:ext cx="320762" cy="279243"/>
          </a:xfrm>
          <a:prstGeom prst="rect">
            <a:avLst/>
          </a:prstGeom>
          <a:ln w="3175">
            <a:solidFill>
              <a:srgbClr val="E7E6E6"/>
            </a:solidFill>
          </a:ln>
        </p:spPr>
      </p:pic>
      <p:pic>
        <p:nvPicPr>
          <p:cNvPr id="18" name="Afbeelding 17">
            <a:extLst>
              <a:ext uri="{FF2B5EF4-FFF2-40B4-BE49-F238E27FC236}">
                <a16:creationId xmlns:a16="http://schemas.microsoft.com/office/drawing/2014/main" id="{A47B09D0-1011-4094-9BD6-47AA32F6E14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48969" y="3722858"/>
            <a:ext cx="1479282" cy="618333"/>
          </a:xfrm>
          <a:prstGeom prst="rect">
            <a:avLst/>
          </a:prstGeom>
          <a:ln w="3175">
            <a:solidFill>
              <a:srgbClr val="E7E6E6"/>
            </a:solidFill>
          </a:ln>
        </p:spPr>
      </p:pic>
      <p:pic>
        <p:nvPicPr>
          <p:cNvPr id="19" name="Afbeelding 18">
            <a:extLst>
              <a:ext uri="{FF2B5EF4-FFF2-40B4-BE49-F238E27FC236}">
                <a16:creationId xmlns:a16="http://schemas.microsoft.com/office/drawing/2014/main" id="{94DDB7AA-B57B-4920-A599-25DFA4AAB10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648968" y="3220295"/>
            <a:ext cx="320761" cy="305623"/>
          </a:xfrm>
          <a:prstGeom prst="rect">
            <a:avLst/>
          </a:prstGeom>
          <a:ln w="3175">
            <a:solidFill>
              <a:srgbClr val="E7E6E6"/>
            </a:solidFill>
          </a:ln>
        </p:spPr>
      </p:pic>
      <p:grpSp>
        <p:nvGrpSpPr>
          <p:cNvPr id="20" name="Groep 19">
            <a:extLst>
              <a:ext uri="{FF2B5EF4-FFF2-40B4-BE49-F238E27FC236}">
                <a16:creationId xmlns:a16="http://schemas.microsoft.com/office/drawing/2014/main" id="{EE915324-D06A-478B-93D5-83A134A056FD}"/>
              </a:ext>
            </a:extLst>
          </p:cNvPr>
          <p:cNvGrpSpPr/>
          <p:nvPr userDrawn="1"/>
        </p:nvGrpSpPr>
        <p:grpSpPr>
          <a:xfrm>
            <a:off x="1110427" y="5258975"/>
            <a:ext cx="10532368" cy="787562"/>
            <a:chOff x="1020056" y="4938095"/>
            <a:chExt cx="10513169" cy="787562"/>
          </a:xfrm>
        </p:grpSpPr>
        <p:sp>
          <p:nvSpPr>
            <p:cNvPr id="21" name="Tekstvak 20">
              <a:extLst>
                <a:ext uri="{FF2B5EF4-FFF2-40B4-BE49-F238E27FC236}">
                  <a16:creationId xmlns:a16="http://schemas.microsoft.com/office/drawing/2014/main" id="{AB0E6B07-548D-4AEF-98FB-B988F9B5D7B3}"/>
                </a:ext>
              </a:extLst>
            </p:cNvPr>
            <p:cNvSpPr txBox="1"/>
            <p:nvPr/>
          </p:nvSpPr>
          <p:spPr>
            <a:xfrm>
              <a:off x="1020057" y="493809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en u een opmerking van PPT Solutions ziet staan, Kunt u antwoorden door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Onder de opmerking, waar een tekst vak staat met de beschrijving ‘Beantwoorden’, uw antwoord te typen.</a:t>
              </a:r>
            </a:p>
          </p:txBody>
        </p:sp>
        <p:sp>
          <p:nvSpPr>
            <p:cNvPr id="22" name="Tekstvak 21">
              <a:extLst>
                <a:ext uri="{FF2B5EF4-FFF2-40B4-BE49-F238E27FC236}">
                  <a16:creationId xmlns:a16="http://schemas.microsoft.com/office/drawing/2014/main" id="{187A5F29-E9CF-4EB3-A213-AD472362AFB1}"/>
                </a:ext>
              </a:extLst>
            </p:cNvPr>
            <p:cNvSpPr txBox="1"/>
            <p:nvPr/>
          </p:nvSpPr>
          <p:spPr>
            <a:xfrm>
              <a:off x="1020056" y="543762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zijn in de rechter bovenhoek twee knopjes zichtbaar.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Met het linker knopje gaat u naar de vorige opmerking in de presentatie en met het rechter knopje gaat u naar de volgende.</a:t>
              </a:r>
            </a:p>
          </p:txBody>
        </p:sp>
      </p:grpSp>
      <p:pic>
        <p:nvPicPr>
          <p:cNvPr id="23" name="Afbeelding 22">
            <a:extLst>
              <a:ext uri="{FF2B5EF4-FFF2-40B4-BE49-F238E27FC236}">
                <a16:creationId xmlns:a16="http://schemas.microsoft.com/office/drawing/2014/main" id="{F1F51A0F-D8F8-4EFF-9A8D-768629090D16}"/>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8648968" y="5235698"/>
            <a:ext cx="1086516" cy="342308"/>
          </a:xfrm>
          <a:prstGeom prst="rect">
            <a:avLst/>
          </a:prstGeom>
          <a:ln w="3175">
            <a:solidFill>
              <a:srgbClr val="E7E6E6"/>
            </a:solidFill>
          </a:ln>
        </p:spPr>
      </p:pic>
      <p:pic>
        <p:nvPicPr>
          <p:cNvPr id="24" name="Afbeelding 23">
            <a:extLst>
              <a:ext uri="{FF2B5EF4-FFF2-40B4-BE49-F238E27FC236}">
                <a16:creationId xmlns:a16="http://schemas.microsoft.com/office/drawing/2014/main" id="{E485764C-C5AF-4E48-AAE8-FC597546EDEB}"/>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8648969" y="5727700"/>
            <a:ext cx="599218" cy="338072"/>
          </a:xfrm>
          <a:prstGeom prst="rect">
            <a:avLst/>
          </a:prstGeom>
          <a:ln w="3175">
            <a:solidFill>
              <a:srgbClr val="E7E6E6"/>
            </a:solidFill>
          </a:ln>
        </p:spPr>
      </p:pic>
      <p:sp>
        <p:nvSpPr>
          <p:cNvPr id="25" name="Tijdelijke aanduiding voor tekst 58">
            <a:extLst>
              <a:ext uri="{FF2B5EF4-FFF2-40B4-BE49-F238E27FC236}">
                <a16:creationId xmlns:a16="http://schemas.microsoft.com/office/drawing/2014/main" id="{B1985646-E81E-4957-B2CC-8894AB5E6FB5}"/>
              </a:ext>
            </a:extLst>
          </p:cNvPr>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latin typeface="+mn-lt"/>
            </a:endParaRPr>
          </a:p>
        </p:txBody>
      </p:sp>
      <p:cxnSp>
        <p:nvCxnSpPr>
          <p:cNvPr id="26" name="Rechte verbindingslijn 25">
            <a:extLst>
              <a:ext uri="{FF2B5EF4-FFF2-40B4-BE49-F238E27FC236}">
                <a16:creationId xmlns:a16="http://schemas.microsoft.com/office/drawing/2014/main" id="{58684138-372F-48E9-B7E1-240B06E9D5D5}"/>
              </a:ext>
            </a:extLst>
          </p:cNvPr>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4475DE2B-F287-4540-9128-84BFA16D5AD5}"/>
              </a:ext>
            </a:extLst>
          </p:cNvPr>
          <p:cNvSpPr/>
          <p:nvPr userDrawn="1"/>
        </p:nvSpPr>
        <p:spPr>
          <a:xfrm>
            <a:off x="706702" y="5258338"/>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A</a:t>
            </a:r>
          </a:p>
        </p:txBody>
      </p:sp>
      <p:sp>
        <p:nvSpPr>
          <p:cNvPr id="28" name="Ovaal 27">
            <a:extLst>
              <a:ext uri="{FF2B5EF4-FFF2-40B4-BE49-F238E27FC236}">
                <a16:creationId xmlns:a16="http://schemas.microsoft.com/office/drawing/2014/main" id="{ACA1C6D5-4835-4AD0-BD3A-9295F029E75B}"/>
              </a:ext>
            </a:extLst>
          </p:cNvPr>
          <p:cNvSpPr/>
          <p:nvPr userDrawn="1"/>
        </p:nvSpPr>
        <p:spPr>
          <a:xfrm>
            <a:off x="706702" y="5749614"/>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B</a:t>
            </a:r>
          </a:p>
        </p:txBody>
      </p:sp>
      <p:cxnSp>
        <p:nvCxnSpPr>
          <p:cNvPr id="29" name="Rechte verbindingslijn 28">
            <a:extLst>
              <a:ext uri="{FF2B5EF4-FFF2-40B4-BE49-F238E27FC236}">
                <a16:creationId xmlns:a16="http://schemas.microsoft.com/office/drawing/2014/main" id="{A9F6F05C-1320-4D33-9FEF-3A6ACA0B215F}"/>
              </a:ext>
            </a:extLst>
          </p:cNvPr>
          <p:cNvCxnSpPr>
            <a:cxnSpLocks/>
          </p:cNvCxnSpPr>
          <p:nvPr userDrawn="1"/>
        </p:nvCxnSpPr>
        <p:spPr>
          <a:xfrm>
            <a:off x="698500" y="2636193"/>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DFC2F157-26F3-4969-8B80-F6EF53C93B42}"/>
              </a:ext>
            </a:extLst>
          </p:cNvPr>
          <p:cNvCxnSpPr>
            <a:cxnSpLocks/>
          </p:cNvCxnSpPr>
          <p:nvPr userDrawn="1"/>
        </p:nvCxnSpPr>
        <p:spPr>
          <a:xfrm>
            <a:off x="698500" y="3127469"/>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61F68AA0-30E5-40EE-BD98-0F1CEE6D6F18}"/>
              </a:ext>
            </a:extLst>
          </p:cNvPr>
          <p:cNvCxnSpPr>
            <a:cxnSpLocks/>
          </p:cNvCxnSpPr>
          <p:nvPr userDrawn="1"/>
        </p:nvCxnSpPr>
        <p:spPr>
          <a:xfrm>
            <a:off x="698500" y="3618745"/>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EBDC20EA-15F9-4C61-947D-EB6E0BC056DD}"/>
              </a:ext>
            </a:extLst>
          </p:cNvPr>
          <p:cNvCxnSpPr>
            <a:cxnSpLocks/>
          </p:cNvCxnSpPr>
          <p:nvPr userDrawn="1"/>
        </p:nvCxnSpPr>
        <p:spPr>
          <a:xfrm>
            <a:off x="698500" y="4445304"/>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B1267E48-345D-404C-A92D-761EE1D4EAB3}"/>
              </a:ext>
            </a:extLst>
          </p:cNvPr>
          <p:cNvCxnSpPr>
            <a:cxnSpLocks/>
          </p:cNvCxnSpPr>
          <p:nvPr userDrawn="1"/>
        </p:nvCxnSpPr>
        <p:spPr>
          <a:xfrm>
            <a:off x="707612" y="5647992"/>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D458CE1D-651B-4ADC-B561-1BC3F3C45D82}"/>
              </a:ext>
            </a:extLst>
          </p:cNvPr>
          <p:cNvCxnSpPr>
            <a:cxnSpLocks/>
          </p:cNvCxnSpPr>
          <p:nvPr userDrawn="1"/>
        </p:nvCxnSpPr>
        <p:spPr>
          <a:xfrm>
            <a:off x="707612" y="6139268"/>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kstvak 35">
            <a:extLst>
              <a:ext uri="{FF2B5EF4-FFF2-40B4-BE49-F238E27FC236}">
                <a16:creationId xmlns:a16="http://schemas.microsoft.com/office/drawing/2014/main" id="{505E2C39-D0C8-4180-83C4-69FC98D3B3E7}"/>
              </a:ext>
            </a:extLst>
          </p:cNvPr>
          <p:cNvSpPr txBox="1"/>
          <p:nvPr userDrawn="1"/>
        </p:nvSpPr>
        <p:spPr>
          <a:xfrm>
            <a:off x="693962" y="701501"/>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nl-NL" sz="2400" b="0">
                <a:solidFill>
                  <a:srgbClr val="0096A5"/>
                </a:solidFill>
                <a:latin typeface="+mj-lt"/>
              </a:rPr>
              <a:t>Feedback aanleveren</a:t>
            </a:r>
            <a:endParaRPr lang="en-US" sz="2400" b="0">
              <a:solidFill>
                <a:srgbClr val="0096A5"/>
              </a:solidFill>
              <a:latin typeface="+mj-lt"/>
            </a:endParaRPr>
          </a:p>
        </p:txBody>
      </p:sp>
      <p:sp>
        <p:nvSpPr>
          <p:cNvPr id="39" name="Vrije vorm 308">
            <a:extLst>
              <a:ext uri="{FF2B5EF4-FFF2-40B4-BE49-F238E27FC236}">
                <a16:creationId xmlns:a16="http://schemas.microsoft.com/office/drawing/2014/main" id="{6750858D-5CE8-4E8F-913D-B7E3DD4F2446}"/>
              </a:ext>
            </a:extLst>
          </p:cNvPr>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sp>
        <p:nvSpPr>
          <p:cNvPr id="35" name="Rechthoek 34">
            <a:hlinkClick r:id="rId8"/>
            <a:extLst>
              <a:ext uri="{FF2B5EF4-FFF2-40B4-BE49-F238E27FC236}">
                <a16:creationId xmlns:a16="http://schemas.microsoft.com/office/drawing/2014/main" id="{B785C515-30AB-4B34-97F6-6198ACD43D90}"/>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Tekstvak 39">
            <a:extLst>
              <a:ext uri="{FF2B5EF4-FFF2-40B4-BE49-F238E27FC236}">
                <a16:creationId xmlns:a16="http://schemas.microsoft.com/office/drawing/2014/main" id="{4A462FA7-CAC1-4228-B85C-1CAE28159A26}"/>
              </a:ext>
            </a:extLst>
          </p:cNvPr>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Feedback aanleveren</a:t>
            </a:r>
          </a:p>
        </p:txBody>
      </p:sp>
    </p:spTree>
    <p:extLst>
      <p:ext uri="{BB962C8B-B14F-4D97-AF65-F5344CB8AC3E}">
        <p14:creationId xmlns:p14="http://schemas.microsoft.com/office/powerpoint/2010/main" val="220096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sp>
        <p:nvSpPr>
          <p:cNvPr id="102" name="Rechthoek 10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YouTube links</a:t>
            </a:r>
          </a:p>
        </p:txBody>
      </p:sp>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Video instructies – YouTube links</a:t>
            </a:r>
          </a:p>
        </p:txBody>
      </p:sp>
      <p:cxnSp>
        <p:nvCxnSpPr>
          <p:cNvPr id="49" name="Rechte verbindingslijn 48"/>
          <p:cNvCxnSpPr/>
          <p:nvPr userDrawn="1"/>
        </p:nvCxnSpPr>
        <p:spPr>
          <a:xfrm>
            <a:off x="3394123"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p:cNvCxnSpPr/>
          <p:nvPr userDrawn="1"/>
        </p:nvCxnSpPr>
        <p:spPr>
          <a:xfrm>
            <a:off x="6094285"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p:cNvCxnSpPr>
            <a:cxnSpLocks/>
          </p:cNvCxnSpPr>
          <p:nvPr userDrawn="1"/>
        </p:nvCxnSpPr>
        <p:spPr>
          <a:xfrm flipH="1">
            <a:off x="672268" y="3879057"/>
            <a:ext cx="8122180"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70" name="H2">
            <a:hlinkClick r:id="" action="ppaction://noaction"/>
          </p:cNvPr>
          <p:cNvSpPr txBox="1"/>
          <p:nvPr userDrawn="1"/>
        </p:nvSpPr>
        <p:spPr>
          <a:xfrm>
            <a:off x="1031406"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noProof="0">
                <a:solidFill>
                  <a:srgbClr val="44546A"/>
                </a:solidFill>
                <a:latin typeface="Oswald" panose="02000503000000000000" pitchFamily="2" charset="0"/>
              </a:rPr>
              <a:t>Werken met Tekst Niveaus</a:t>
            </a:r>
          </a:p>
          <a:p>
            <a:pPr algn="ctr">
              <a:spcBef>
                <a:spcPts val="600"/>
              </a:spcBef>
              <a:spcAft>
                <a:spcPts val="600"/>
              </a:spcAft>
            </a:pPr>
            <a:r>
              <a:rPr lang="nl-NL" sz="10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https://youtu.be/hM16rifWsjU</a:t>
            </a:r>
          </a:p>
        </p:txBody>
      </p:sp>
      <p:sp>
        <p:nvSpPr>
          <p:cNvPr id="72" name="H2">
            <a:hlinkClick r:id="" action="ppaction://noaction"/>
          </p:cNvPr>
          <p:cNvSpPr txBox="1"/>
          <p:nvPr userDrawn="1"/>
        </p:nvSpPr>
        <p:spPr>
          <a:xfrm>
            <a:off x="3781120"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Afbeeldingen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https://youtu.be/09yTK-OTEPA</a:t>
            </a:r>
          </a:p>
        </p:txBody>
      </p:sp>
      <p:sp>
        <p:nvSpPr>
          <p:cNvPr id="73" name="H2">
            <a:hlinkClick r:id="" action="ppaction://noaction"/>
          </p:cNvPr>
          <p:cNvSpPr txBox="1"/>
          <p:nvPr userDrawn="1"/>
        </p:nvSpPr>
        <p:spPr>
          <a:xfrm>
            <a:off x="6481282"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Grafieken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https://youtu.be/fbByse1_RSY</a:t>
            </a:r>
          </a:p>
        </p:txBody>
      </p:sp>
      <p:grpSp>
        <p:nvGrpSpPr>
          <p:cNvPr id="79" name="Grafiek icoon"/>
          <p:cNvGrpSpPr/>
          <p:nvPr userDrawn="1"/>
        </p:nvGrpSpPr>
        <p:grpSpPr>
          <a:xfrm>
            <a:off x="7264959" y="2184002"/>
            <a:ext cx="358817" cy="389873"/>
            <a:chOff x="12468049" y="1754144"/>
            <a:chExt cx="339072" cy="369091"/>
          </a:xfrm>
        </p:grpSpPr>
        <p:sp>
          <p:nvSpPr>
            <p:cNvPr id="80" name="Rechthoek 79"/>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Rechthoek 80"/>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Rechthoek 8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83" name="H2">
            <a:hlinkClick r:id="" action="ppaction://noaction"/>
          </p:cNvPr>
          <p:cNvSpPr txBox="1"/>
          <p:nvPr userDrawn="1"/>
        </p:nvSpPr>
        <p:spPr>
          <a:xfrm>
            <a:off x="1066304"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Tabellen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https://youtu.be/IIjbiKAotek</a:t>
            </a:r>
          </a:p>
        </p:txBody>
      </p:sp>
      <p:sp>
        <p:nvSpPr>
          <p:cNvPr id="84" name="H2">
            <a:hlinkClick r:id="" action="ppaction://noaction"/>
          </p:cNvPr>
          <p:cNvSpPr txBox="1"/>
          <p:nvPr userDrawn="1"/>
        </p:nvSpPr>
        <p:spPr>
          <a:xfrm>
            <a:off x="3816019"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Video’s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https://youtu.be/H_4HH09zxC0</a:t>
            </a:r>
          </a:p>
        </p:txBody>
      </p:sp>
      <p:sp>
        <p:nvSpPr>
          <p:cNvPr id="85" name="H2">
            <a:hlinkClick r:id="" action="ppaction://noaction"/>
          </p:cNvPr>
          <p:cNvSpPr txBox="1"/>
          <p:nvPr userDrawn="1"/>
        </p:nvSpPr>
        <p:spPr>
          <a:xfrm>
            <a:off x="6516180"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chemeClr val="accent2"/>
                </a:solidFill>
                <a:latin typeface="+mj-lt"/>
              </a:rPr>
              <a:t> </a:t>
            </a:r>
            <a:br>
              <a:rPr lang="nl-NL" sz="1200" noProof="0">
                <a:solidFill>
                  <a:schemeClr val="tx2"/>
                </a:solidFill>
                <a:latin typeface="+mj-lt"/>
              </a:rPr>
            </a:br>
            <a:r>
              <a:rPr lang="nl-NL" sz="1200" kern="1200" noProof="0">
                <a:solidFill>
                  <a:srgbClr val="44546A"/>
                </a:solidFill>
                <a:latin typeface="Oswald" panose="02000503000000000000" pitchFamily="2" charset="0"/>
                <a:ea typeface="+mn-ea"/>
                <a:cs typeface="+mn-cs"/>
              </a:rPr>
              <a:t>Meer Tips &amp; Tricks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www.pptsolutions.nl</a:t>
            </a:r>
          </a:p>
        </p:txBody>
      </p:sp>
      <p:grpSp>
        <p:nvGrpSpPr>
          <p:cNvPr id="86" name="Tabel icoon"/>
          <p:cNvGrpSpPr/>
          <p:nvPr userDrawn="1"/>
        </p:nvGrpSpPr>
        <p:grpSpPr>
          <a:xfrm>
            <a:off x="1808088" y="4385924"/>
            <a:ext cx="447825" cy="403759"/>
            <a:chOff x="6072040" y="3376043"/>
            <a:chExt cx="1227920" cy="1109109"/>
          </a:xfrm>
        </p:grpSpPr>
        <p:sp>
          <p:nvSpPr>
            <p:cNvPr id="87" name="Rechthoek 86"/>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8" name="Rechthoek 87"/>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89" name="Rechte verbindingslijn 88"/>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0" name="Rechte verbindingslijn 89"/>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1" name="Rechte verbindingslijn 90"/>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2" name="Rechte verbindingslijn 91"/>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3" name="Rechte verbindingslijn 92"/>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94" name="Rechthoek 93"/>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97" name="Video icoon"/>
          <p:cNvGrpSpPr/>
          <p:nvPr userDrawn="1"/>
        </p:nvGrpSpPr>
        <p:grpSpPr>
          <a:xfrm>
            <a:off x="4603376" y="4392447"/>
            <a:ext cx="401285" cy="403079"/>
            <a:chOff x="8066315" y="1676399"/>
            <a:chExt cx="1371600" cy="1380253"/>
          </a:xfrm>
        </p:grpSpPr>
        <p:sp>
          <p:nvSpPr>
            <p:cNvPr id="98" name="Rechthoek 97"/>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99"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00"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101" name="Freeform 17"/>
          <p:cNvSpPr>
            <a:spLocks noEditPoints="1"/>
          </p:cNvSpPr>
          <p:nvPr userDrawn="1"/>
        </p:nvSpPr>
        <p:spPr bwMode="auto">
          <a:xfrm>
            <a:off x="7294860" y="4392446"/>
            <a:ext cx="409961" cy="409214"/>
          </a:xfrm>
          <a:custGeom>
            <a:avLst/>
            <a:gdLst>
              <a:gd name="T0" fmla="*/ 281 w 445"/>
              <a:gd name="T1" fmla="*/ 374 h 445"/>
              <a:gd name="T2" fmla="*/ 320 w 445"/>
              <a:gd name="T3" fmla="*/ 366 h 445"/>
              <a:gd name="T4" fmla="*/ 297 w 445"/>
              <a:gd name="T5" fmla="*/ 330 h 445"/>
              <a:gd name="T6" fmla="*/ 98 w 445"/>
              <a:gd name="T7" fmla="*/ 344 h 445"/>
              <a:gd name="T8" fmla="*/ 175 w 445"/>
              <a:gd name="T9" fmla="*/ 390 h 445"/>
              <a:gd name="T10" fmla="*/ 147 w 445"/>
              <a:gd name="T11" fmla="*/ 329 h 445"/>
              <a:gd name="T12" fmla="*/ 171 w 445"/>
              <a:gd name="T13" fmla="*/ 324 h 445"/>
              <a:gd name="T14" fmla="*/ 200 w 445"/>
              <a:gd name="T15" fmla="*/ 384 h 445"/>
              <a:gd name="T16" fmla="*/ 234 w 445"/>
              <a:gd name="T17" fmla="*/ 392 h 445"/>
              <a:gd name="T18" fmla="*/ 265 w 445"/>
              <a:gd name="T19" fmla="*/ 349 h 445"/>
              <a:gd name="T20" fmla="*/ 310 w 445"/>
              <a:gd name="T21" fmla="*/ 232 h 445"/>
              <a:gd name="T22" fmla="*/ 306 w 445"/>
              <a:gd name="T23" fmla="*/ 290 h 445"/>
              <a:gd name="T24" fmla="*/ 358 w 445"/>
              <a:gd name="T25" fmla="*/ 330 h 445"/>
              <a:gd name="T26" fmla="*/ 393 w 445"/>
              <a:gd name="T27" fmla="*/ 260 h 445"/>
              <a:gd name="T28" fmla="*/ 159 w 445"/>
              <a:gd name="T29" fmla="*/ 232 h 445"/>
              <a:gd name="T30" fmla="*/ 201 w 445"/>
              <a:gd name="T31" fmla="*/ 295 h 445"/>
              <a:gd name="T32" fmla="*/ 284 w 445"/>
              <a:gd name="T33" fmla="*/ 268 h 445"/>
              <a:gd name="T34" fmla="*/ 48 w 445"/>
              <a:gd name="T35" fmla="*/ 232 h 445"/>
              <a:gd name="T36" fmla="*/ 62 w 445"/>
              <a:gd name="T37" fmla="*/ 292 h 445"/>
              <a:gd name="T38" fmla="*/ 98 w 445"/>
              <a:gd name="T39" fmla="*/ 317 h 445"/>
              <a:gd name="T40" fmla="*/ 139 w 445"/>
              <a:gd name="T41" fmla="*/ 281 h 445"/>
              <a:gd name="T42" fmla="*/ 48 w 445"/>
              <a:gd name="T43" fmla="*/ 232 h 445"/>
              <a:gd name="T44" fmla="*/ 223 w 445"/>
              <a:gd name="T45" fmla="*/ 148 h 445"/>
              <a:gd name="T46" fmla="*/ 162 w 445"/>
              <a:gd name="T47" fmla="*/ 173 h 445"/>
              <a:gd name="T48" fmla="*/ 284 w 445"/>
              <a:gd name="T49" fmla="*/ 173 h 445"/>
              <a:gd name="T50" fmla="*/ 69 w 445"/>
              <a:gd name="T51" fmla="*/ 138 h 445"/>
              <a:gd name="T52" fmla="*/ 48 w 445"/>
              <a:gd name="T53" fmla="*/ 208 h 445"/>
              <a:gd name="T54" fmla="*/ 143 w 445"/>
              <a:gd name="T55" fmla="*/ 137 h 445"/>
              <a:gd name="T56" fmla="*/ 82 w 445"/>
              <a:gd name="T57" fmla="*/ 117 h 445"/>
              <a:gd name="T58" fmla="*/ 302 w 445"/>
              <a:gd name="T59" fmla="*/ 136 h 445"/>
              <a:gd name="T60" fmla="*/ 396 w 445"/>
              <a:gd name="T61" fmla="*/ 208 h 445"/>
              <a:gd name="T62" fmla="*/ 373 w 445"/>
              <a:gd name="T63" fmla="*/ 133 h 445"/>
              <a:gd name="T64" fmla="*/ 281 w 445"/>
              <a:gd name="T65" fmla="*/ 71 h 445"/>
              <a:gd name="T66" fmla="*/ 319 w 445"/>
              <a:gd name="T67" fmla="*/ 105 h 445"/>
              <a:gd name="T68" fmla="*/ 296 w 445"/>
              <a:gd name="T69" fmla="*/ 64 h 445"/>
              <a:gd name="T70" fmla="*/ 146 w 445"/>
              <a:gd name="T71" fmla="*/ 65 h 445"/>
              <a:gd name="T72" fmla="*/ 121 w 445"/>
              <a:gd name="T73" fmla="*/ 108 h 445"/>
              <a:gd name="T74" fmla="*/ 165 w 445"/>
              <a:gd name="T75" fmla="*/ 72 h 445"/>
              <a:gd name="T76" fmla="*/ 212 w 445"/>
              <a:gd name="T77" fmla="*/ 52 h 445"/>
              <a:gd name="T78" fmla="*/ 180 w 445"/>
              <a:gd name="T79" fmla="*/ 96 h 445"/>
              <a:gd name="T80" fmla="*/ 238 w 445"/>
              <a:gd name="T81" fmla="*/ 124 h 445"/>
              <a:gd name="T82" fmla="*/ 255 w 445"/>
              <a:gd name="T83" fmla="*/ 75 h 445"/>
              <a:gd name="T84" fmla="*/ 223 w 445"/>
              <a:gd name="T85" fmla="*/ 49 h 445"/>
              <a:gd name="T86" fmla="*/ 293 w 445"/>
              <a:gd name="T87" fmla="*/ 11 h 445"/>
              <a:gd name="T88" fmla="*/ 380 w 445"/>
              <a:gd name="T89" fmla="*/ 65 h 445"/>
              <a:gd name="T90" fmla="*/ 433 w 445"/>
              <a:gd name="T91" fmla="*/ 151 h 445"/>
              <a:gd name="T92" fmla="*/ 442 w 445"/>
              <a:gd name="T93" fmla="*/ 258 h 445"/>
              <a:gd name="T94" fmla="*/ 402 w 445"/>
              <a:gd name="T95" fmla="*/ 353 h 445"/>
              <a:gd name="T96" fmla="*/ 325 w 445"/>
              <a:gd name="T97" fmla="*/ 420 h 445"/>
              <a:gd name="T98" fmla="*/ 223 w 445"/>
              <a:gd name="T99" fmla="*/ 445 h 445"/>
              <a:gd name="T100" fmla="*/ 120 w 445"/>
              <a:gd name="T101" fmla="*/ 420 h 445"/>
              <a:gd name="T102" fmla="*/ 43 w 445"/>
              <a:gd name="T103" fmla="*/ 353 h 445"/>
              <a:gd name="T104" fmla="*/ 2 w 445"/>
              <a:gd name="T105" fmla="*/ 258 h 445"/>
              <a:gd name="T106" fmla="*/ 11 w 445"/>
              <a:gd name="T107" fmla="*/ 151 h 445"/>
              <a:gd name="T108" fmla="*/ 66 w 445"/>
              <a:gd name="T109" fmla="*/ 65 h 445"/>
              <a:gd name="T110" fmla="*/ 152 w 445"/>
              <a:gd name="T111" fmla="*/ 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5" h="445">
                <a:moveTo>
                  <a:pt x="297" y="330"/>
                </a:moveTo>
                <a:lnTo>
                  <a:pt x="289" y="353"/>
                </a:lnTo>
                <a:lnTo>
                  <a:pt x="281" y="374"/>
                </a:lnTo>
                <a:lnTo>
                  <a:pt x="270" y="390"/>
                </a:lnTo>
                <a:lnTo>
                  <a:pt x="296" y="380"/>
                </a:lnTo>
                <a:lnTo>
                  <a:pt x="320" y="366"/>
                </a:lnTo>
                <a:lnTo>
                  <a:pt x="342" y="350"/>
                </a:lnTo>
                <a:lnTo>
                  <a:pt x="319" y="339"/>
                </a:lnTo>
                <a:lnTo>
                  <a:pt x="297" y="330"/>
                </a:lnTo>
                <a:close/>
                <a:moveTo>
                  <a:pt x="147" y="329"/>
                </a:moveTo>
                <a:lnTo>
                  <a:pt x="120" y="337"/>
                </a:lnTo>
                <a:lnTo>
                  <a:pt x="98" y="344"/>
                </a:lnTo>
                <a:lnTo>
                  <a:pt x="121" y="364"/>
                </a:lnTo>
                <a:lnTo>
                  <a:pt x="146" y="379"/>
                </a:lnTo>
                <a:lnTo>
                  <a:pt x="175" y="390"/>
                </a:lnTo>
                <a:lnTo>
                  <a:pt x="165" y="373"/>
                </a:lnTo>
                <a:lnTo>
                  <a:pt x="155" y="352"/>
                </a:lnTo>
                <a:lnTo>
                  <a:pt x="147" y="329"/>
                </a:lnTo>
                <a:close/>
                <a:moveTo>
                  <a:pt x="238" y="320"/>
                </a:moveTo>
                <a:lnTo>
                  <a:pt x="203" y="320"/>
                </a:lnTo>
                <a:lnTo>
                  <a:pt x="171" y="324"/>
                </a:lnTo>
                <a:lnTo>
                  <a:pt x="180" y="349"/>
                </a:lnTo>
                <a:lnTo>
                  <a:pt x="190" y="368"/>
                </a:lnTo>
                <a:lnTo>
                  <a:pt x="200" y="384"/>
                </a:lnTo>
                <a:lnTo>
                  <a:pt x="212" y="392"/>
                </a:lnTo>
                <a:lnTo>
                  <a:pt x="223" y="396"/>
                </a:lnTo>
                <a:lnTo>
                  <a:pt x="234" y="392"/>
                </a:lnTo>
                <a:lnTo>
                  <a:pt x="245" y="384"/>
                </a:lnTo>
                <a:lnTo>
                  <a:pt x="255" y="368"/>
                </a:lnTo>
                <a:lnTo>
                  <a:pt x="265" y="349"/>
                </a:lnTo>
                <a:lnTo>
                  <a:pt x="273" y="325"/>
                </a:lnTo>
                <a:lnTo>
                  <a:pt x="238" y="320"/>
                </a:lnTo>
                <a:close/>
                <a:moveTo>
                  <a:pt x="310" y="232"/>
                </a:moveTo>
                <a:lnTo>
                  <a:pt x="309" y="254"/>
                </a:lnTo>
                <a:lnTo>
                  <a:pt x="308" y="272"/>
                </a:lnTo>
                <a:lnTo>
                  <a:pt x="306" y="290"/>
                </a:lnTo>
                <a:lnTo>
                  <a:pt x="302" y="306"/>
                </a:lnTo>
                <a:lnTo>
                  <a:pt x="331" y="316"/>
                </a:lnTo>
                <a:lnTo>
                  <a:pt x="358" y="330"/>
                </a:lnTo>
                <a:lnTo>
                  <a:pt x="373" y="308"/>
                </a:lnTo>
                <a:lnTo>
                  <a:pt x="385" y="285"/>
                </a:lnTo>
                <a:lnTo>
                  <a:pt x="393" y="260"/>
                </a:lnTo>
                <a:lnTo>
                  <a:pt x="396" y="232"/>
                </a:lnTo>
                <a:lnTo>
                  <a:pt x="310" y="232"/>
                </a:lnTo>
                <a:close/>
                <a:moveTo>
                  <a:pt x="159" y="232"/>
                </a:moveTo>
                <a:lnTo>
                  <a:pt x="162" y="267"/>
                </a:lnTo>
                <a:lnTo>
                  <a:pt x="166" y="299"/>
                </a:lnTo>
                <a:lnTo>
                  <a:pt x="201" y="295"/>
                </a:lnTo>
                <a:lnTo>
                  <a:pt x="239" y="295"/>
                </a:lnTo>
                <a:lnTo>
                  <a:pt x="278" y="301"/>
                </a:lnTo>
                <a:lnTo>
                  <a:pt x="284" y="268"/>
                </a:lnTo>
                <a:lnTo>
                  <a:pt x="286" y="232"/>
                </a:lnTo>
                <a:lnTo>
                  <a:pt x="159" y="232"/>
                </a:lnTo>
                <a:close/>
                <a:moveTo>
                  <a:pt x="48" y="232"/>
                </a:moveTo>
                <a:lnTo>
                  <a:pt x="50" y="255"/>
                </a:lnTo>
                <a:lnTo>
                  <a:pt x="56" y="275"/>
                </a:lnTo>
                <a:lnTo>
                  <a:pt x="62" y="292"/>
                </a:lnTo>
                <a:lnTo>
                  <a:pt x="71" y="308"/>
                </a:lnTo>
                <a:lnTo>
                  <a:pt x="82" y="324"/>
                </a:lnTo>
                <a:lnTo>
                  <a:pt x="98" y="317"/>
                </a:lnTo>
                <a:lnTo>
                  <a:pt x="119" y="311"/>
                </a:lnTo>
                <a:lnTo>
                  <a:pt x="142" y="304"/>
                </a:lnTo>
                <a:lnTo>
                  <a:pt x="139" y="281"/>
                </a:lnTo>
                <a:lnTo>
                  <a:pt x="137" y="257"/>
                </a:lnTo>
                <a:lnTo>
                  <a:pt x="135" y="232"/>
                </a:lnTo>
                <a:lnTo>
                  <a:pt x="48" y="232"/>
                </a:lnTo>
                <a:close/>
                <a:moveTo>
                  <a:pt x="278" y="141"/>
                </a:moveTo>
                <a:lnTo>
                  <a:pt x="250" y="146"/>
                </a:lnTo>
                <a:lnTo>
                  <a:pt x="223" y="148"/>
                </a:lnTo>
                <a:lnTo>
                  <a:pt x="193" y="146"/>
                </a:lnTo>
                <a:lnTo>
                  <a:pt x="166" y="143"/>
                </a:lnTo>
                <a:lnTo>
                  <a:pt x="162" y="173"/>
                </a:lnTo>
                <a:lnTo>
                  <a:pt x="159" y="208"/>
                </a:lnTo>
                <a:lnTo>
                  <a:pt x="286" y="208"/>
                </a:lnTo>
                <a:lnTo>
                  <a:pt x="284" y="173"/>
                </a:lnTo>
                <a:lnTo>
                  <a:pt x="278" y="141"/>
                </a:lnTo>
                <a:close/>
                <a:moveTo>
                  <a:pt x="82" y="117"/>
                </a:moveTo>
                <a:lnTo>
                  <a:pt x="69" y="138"/>
                </a:lnTo>
                <a:lnTo>
                  <a:pt x="59" y="160"/>
                </a:lnTo>
                <a:lnTo>
                  <a:pt x="51" y="184"/>
                </a:lnTo>
                <a:lnTo>
                  <a:pt x="48" y="208"/>
                </a:lnTo>
                <a:lnTo>
                  <a:pt x="135" y="208"/>
                </a:lnTo>
                <a:lnTo>
                  <a:pt x="138" y="172"/>
                </a:lnTo>
                <a:lnTo>
                  <a:pt x="143" y="137"/>
                </a:lnTo>
                <a:lnTo>
                  <a:pt x="119" y="131"/>
                </a:lnTo>
                <a:lnTo>
                  <a:pt x="99" y="124"/>
                </a:lnTo>
                <a:lnTo>
                  <a:pt x="82" y="117"/>
                </a:lnTo>
                <a:close/>
                <a:moveTo>
                  <a:pt x="358" y="111"/>
                </a:moveTo>
                <a:lnTo>
                  <a:pt x="331" y="125"/>
                </a:lnTo>
                <a:lnTo>
                  <a:pt x="302" y="136"/>
                </a:lnTo>
                <a:lnTo>
                  <a:pt x="308" y="171"/>
                </a:lnTo>
                <a:lnTo>
                  <a:pt x="310" y="208"/>
                </a:lnTo>
                <a:lnTo>
                  <a:pt x="396" y="208"/>
                </a:lnTo>
                <a:lnTo>
                  <a:pt x="393" y="183"/>
                </a:lnTo>
                <a:lnTo>
                  <a:pt x="385" y="158"/>
                </a:lnTo>
                <a:lnTo>
                  <a:pt x="373" y="133"/>
                </a:lnTo>
                <a:lnTo>
                  <a:pt x="358" y="111"/>
                </a:lnTo>
                <a:close/>
                <a:moveTo>
                  <a:pt x="270" y="54"/>
                </a:moveTo>
                <a:lnTo>
                  <a:pt x="281" y="71"/>
                </a:lnTo>
                <a:lnTo>
                  <a:pt x="289" y="90"/>
                </a:lnTo>
                <a:lnTo>
                  <a:pt x="297" y="113"/>
                </a:lnTo>
                <a:lnTo>
                  <a:pt x="319" y="105"/>
                </a:lnTo>
                <a:lnTo>
                  <a:pt x="342" y="95"/>
                </a:lnTo>
                <a:lnTo>
                  <a:pt x="320" y="77"/>
                </a:lnTo>
                <a:lnTo>
                  <a:pt x="296" y="64"/>
                </a:lnTo>
                <a:lnTo>
                  <a:pt x="270" y="54"/>
                </a:lnTo>
                <a:close/>
                <a:moveTo>
                  <a:pt x="175" y="54"/>
                </a:moveTo>
                <a:lnTo>
                  <a:pt x="146" y="65"/>
                </a:lnTo>
                <a:lnTo>
                  <a:pt x="121" y="80"/>
                </a:lnTo>
                <a:lnTo>
                  <a:pt x="98" y="99"/>
                </a:lnTo>
                <a:lnTo>
                  <a:pt x="121" y="108"/>
                </a:lnTo>
                <a:lnTo>
                  <a:pt x="149" y="115"/>
                </a:lnTo>
                <a:lnTo>
                  <a:pt x="155" y="91"/>
                </a:lnTo>
                <a:lnTo>
                  <a:pt x="165" y="72"/>
                </a:lnTo>
                <a:lnTo>
                  <a:pt x="175" y="54"/>
                </a:lnTo>
                <a:close/>
                <a:moveTo>
                  <a:pt x="223" y="49"/>
                </a:moveTo>
                <a:lnTo>
                  <a:pt x="212" y="52"/>
                </a:lnTo>
                <a:lnTo>
                  <a:pt x="200" y="61"/>
                </a:lnTo>
                <a:lnTo>
                  <a:pt x="190" y="75"/>
                </a:lnTo>
                <a:lnTo>
                  <a:pt x="180" y="96"/>
                </a:lnTo>
                <a:lnTo>
                  <a:pt x="171" y="120"/>
                </a:lnTo>
                <a:lnTo>
                  <a:pt x="203" y="124"/>
                </a:lnTo>
                <a:lnTo>
                  <a:pt x="238" y="124"/>
                </a:lnTo>
                <a:lnTo>
                  <a:pt x="273" y="120"/>
                </a:lnTo>
                <a:lnTo>
                  <a:pt x="265" y="95"/>
                </a:lnTo>
                <a:lnTo>
                  <a:pt x="255" y="75"/>
                </a:lnTo>
                <a:lnTo>
                  <a:pt x="245" y="61"/>
                </a:lnTo>
                <a:lnTo>
                  <a:pt x="234" y="52"/>
                </a:lnTo>
                <a:lnTo>
                  <a:pt x="223" y="49"/>
                </a:lnTo>
                <a:close/>
                <a:moveTo>
                  <a:pt x="223" y="0"/>
                </a:moveTo>
                <a:lnTo>
                  <a:pt x="259" y="3"/>
                </a:lnTo>
                <a:lnTo>
                  <a:pt x="293" y="11"/>
                </a:lnTo>
                <a:lnTo>
                  <a:pt x="325" y="25"/>
                </a:lnTo>
                <a:lnTo>
                  <a:pt x="354" y="42"/>
                </a:lnTo>
                <a:lnTo>
                  <a:pt x="380" y="65"/>
                </a:lnTo>
                <a:lnTo>
                  <a:pt x="402" y="90"/>
                </a:lnTo>
                <a:lnTo>
                  <a:pt x="420" y="120"/>
                </a:lnTo>
                <a:lnTo>
                  <a:pt x="433" y="151"/>
                </a:lnTo>
                <a:lnTo>
                  <a:pt x="442" y="186"/>
                </a:lnTo>
                <a:lnTo>
                  <a:pt x="445" y="222"/>
                </a:lnTo>
                <a:lnTo>
                  <a:pt x="442" y="258"/>
                </a:lnTo>
                <a:lnTo>
                  <a:pt x="433" y="292"/>
                </a:lnTo>
                <a:lnTo>
                  <a:pt x="420" y="325"/>
                </a:lnTo>
                <a:lnTo>
                  <a:pt x="402" y="353"/>
                </a:lnTo>
                <a:lnTo>
                  <a:pt x="380" y="379"/>
                </a:lnTo>
                <a:lnTo>
                  <a:pt x="354" y="402"/>
                </a:lnTo>
                <a:lnTo>
                  <a:pt x="325" y="420"/>
                </a:lnTo>
                <a:lnTo>
                  <a:pt x="293" y="434"/>
                </a:lnTo>
                <a:lnTo>
                  <a:pt x="259" y="441"/>
                </a:lnTo>
                <a:lnTo>
                  <a:pt x="223" y="445"/>
                </a:lnTo>
                <a:lnTo>
                  <a:pt x="187" y="441"/>
                </a:lnTo>
                <a:lnTo>
                  <a:pt x="152" y="434"/>
                </a:lnTo>
                <a:lnTo>
                  <a:pt x="120" y="420"/>
                </a:lnTo>
                <a:lnTo>
                  <a:pt x="91" y="402"/>
                </a:lnTo>
                <a:lnTo>
                  <a:pt x="66" y="379"/>
                </a:lnTo>
                <a:lnTo>
                  <a:pt x="43" y="353"/>
                </a:lnTo>
                <a:lnTo>
                  <a:pt x="25" y="325"/>
                </a:lnTo>
                <a:lnTo>
                  <a:pt x="11" y="292"/>
                </a:lnTo>
                <a:lnTo>
                  <a:pt x="2" y="258"/>
                </a:lnTo>
                <a:lnTo>
                  <a:pt x="0" y="222"/>
                </a:lnTo>
                <a:lnTo>
                  <a:pt x="2" y="186"/>
                </a:lnTo>
                <a:lnTo>
                  <a:pt x="11" y="151"/>
                </a:lnTo>
                <a:lnTo>
                  <a:pt x="25" y="120"/>
                </a:lnTo>
                <a:lnTo>
                  <a:pt x="43" y="90"/>
                </a:lnTo>
                <a:lnTo>
                  <a:pt x="66" y="65"/>
                </a:lnTo>
                <a:lnTo>
                  <a:pt x="91" y="42"/>
                </a:lnTo>
                <a:lnTo>
                  <a:pt x="120" y="25"/>
                </a:lnTo>
                <a:lnTo>
                  <a:pt x="152" y="11"/>
                </a:lnTo>
                <a:lnTo>
                  <a:pt x="187" y="3"/>
                </a:lnTo>
                <a:lnTo>
                  <a:pt x="223" y="0"/>
                </a:ln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nvGrpSpPr>
          <p:cNvPr id="120" name="Knop uitleg"/>
          <p:cNvGrpSpPr/>
          <p:nvPr userDrawn="1"/>
        </p:nvGrpSpPr>
        <p:grpSpPr>
          <a:xfrm>
            <a:off x="9508901" y="2860359"/>
            <a:ext cx="1947767" cy="2037397"/>
            <a:chOff x="9275416" y="2755352"/>
            <a:chExt cx="1944216" cy="2037397"/>
          </a:xfrm>
        </p:grpSpPr>
        <p:sp>
          <p:nvSpPr>
            <p:cNvPr id="43"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2" name="Groep 41"/>
            <p:cNvGrpSpPr/>
            <p:nvPr userDrawn="1"/>
          </p:nvGrpSpPr>
          <p:grpSpPr>
            <a:xfrm>
              <a:off x="9434682" y="3006335"/>
              <a:ext cx="1625685" cy="1701927"/>
              <a:chOff x="9434682" y="3006335"/>
              <a:chExt cx="1625685" cy="1701927"/>
            </a:xfrm>
          </p:grpSpPr>
          <p:sp>
            <p:nvSpPr>
              <p:cNvPr id="36" name="Ovaal 35"/>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16"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Oswald" panose="02000503000000000000" pitchFamily="2" charset="0"/>
                    <a:ea typeface="+mn-ea"/>
                    <a:cs typeface="+mn-cs"/>
                  </a:rPr>
                  <a:t>Open deze dia in de diavoorstelling en klik</a:t>
                </a:r>
                <a:br>
                  <a:rPr lang="nl-NL" sz="1200" kern="1200" noProof="0">
                    <a:solidFill>
                      <a:srgbClr val="FFFFFF"/>
                    </a:solidFill>
                    <a:latin typeface="Oswald" panose="02000503000000000000" pitchFamily="2" charset="0"/>
                    <a:ea typeface="+mn-ea"/>
                    <a:cs typeface="+mn-cs"/>
                  </a:rPr>
                </a:br>
                <a:r>
                  <a:rPr lang="nl-NL" sz="1200" kern="1200" noProof="0">
                    <a:solidFill>
                      <a:srgbClr val="FFFFFF"/>
                    </a:solidFill>
                    <a:latin typeface="Oswald" panose="02000503000000000000" pitchFamily="2" charset="0"/>
                    <a:ea typeface="+mn-ea"/>
                    <a:cs typeface="+mn-cs"/>
                  </a:rPr>
                  <a:t>op de YouTube-link</a:t>
                </a:r>
                <a:endParaRPr lang="nl-NL" sz="1000" kern="1200" noProof="0">
                  <a:solidFill>
                    <a:srgbClr val="FFFFFF"/>
                  </a:solidFill>
                  <a:latin typeface="Oswald" panose="02000503000000000000" pitchFamily="2" charset="0"/>
                  <a:ea typeface="+mn-ea"/>
                  <a:cs typeface="+mn-cs"/>
                </a:endParaRPr>
              </a:p>
            </p:txBody>
          </p:sp>
          <p:grpSp>
            <p:nvGrpSpPr>
              <p:cNvPr id="117" name="Groep 116"/>
              <p:cNvGrpSpPr>
                <a:grpSpLocks noChangeAspect="1"/>
              </p:cNvGrpSpPr>
              <p:nvPr userDrawn="1"/>
            </p:nvGrpSpPr>
            <p:grpSpPr>
              <a:xfrm>
                <a:off x="10139574" y="3193941"/>
                <a:ext cx="215900" cy="464820"/>
                <a:chOff x="9836152" y="1052862"/>
                <a:chExt cx="269875" cy="581025"/>
              </a:xfrm>
              <a:solidFill>
                <a:schemeClr val="bg1"/>
              </a:solidFill>
            </p:grpSpPr>
            <p:sp>
              <p:nvSpPr>
                <p:cNvPr id="118"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sp>
              <p:nvSpPr>
                <p:cNvPr id="119"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grpSp>
        </p:grpSp>
      </p:grpSp>
      <p:sp>
        <p:nvSpPr>
          <p:cNvPr id="58"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noProof="0"/>
          </a:p>
        </p:txBody>
      </p:sp>
      <p:cxnSp>
        <p:nvCxnSpPr>
          <p:cNvPr id="60" name="Rechte verbindingslijn 59"/>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1"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grpSp>
        <p:nvGrpSpPr>
          <p:cNvPr id="4" name="Groep 3"/>
          <p:cNvGrpSpPr/>
          <p:nvPr userDrawn="1"/>
        </p:nvGrpSpPr>
        <p:grpSpPr>
          <a:xfrm>
            <a:off x="1630522" y="2276771"/>
            <a:ext cx="758666" cy="226154"/>
            <a:chOff x="1607118" y="2276771"/>
            <a:chExt cx="757283" cy="226154"/>
          </a:xfrm>
        </p:grpSpPr>
        <p:grpSp>
          <p:nvGrpSpPr>
            <p:cNvPr id="71" name="Groep 70"/>
            <p:cNvGrpSpPr/>
            <p:nvPr userDrawn="1"/>
          </p:nvGrpSpPr>
          <p:grpSpPr>
            <a:xfrm>
              <a:off x="2077148" y="2276771"/>
              <a:ext cx="287253" cy="226154"/>
              <a:chOff x="-3310843" y="700986"/>
              <a:chExt cx="182598" cy="143759"/>
            </a:xfrm>
          </p:grpSpPr>
          <p:grpSp>
            <p:nvGrpSpPr>
              <p:cNvPr id="160" name="Groep 159"/>
              <p:cNvGrpSpPr/>
              <p:nvPr userDrawn="1"/>
            </p:nvGrpSpPr>
            <p:grpSpPr>
              <a:xfrm>
                <a:off x="-3310843" y="700986"/>
                <a:ext cx="182598" cy="143759"/>
                <a:chOff x="-3310843" y="700986"/>
                <a:chExt cx="182598" cy="143759"/>
              </a:xfrm>
            </p:grpSpPr>
            <p:cxnSp>
              <p:nvCxnSpPr>
                <p:cNvPr id="164" name="Rechte verbindingslijn 163"/>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65" name="Rechte verbindingslijn 164"/>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66" name="Rechte verbindingslijn 165"/>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67" name="Rechte verbindingslijn 166"/>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68" name="Rechte verbindingslijn 167"/>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61" name="Groep 160"/>
              <p:cNvGrpSpPr/>
              <p:nvPr userDrawn="1"/>
            </p:nvGrpSpPr>
            <p:grpSpPr>
              <a:xfrm flipH="1">
                <a:off x="-3310774" y="735854"/>
                <a:ext cx="88801" cy="72568"/>
                <a:chOff x="-2091059" y="1395403"/>
                <a:chExt cx="157316" cy="128558"/>
              </a:xfrm>
            </p:grpSpPr>
            <p:sp>
              <p:nvSpPr>
                <p:cNvPr id="162" name="Rechthoek 161"/>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3"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74" name="Groep 73"/>
            <p:cNvGrpSpPr/>
            <p:nvPr userDrawn="1"/>
          </p:nvGrpSpPr>
          <p:grpSpPr>
            <a:xfrm>
              <a:off x="1607118" y="2276771"/>
              <a:ext cx="287253" cy="226154"/>
              <a:chOff x="-3634116" y="700986"/>
              <a:chExt cx="182598" cy="143759"/>
            </a:xfrm>
          </p:grpSpPr>
          <p:grpSp>
            <p:nvGrpSpPr>
              <p:cNvPr id="151" name="Groep 150"/>
              <p:cNvGrpSpPr/>
              <p:nvPr userDrawn="1"/>
            </p:nvGrpSpPr>
            <p:grpSpPr>
              <a:xfrm>
                <a:off x="-3634116" y="700986"/>
                <a:ext cx="182598" cy="143759"/>
                <a:chOff x="-3634116" y="700986"/>
                <a:chExt cx="182598" cy="143759"/>
              </a:xfrm>
            </p:grpSpPr>
            <p:cxnSp>
              <p:nvCxnSpPr>
                <p:cNvPr id="155" name="Rechte verbindingslijn 154"/>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56" name="Rechte verbindingslijn 155"/>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57" name="Rechte verbindingslijn 156"/>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58" name="Rechte verbindingslijn 157"/>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59" name="Rechte verbindingslijn 158"/>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52" name="Groep 151"/>
              <p:cNvGrpSpPr/>
              <p:nvPr userDrawn="1"/>
            </p:nvGrpSpPr>
            <p:grpSpPr>
              <a:xfrm>
                <a:off x="-3634047" y="735854"/>
                <a:ext cx="88801" cy="72568"/>
                <a:chOff x="-2091059" y="1395403"/>
                <a:chExt cx="157316" cy="128558"/>
              </a:xfrm>
            </p:grpSpPr>
            <p:sp>
              <p:nvSpPr>
                <p:cNvPr id="153" name="Rechthoek 152"/>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79" name="Groep 178"/>
          <p:cNvGrpSpPr/>
          <p:nvPr userDrawn="1"/>
        </p:nvGrpSpPr>
        <p:grpSpPr>
          <a:xfrm>
            <a:off x="4573974" y="2179391"/>
            <a:ext cx="369155" cy="398538"/>
            <a:chOff x="14466489" y="1001522"/>
            <a:chExt cx="290627" cy="314333"/>
          </a:xfrm>
        </p:grpSpPr>
        <p:sp>
          <p:nvSpPr>
            <p:cNvPr id="200" name="Rechthoek 199"/>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2"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04" name="Rechte verbindingslijn 203"/>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204"/>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HYPERLINKS"/>
          <p:cNvGrpSpPr/>
          <p:nvPr userDrawn="1"/>
        </p:nvGrpSpPr>
        <p:grpSpPr>
          <a:xfrm>
            <a:off x="674999" y="1599166"/>
            <a:ext cx="8081505" cy="4559785"/>
            <a:chOff x="673768" y="1599165"/>
            <a:chExt cx="8066773" cy="4559785"/>
          </a:xfrm>
        </p:grpSpPr>
        <p:sp>
          <p:nvSpPr>
            <p:cNvPr id="121" name="HYPERLINK">
              <a:hlinkClick r:id="rId2"/>
            </p:cNvPr>
            <p:cNvSpPr/>
            <p:nvPr userDrawn="1"/>
          </p:nvSpPr>
          <p:spPr>
            <a:xfrm>
              <a:off x="673768" y="1599165"/>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3" name="HYPERLINK">
              <a:hlinkClick r:id="rId3"/>
            </p:cNvPr>
            <p:cNvSpPr/>
            <p:nvPr userDrawn="1"/>
          </p:nvSpPr>
          <p:spPr>
            <a:xfrm>
              <a:off x="3465094"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4" name="HYPERLINK">
              <a:hlinkClick r:id="rId4"/>
            </p:cNvPr>
            <p:cNvSpPr/>
            <p:nvPr userDrawn="1"/>
          </p:nvSpPr>
          <p:spPr>
            <a:xfrm>
              <a:off x="6148301"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5" name="HYPERLINK">
              <a:hlinkClick r:id="rId5"/>
            </p:cNvPr>
            <p:cNvSpPr/>
            <p:nvPr userDrawn="1"/>
          </p:nvSpPr>
          <p:spPr>
            <a:xfrm>
              <a:off x="673768" y="3932073"/>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6" name="HYPERLINK">
              <a:hlinkClick r:id="rId6"/>
            </p:cNvPr>
            <p:cNvSpPr/>
            <p:nvPr userDrawn="1"/>
          </p:nvSpPr>
          <p:spPr>
            <a:xfrm>
              <a:off x="3454453"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7" name="HYPERLINK">
              <a:hlinkClick r:id="rId7"/>
            </p:cNvPr>
            <p:cNvSpPr/>
            <p:nvPr userDrawn="1"/>
          </p:nvSpPr>
          <p:spPr>
            <a:xfrm>
              <a:off x="6149692"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grpSp>
      <p:sp>
        <p:nvSpPr>
          <p:cNvPr id="103" name="Rechthoek 102">
            <a:hlinkClick r:id="rId7"/>
            <a:extLst>
              <a:ext uri="{FF2B5EF4-FFF2-40B4-BE49-F238E27FC236}">
                <a16:creationId xmlns:a16="http://schemas.microsoft.com/office/drawing/2014/main" id="{A74EDF85-9D78-4A54-895F-5F47F5DE6BF2}"/>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3817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DIA (100%)">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282E6B19-C172-4760-8A97-D66BFBC0201A}"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tIns="72000"/>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06470" y="0"/>
            <a:ext cx="1480516"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77CA6B8A-BEB2-49FD-AE28-FD442722680E}"/>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730695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STRUCTIES: Dia plakken">
    <p:spTree>
      <p:nvGrpSpPr>
        <p:cNvPr id="1" name=""/>
        <p:cNvGrpSpPr/>
        <p:nvPr/>
      </p:nvGrpSpPr>
      <p:grpSpPr>
        <a:xfrm>
          <a:off x="0" y="0"/>
          <a:ext cx="0" cy="0"/>
          <a:chOff x="0" y="0"/>
          <a:chExt cx="0" cy="0"/>
        </a:xfrm>
      </p:grpSpPr>
      <p:sp>
        <p:nvSpPr>
          <p:cNvPr id="60" name="Rechthoek 5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Dia plakken</a:t>
            </a:r>
          </a:p>
        </p:txBody>
      </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Voordat je begint…</a:t>
            </a:r>
          </a:p>
        </p:txBody>
      </p:sp>
      <p:grpSp>
        <p:nvGrpSpPr>
          <p:cNvPr id="23" name="Groep 22">
            <a:extLst>
              <a:ext uri="{FF2B5EF4-FFF2-40B4-BE49-F238E27FC236}">
                <a16:creationId xmlns:a16="http://schemas.microsoft.com/office/drawing/2014/main" id="{AECC605F-1D7D-44DC-ACA6-7D0A7E2B238F}"/>
              </a:ext>
            </a:extLst>
          </p:cNvPr>
          <p:cNvGrpSpPr/>
          <p:nvPr userDrawn="1"/>
        </p:nvGrpSpPr>
        <p:grpSpPr>
          <a:xfrm>
            <a:off x="692151" y="1979427"/>
            <a:ext cx="10807637" cy="3437453"/>
            <a:chOff x="690889" y="1979426"/>
            <a:chExt cx="10787936" cy="3437453"/>
          </a:xfrm>
        </p:grpSpPr>
        <p:pic>
          <p:nvPicPr>
            <p:cNvPr id="10" name="Afbeelding 9">
              <a:extLst>
                <a:ext uri="{FF2B5EF4-FFF2-40B4-BE49-F238E27FC236}">
                  <a16:creationId xmlns:a16="http://schemas.microsoft.com/office/drawing/2014/main" id="{D247FBA0-6236-4D93-A681-2816EDF52E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1984" y="2928312"/>
              <a:ext cx="2757115" cy="1443177"/>
            </a:xfrm>
            <a:prstGeom prst="rect">
              <a:avLst/>
            </a:prstGeom>
            <a:ln>
              <a:solidFill>
                <a:srgbClr val="8C8F92"/>
              </a:solidFill>
            </a:ln>
          </p:spPr>
        </p:pic>
        <p:pic>
          <p:nvPicPr>
            <p:cNvPr id="5" name="Afbeelding 4">
              <a:extLst>
                <a:ext uri="{FF2B5EF4-FFF2-40B4-BE49-F238E27FC236}">
                  <a16:creationId xmlns:a16="http://schemas.microsoft.com/office/drawing/2014/main" id="{FAABE902-541F-43CD-B0AB-BAE7064CE48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28720" y="2922054"/>
              <a:ext cx="2760606" cy="1443633"/>
            </a:xfrm>
            <a:prstGeom prst="rect">
              <a:avLst/>
            </a:prstGeom>
            <a:ln>
              <a:solidFill>
                <a:srgbClr val="8C8F92"/>
              </a:solidFill>
            </a:ln>
          </p:spPr>
        </p:pic>
        <p:pic>
          <p:nvPicPr>
            <p:cNvPr id="4" name="Afbeelding 3">
              <a:extLst>
                <a:ext uri="{FF2B5EF4-FFF2-40B4-BE49-F238E27FC236}">
                  <a16:creationId xmlns:a16="http://schemas.microsoft.com/office/drawing/2014/main" id="{15E11FFE-88B5-4A5D-8FE3-E92B473F349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0889" y="2942759"/>
              <a:ext cx="2735216" cy="1429545"/>
            </a:xfrm>
            <a:prstGeom prst="rect">
              <a:avLst/>
            </a:prstGeom>
            <a:ln>
              <a:solidFill>
                <a:srgbClr val="8C8F92"/>
              </a:solidFill>
            </a:ln>
          </p:spPr>
        </p:pic>
        <p:grpSp>
          <p:nvGrpSpPr>
            <p:cNvPr id="35" name="Groep 34"/>
            <p:cNvGrpSpPr/>
            <p:nvPr userDrawn="1"/>
          </p:nvGrpSpPr>
          <p:grpSpPr>
            <a:xfrm>
              <a:off x="691258" y="1979426"/>
              <a:ext cx="10787567" cy="3437453"/>
              <a:chOff x="435100" y="2165458"/>
              <a:chExt cx="10787567" cy="3437453"/>
            </a:xfrm>
          </p:grpSpPr>
          <p:grpSp>
            <p:nvGrpSpPr>
              <p:cNvPr id="42" name="Groep 41"/>
              <p:cNvGrpSpPr/>
              <p:nvPr/>
            </p:nvGrpSpPr>
            <p:grpSpPr>
              <a:xfrm>
                <a:off x="689183" y="2317897"/>
                <a:ext cx="1819124" cy="1488559"/>
                <a:chOff x="1576217" y="1539637"/>
                <a:chExt cx="2497599" cy="2043743"/>
              </a:xfrm>
            </p:grpSpPr>
            <p:sp>
              <p:nvSpPr>
                <p:cNvPr id="70" name="Ovaal 69"/>
                <p:cNvSpPr/>
                <p:nvPr/>
              </p:nvSpPr>
              <p:spPr>
                <a:xfrm>
                  <a:off x="1576217" y="2624542"/>
                  <a:ext cx="268099" cy="268101"/>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72" name="Rechte verbindingslijn 71"/>
                <p:cNvCxnSpPr>
                  <a:cxnSpLocks/>
                </p:cNvCxnSpPr>
                <p:nvPr/>
              </p:nvCxnSpPr>
              <p:spPr>
                <a:xfrm flipH="1">
                  <a:off x="1710267" y="1539637"/>
                  <a:ext cx="2013194" cy="1093496"/>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73" name="Rechte verbindingslijn 72"/>
                <p:cNvCxnSpPr>
                  <a:cxnSpLocks/>
                </p:cNvCxnSpPr>
                <p:nvPr/>
              </p:nvCxnSpPr>
              <p:spPr>
                <a:xfrm flipH="1" flipV="1">
                  <a:off x="1693333" y="2878667"/>
                  <a:ext cx="2380483" cy="704713"/>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ep 42"/>
              <p:cNvGrpSpPr/>
              <p:nvPr/>
            </p:nvGrpSpPr>
            <p:grpSpPr>
              <a:xfrm>
                <a:off x="4524700" y="3531339"/>
                <a:ext cx="135750" cy="135750"/>
                <a:chOff x="6569918" y="3240107"/>
                <a:chExt cx="430310" cy="430310"/>
              </a:xfrm>
            </p:grpSpPr>
            <p:sp>
              <p:nvSpPr>
                <p:cNvPr id="59" name="Ovaal 58"/>
                <p:cNvSpPr/>
                <p:nvPr/>
              </p:nvSpPr>
              <p:spPr>
                <a:xfrm>
                  <a:off x="6569918"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61" name="Vermenigvuldigen 49"/>
                <p:cNvSpPr/>
                <p:nvPr/>
              </p:nvSpPr>
              <p:spPr>
                <a:xfrm>
                  <a:off x="6579279" y="3259665"/>
                  <a:ext cx="403927" cy="4039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44" name="Ovaal 43"/>
              <p:cNvSpPr/>
              <p:nvPr/>
            </p:nvSpPr>
            <p:spPr>
              <a:xfrm>
                <a:off x="4498329" y="3511480"/>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45" name="Rechte verbindingslijn 44"/>
              <p:cNvCxnSpPr>
                <a:cxnSpLocks/>
                <a:stCxn id="40" idx="1"/>
              </p:cNvCxnSpPr>
              <p:nvPr/>
            </p:nvCxnSpPr>
            <p:spPr>
              <a:xfrm flipH="1">
                <a:off x="4592067" y="2411559"/>
                <a:ext cx="1394690" cy="997615"/>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a:cxnSpLocks/>
              </p:cNvCxnSpPr>
              <p:nvPr/>
            </p:nvCxnSpPr>
            <p:spPr>
              <a:xfrm flipH="1" flipV="1">
                <a:off x="4611117" y="3714750"/>
                <a:ext cx="1962150" cy="13335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48" name="Ovaal 47"/>
              <p:cNvSpPr/>
              <p:nvPr/>
            </p:nvSpPr>
            <p:spPr>
              <a:xfrm>
                <a:off x="43510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A</a:t>
                </a:r>
              </a:p>
            </p:txBody>
          </p:sp>
          <p:sp>
            <p:nvSpPr>
              <p:cNvPr id="49" name="Ovaal 48"/>
              <p:cNvSpPr/>
              <p:nvPr/>
            </p:nvSpPr>
            <p:spPr>
              <a:xfrm>
                <a:off x="4273589"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B</a:t>
                </a:r>
              </a:p>
            </p:txBody>
          </p:sp>
          <p:grpSp>
            <p:nvGrpSpPr>
              <p:cNvPr id="50" name="Groep 49"/>
              <p:cNvGrpSpPr/>
              <p:nvPr/>
            </p:nvGrpSpPr>
            <p:grpSpPr>
              <a:xfrm>
                <a:off x="6610285" y="2756643"/>
                <a:ext cx="433398" cy="433398"/>
                <a:chOff x="7376403" y="3240107"/>
                <a:chExt cx="430310" cy="430310"/>
              </a:xfrm>
            </p:grpSpPr>
            <p:sp>
              <p:nvSpPr>
                <p:cNvPr id="57" name="Ovaal 56"/>
                <p:cNvSpPr/>
                <p:nvPr/>
              </p:nvSpPr>
              <p:spPr>
                <a:xfrm>
                  <a:off x="7376403"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58" name="Vermenigvuldigen 40"/>
                <p:cNvSpPr/>
                <p:nvPr/>
              </p:nvSpPr>
              <p:spPr>
                <a:xfrm>
                  <a:off x="7389594" y="3259666"/>
                  <a:ext cx="403928" cy="403928"/>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51" name="Tekstvak 50"/>
              <p:cNvSpPr txBox="1"/>
              <p:nvPr/>
            </p:nvSpPr>
            <p:spPr>
              <a:xfrm>
                <a:off x="8516760" y="4854881"/>
                <a:ext cx="2697316" cy="748030"/>
              </a:xfrm>
              <a:prstGeom prst="rect">
                <a:avLst/>
              </a:prstGeom>
              <a:noFill/>
            </p:spPr>
            <p:txBody>
              <a:bodyPr wrap="square" lIns="0" tIns="0" rIns="0" bIns="0" rtlCol="0">
                <a:noAutofit/>
              </a:bodyPr>
              <a:lstStyle>
                <a:defPPr>
                  <a:defRPr lang="nl-NL"/>
                </a:defPPr>
                <a:lvl1pPr>
                  <a:lnSpc>
                    <a:spcPct val="90000"/>
                  </a:lnSpc>
                  <a:defRPr sz="1000">
                    <a:solidFill>
                      <a:srgbClr val="44546A"/>
                    </a:solidFill>
                  </a:defRPr>
                </a:lvl1pPr>
              </a:lstStyle>
              <a:p>
                <a:pPr lvl="0"/>
                <a:r>
                  <a:rPr lang="nl-NL" sz="1000">
                    <a:solidFill>
                      <a:srgbClr val="44546A"/>
                    </a:solidFill>
                    <a:latin typeface="+mn-lt"/>
                  </a:rPr>
                  <a:t>Klik met je rechter muisknop op de miniatuur weergave van de dia, aan de linker kant van het scherm. Kies </a:t>
                </a:r>
                <a:r>
                  <a:rPr lang="nl-NL" sz="1000" b="1">
                    <a:solidFill>
                      <a:srgbClr val="44546A"/>
                    </a:solidFill>
                    <a:latin typeface="+mn-lt"/>
                  </a:rPr>
                  <a:t>‘Dia herstellen’</a:t>
                </a:r>
                <a:r>
                  <a:rPr lang="nl-NL" sz="1000">
                    <a:solidFill>
                      <a:srgbClr val="44546A"/>
                    </a:solidFill>
                    <a:latin typeface="+mn-lt"/>
                  </a:rPr>
                  <a:t> om de opmaak van de dia weer te herstellen, volgens template instellingen.</a:t>
                </a:r>
              </a:p>
            </p:txBody>
          </p:sp>
          <p:sp>
            <p:nvSpPr>
              <p:cNvPr id="52" name="Ovaal 51"/>
              <p:cNvSpPr/>
              <p:nvPr/>
            </p:nvSpPr>
            <p:spPr>
              <a:xfrm>
                <a:off x="8465635" y="3979522"/>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53" name="Rechte verbindingslijn 52"/>
              <p:cNvCxnSpPr>
                <a:cxnSpLocks/>
              </p:cNvCxnSpPr>
              <p:nvPr/>
            </p:nvCxnSpPr>
            <p:spPr>
              <a:xfrm flipH="1">
                <a:off x="8497317" y="2392326"/>
                <a:ext cx="1315559" cy="1608174"/>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54" name="Rechte verbindingslijn 53"/>
              <p:cNvCxnSpPr>
                <a:cxnSpLocks/>
                <a:endCxn id="52" idx="5"/>
              </p:cNvCxnSpPr>
              <p:nvPr/>
            </p:nvCxnSpPr>
            <p:spPr>
              <a:xfrm flipH="1">
                <a:off x="8632308" y="3819525"/>
                <a:ext cx="1989084" cy="32667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811798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C</a:t>
                </a:r>
              </a:p>
            </p:txBody>
          </p:sp>
          <p:pic>
            <p:nvPicPr>
              <p:cNvPr id="40" name="Afbeelding 39"/>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5741291" y="2165880"/>
                <a:ext cx="1676146" cy="1677600"/>
              </a:xfrm>
              <a:prstGeom prst="ellipse">
                <a:avLst/>
              </a:prstGeom>
              <a:ln w="3175">
                <a:solidFill>
                  <a:srgbClr val="0096A5"/>
                </a:solidFill>
              </a:ln>
              <a:effectLst>
                <a:outerShdw dir="8100000" sx="102000" sy="102000" algn="tr" rotWithShape="0">
                  <a:prstClr val="black">
                    <a:alpha val="40000"/>
                  </a:prstClr>
                </a:outerShdw>
              </a:effectLst>
            </p:spPr>
          </p:pic>
          <p:pic>
            <p:nvPicPr>
              <p:cNvPr id="55" name="Afbeelding 54"/>
              <p:cNvPicPr>
                <a:picLocks/>
              </p:cNvPicPr>
              <p:nvPr/>
            </p:nvPicPr>
            <p:blipFill rotWithShape="1">
              <a:blip r:embed="rId6" cstate="email">
                <a:extLst>
                  <a:ext uri="{28A0092B-C50C-407E-A947-70E740481C1C}">
                    <a14:useLocalDpi xmlns:a14="http://schemas.microsoft.com/office/drawing/2010/main"/>
                  </a:ext>
                </a:extLst>
              </a:blip>
              <a:srcRect/>
              <a:stretch/>
            </p:blipFill>
            <p:spPr>
              <a:xfrm>
                <a:off x="9545067" y="2165458"/>
                <a:ext cx="1677600" cy="1676147"/>
              </a:xfrm>
              <a:prstGeom prst="ellipse">
                <a:avLst/>
              </a:prstGeom>
              <a:ln w="3175">
                <a:solidFill>
                  <a:srgbClr val="0096A5"/>
                </a:solidFill>
              </a:ln>
              <a:effectLst>
                <a:outerShdw dir="8100000" sx="102000" sy="102000" algn="tr" rotWithShape="0">
                  <a:prstClr val="black">
                    <a:alpha val="40000"/>
                  </a:prstClr>
                </a:outerShdw>
              </a:effectLst>
            </p:spPr>
          </p:pic>
          <p:pic>
            <p:nvPicPr>
              <p:cNvPr id="38" name="Afbeelding 37"/>
              <p:cNvPicPr>
                <a:picLocks/>
              </p:cNvPicPr>
              <p:nvPr/>
            </p:nvPicPr>
            <p:blipFill rotWithShape="1">
              <a:blip r:embed="rId7" cstate="screen">
                <a:extLst>
                  <a:ext uri="{28A0092B-C50C-407E-A947-70E740481C1C}">
                    <a14:useLocalDpi xmlns:a14="http://schemas.microsoft.com/office/drawing/2010/main"/>
                  </a:ext>
                </a:extLst>
              </a:blip>
              <a:srcRect/>
              <a:stretch/>
            </p:blipFill>
            <p:spPr>
              <a:xfrm>
                <a:off x="1902822" y="2165458"/>
                <a:ext cx="1676146" cy="1677600"/>
              </a:xfrm>
              <a:prstGeom prst="ellipse">
                <a:avLst/>
              </a:prstGeom>
              <a:ln w="3175">
                <a:solidFill>
                  <a:srgbClr val="0096A5"/>
                </a:solidFill>
              </a:ln>
              <a:effectLst>
                <a:outerShdw dir="8100000" sx="102000" sy="102000" algn="tr" rotWithShape="0">
                  <a:prstClr val="black">
                    <a:alpha val="40000"/>
                  </a:prstClr>
                </a:outerShdw>
              </a:effectLst>
            </p:spPr>
          </p:pic>
        </p:grpSp>
      </p:grpSp>
      <p:grpSp>
        <p:nvGrpSpPr>
          <p:cNvPr id="63" name="GRID" hidden="1"/>
          <p:cNvGrpSpPr/>
          <p:nvPr userDrawn="1"/>
        </p:nvGrpSpPr>
        <p:grpSpPr>
          <a:xfrm>
            <a:off x="0" y="0"/>
            <a:ext cx="12191999" cy="6858000"/>
            <a:chOff x="0" y="0"/>
            <a:chExt cx="12169774" cy="6858000"/>
          </a:xfrm>
        </p:grpSpPr>
        <p:sp>
          <p:nvSpPr>
            <p:cNvPr id="64" name="Rechthoek 63"/>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5" name="Rechthoek 64"/>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6" name="Rechthoek 65"/>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7" name="Rechthoek 66"/>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8" name="Rechthoek 67"/>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9" name="Rechthoek 68"/>
            <p:cNvSpPr/>
            <p:nvPr userDrawn="1"/>
          </p:nvSpPr>
          <p:spPr>
            <a:xfrm rot="5400000">
              <a:off x="760320"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1" name="Rechthoek 70"/>
            <p:cNvSpPr/>
            <p:nvPr userDrawn="1"/>
          </p:nvSpPr>
          <p:spPr>
            <a:xfrm>
              <a:off x="0" y="4558336"/>
              <a:ext cx="12169774" cy="1802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4" name="Rechthoek 73"/>
            <p:cNvSpPr/>
            <p:nvPr userDrawn="1"/>
          </p:nvSpPr>
          <p:spPr>
            <a:xfrm rot="5400000">
              <a:off x="288408" y="5406273"/>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5" name="Rechthoek 74"/>
            <p:cNvSpPr/>
            <p:nvPr userDrawn="1"/>
          </p:nvSpPr>
          <p:spPr>
            <a:xfrm rot="5400000">
              <a:off x="4146704"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6" name="Rechthoek 75"/>
            <p:cNvSpPr/>
            <p:nvPr userDrawn="1"/>
          </p:nvSpPr>
          <p:spPr>
            <a:xfrm rot="5400000">
              <a:off x="4598789"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80" name="Rechthoek 79"/>
            <p:cNvSpPr/>
            <p:nvPr userDrawn="1"/>
          </p:nvSpPr>
          <p:spPr>
            <a:xfrm rot="5400000">
              <a:off x="7990288"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8" name="Tekstvak 77"/>
          <p:cNvSpPr txBox="1"/>
          <p:nvPr userDrawn="1"/>
        </p:nvSpPr>
        <p:spPr>
          <a:xfrm>
            <a:off x="1072994" y="4667649"/>
            <a:ext cx="2773568" cy="807854"/>
          </a:xfrm>
          <a:prstGeom prst="rect">
            <a:avLst/>
          </a:prstGeom>
          <a:noFill/>
        </p:spPr>
        <p:txBody>
          <a:bodyPr wrap="square" lIns="0" tIns="0" rIns="0" bIns="0" rtlCol="0">
            <a:noAutofit/>
          </a:bodyPr>
          <a:lstStyle/>
          <a:p>
            <a:pPr>
              <a:lnSpc>
                <a:spcPct val="90000"/>
              </a:lnSpc>
            </a:pPr>
            <a:r>
              <a:rPr lang="nl-NL" sz="1000">
                <a:solidFill>
                  <a:srgbClr val="44546A"/>
                </a:solidFill>
                <a:latin typeface="+mn-lt"/>
              </a:rPr>
              <a:t>Klik op de knop </a:t>
            </a:r>
            <a:r>
              <a:rPr lang="nl-NL" sz="1000" b="1">
                <a:solidFill>
                  <a:srgbClr val="44546A"/>
                </a:solidFill>
                <a:latin typeface="+mn-lt"/>
              </a:rPr>
              <a:t>‘Nieuwe dia’</a:t>
            </a:r>
            <a:br>
              <a:rPr lang="nl-NL" sz="1000" b="1">
                <a:solidFill>
                  <a:srgbClr val="44546A"/>
                </a:solidFill>
                <a:latin typeface="+mn-lt"/>
              </a:rPr>
            </a:br>
            <a:r>
              <a:rPr lang="nl-NL" sz="1000">
                <a:solidFill>
                  <a:srgbClr val="44546A"/>
                </a:solidFill>
                <a:latin typeface="+mn-lt"/>
              </a:rPr>
              <a:t>om een </a:t>
            </a:r>
            <a:r>
              <a:rPr lang="nl-NL" sz="1000" b="1">
                <a:solidFill>
                  <a:srgbClr val="44546A"/>
                </a:solidFill>
                <a:latin typeface="+mn-lt"/>
              </a:rPr>
              <a:t>template</a:t>
            </a:r>
            <a:r>
              <a:rPr lang="nl-NL" sz="1000">
                <a:solidFill>
                  <a:srgbClr val="44546A"/>
                </a:solidFill>
                <a:latin typeface="+mn-lt"/>
              </a:rPr>
              <a:t> indeling toe te voegen.</a:t>
            </a:r>
            <a:endParaRPr lang="en-GB" sz="1000">
              <a:solidFill>
                <a:srgbClr val="44546A"/>
              </a:solidFill>
              <a:latin typeface="+mn-lt"/>
            </a:endParaRPr>
          </a:p>
        </p:txBody>
      </p:sp>
      <p:sp>
        <p:nvSpPr>
          <p:cNvPr id="79" name="Tekstvak 78"/>
          <p:cNvSpPr txBox="1"/>
          <p:nvPr userDrawn="1"/>
        </p:nvSpPr>
        <p:spPr>
          <a:xfrm>
            <a:off x="4935951" y="4667649"/>
            <a:ext cx="2748843" cy="750430"/>
          </a:xfrm>
          <a:prstGeom prst="rect">
            <a:avLst/>
          </a:prstGeom>
          <a:noFill/>
        </p:spPr>
        <p:txBody>
          <a:bodyPr wrap="square" lIns="0" tIns="0" rIns="0" bIns="0" rtlCol="0">
            <a:noAutofit/>
          </a:bodyPr>
          <a:lstStyle>
            <a:defPPr>
              <a:defRPr lang="nl-NL"/>
            </a:defPPr>
            <a:lvl1pPr>
              <a:lnSpc>
                <a:spcPct val="90000"/>
              </a:lnSpc>
              <a:defRPr sz="1050">
                <a:solidFill>
                  <a:srgbClr val="44546A"/>
                </a:solidFill>
              </a:defRPr>
            </a:lvl1pPr>
          </a:lstStyle>
          <a:p>
            <a:pPr lvl="0"/>
            <a:r>
              <a:rPr lang="nl-NL" sz="1000" b="1">
                <a:solidFill>
                  <a:srgbClr val="FF7800"/>
                </a:solidFill>
                <a:latin typeface="+mn-lt"/>
              </a:rPr>
              <a:t>Let op: </a:t>
            </a:r>
            <a:br>
              <a:rPr lang="nl-NL" sz="1000">
                <a:latin typeface="+mn-lt"/>
              </a:rPr>
            </a:br>
            <a:r>
              <a:rPr lang="nl-NL" sz="1000">
                <a:solidFill>
                  <a:srgbClr val="44546A"/>
                </a:solidFill>
                <a:latin typeface="+mn-lt"/>
              </a:rPr>
              <a:t>Het is </a:t>
            </a:r>
            <a:r>
              <a:rPr lang="nl-NL" sz="1000" b="1" u="sng">
                <a:solidFill>
                  <a:srgbClr val="44546A"/>
                </a:solidFill>
                <a:latin typeface="+mn-lt"/>
              </a:rPr>
              <a:t>niet</a:t>
            </a:r>
            <a:r>
              <a:rPr lang="nl-NL" sz="1000">
                <a:solidFill>
                  <a:srgbClr val="44546A"/>
                </a:solidFill>
                <a:latin typeface="+mn-lt"/>
              </a:rPr>
              <a:t> mogelijk een slide te kopiëren </a:t>
            </a:r>
            <a:br>
              <a:rPr lang="nl-NL" sz="1000">
                <a:solidFill>
                  <a:srgbClr val="44546A"/>
                </a:solidFill>
                <a:latin typeface="+mn-lt"/>
              </a:rPr>
            </a:br>
            <a:r>
              <a:rPr lang="nl-NL" sz="1000">
                <a:solidFill>
                  <a:srgbClr val="44546A"/>
                </a:solidFill>
                <a:latin typeface="+mn-lt"/>
              </a:rPr>
              <a:t>met een </a:t>
            </a:r>
            <a:r>
              <a:rPr lang="nl-NL" sz="1000" b="1">
                <a:solidFill>
                  <a:srgbClr val="44546A"/>
                </a:solidFill>
                <a:latin typeface="+mn-lt"/>
              </a:rPr>
              <a:t>andere</a:t>
            </a:r>
            <a:r>
              <a:rPr lang="nl-NL" sz="1000">
                <a:solidFill>
                  <a:srgbClr val="44546A"/>
                </a:solidFill>
                <a:latin typeface="+mn-lt"/>
              </a:rPr>
              <a:t> opmaak. Teksten en andere objecten dienen </a:t>
            </a:r>
            <a:r>
              <a:rPr lang="nl-NL" sz="1000" b="1">
                <a:solidFill>
                  <a:srgbClr val="FF7800"/>
                </a:solidFill>
                <a:latin typeface="+mn-lt"/>
              </a:rPr>
              <a:t>één-voor-één</a:t>
            </a:r>
            <a:r>
              <a:rPr lang="nl-NL" sz="1000">
                <a:solidFill>
                  <a:srgbClr val="44546A"/>
                </a:solidFill>
                <a:latin typeface="+mn-lt"/>
              </a:rPr>
              <a:t> te worden over gekopieerd, van de originele dia naar de nieuwe.</a:t>
            </a:r>
          </a:p>
        </p:txBody>
      </p:sp>
      <p:sp>
        <p:nvSpPr>
          <p:cNvPr id="77"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p>
        </p:txBody>
      </p:sp>
      <p:cxnSp>
        <p:nvCxnSpPr>
          <p:cNvPr id="62" name="Rechte verbindingslijn 61"/>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82"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a:solidFill>
                <a:prstClr val="black"/>
              </a:solidFill>
            </a:endParaRPr>
          </a:p>
        </p:txBody>
      </p:sp>
      <p:sp>
        <p:nvSpPr>
          <p:cNvPr id="81" name="Rechthoek 80">
            <a:hlinkClick r:id="rId8"/>
            <a:extLst>
              <a:ext uri="{FF2B5EF4-FFF2-40B4-BE49-F238E27FC236}">
                <a16:creationId xmlns:a16="http://schemas.microsoft.com/office/drawing/2014/main" id="{BFFA7641-A9CC-435C-A805-0EECE9C2AA66}"/>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44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DIA (100%) (2)">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a:extLst>
                <a:ext uri="{FF2B5EF4-FFF2-40B4-BE49-F238E27FC236}">
                  <a16:creationId xmlns:a16="http://schemas.microsoft.com/office/drawing/2014/main" id="{A3AEE279-B9C9-47AF-B390-560A26DDE35A}"/>
                </a:ext>
              </a:extLst>
            </p:cNvPr>
            <p:cNvSpPr/>
            <p:nvPr userDrawn="1"/>
          </p:nvSpPr>
          <p:spPr>
            <a:xfrm>
              <a:off x="485712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4B9DCFDA-5821-4714-A7A4-43465064099D}"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8" y="1400483"/>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6" name="tekst">
            <a:extLst>
              <a:ext uri="{FF2B5EF4-FFF2-40B4-BE49-F238E27FC236}">
                <a16:creationId xmlns:a16="http://schemas.microsoft.com/office/drawing/2014/main" id="{B8C88FFE-EF7A-4AB4-BA5A-008DBDC15DA4}"/>
              </a:ext>
            </a:extLst>
          </p:cNvPr>
          <p:cNvSpPr>
            <a:spLocks noGrp="1"/>
          </p:cNvSpPr>
          <p:nvPr>
            <p:ph type="body" orient="vert" idx="66" hasCustomPrompt="1"/>
          </p:nvPr>
        </p:nvSpPr>
        <p:spPr>
          <a:xfrm>
            <a:off x="5156423" y="1385957"/>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29" name="Tijdelijke aanduiding voor dianummer 5">
            <a:extLst>
              <a:ext uri="{FF2B5EF4-FFF2-40B4-BE49-F238E27FC236}">
                <a16:creationId xmlns:a16="http://schemas.microsoft.com/office/drawing/2014/main" id="{E8C4C3C6-686A-490D-B361-C02FAC648BF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30"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16310430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ET FOTO (50% / 50%)">
    <p:spTree>
      <p:nvGrpSpPr>
        <p:cNvPr id="1" name=""/>
        <p:cNvGrpSpPr/>
        <p:nvPr/>
      </p:nvGrpSpPr>
      <p:grpSpPr>
        <a:xfrm>
          <a:off x="0" y="0"/>
          <a:ext cx="0" cy="0"/>
          <a:chOff x="0" y="0"/>
          <a:chExt cx="0" cy="0"/>
        </a:xfrm>
      </p:grpSpPr>
      <p:grpSp>
        <p:nvGrpSpPr>
          <p:cNvPr id="114" name="GRID" hidden="1">
            <a:extLst>
              <a:ext uri="{FF2B5EF4-FFF2-40B4-BE49-F238E27FC236}">
                <a16:creationId xmlns:a16="http://schemas.microsoft.com/office/drawing/2014/main" id="{C2A45CA0-1358-48B6-9E48-303D89490780}"/>
              </a:ext>
            </a:extLst>
          </p:cNvPr>
          <p:cNvGrpSpPr/>
          <p:nvPr userDrawn="1"/>
        </p:nvGrpSpPr>
        <p:grpSpPr>
          <a:xfrm>
            <a:off x="0" y="0"/>
            <a:ext cx="12192000" cy="6858000"/>
            <a:chOff x="0" y="0"/>
            <a:chExt cx="12192000" cy="6858000"/>
          </a:xfrm>
        </p:grpSpPr>
        <p:sp>
          <p:nvSpPr>
            <p:cNvPr id="115" name="Rechthoek 114">
              <a:extLst>
                <a:ext uri="{FF2B5EF4-FFF2-40B4-BE49-F238E27FC236}">
                  <a16:creationId xmlns:a16="http://schemas.microsoft.com/office/drawing/2014/main" id="{94FEA51A-4C32-44E3-AC61-EDC99F0769A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03EE3AEF-44B8-4223-9C77-0E2127CED24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D5E7D763-288B-488C-9031-77784358A6A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642B446A-0298-4E14-8348-7FA75F33B88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7EE50644-4155-4D50-A90D-5C7D37B4F735}"/>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0A4B7EEE-2920-40A2-8623-02C666C7EA13}"/>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B6ADDAAD-37B7-4932-8284-8CA1B65A834F}"/>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9E67493A-5BA0-4DF1-9B84-F8F83E520824}"/>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B88026CC-8DA0-48DB-940A-DB85A4CA706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6BD45FED-6518-48FC-8244-888D5D4D1A4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1DD2445-94EA-4A3A-97C8-776EC4562D4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6407C404-EE88-46C2-9A32-2ECE9764CA7E}"/>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29" name="Onder balkje">
            <a:extLst>
              <a:ext uri="{FF2B5EF4-FFF2-40B4-BE49-F238E27FC236}">
                <a16:creationId xmlns:a16="http://schemas.microsoft.com/office/drawing/2014/main" id="{93B821B0-D9C3-453C-B3CB-E51133442ABC}"/>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98BFDA63-73B4-4601-904F-E0AB02FDFF7A}"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17" name="foto">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227400" y="259477"/>
            <a:ext cx="6078361" cy="652646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542470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133" y="1396613"/>
            <a:ext cx="5424706" cy="446934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24023" y="-885712"/>
            <a:ext cx="2943985"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(50% / 50%)</a:t>
            </a:r>
          </a:p>
        </p:txBody>
      </p:sp>
      <p:grpSp>
        <p:nvGrpSpPr>
          <p:cNvPr id="53" name="Instructies">
            <a:extLst>
              <a:ext uri="{FF2B5EF4-FFF2-40B4-BE49-F238E27FC236}">
                <a16:creationId xmlns:a16="http://schemas.microsoft.com/office/drawing/2014/main" id="{C78CB953-7AC8-4C76-B70C-B4341CD578B5}"/>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0FB13C0E-6A45-4CF7-BCAD-A3EC4D99032E}"/>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04CCC6A4-C9F1-4CE6-AAB0-80DE7C432FD0}"/>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EB98EA50-0E55-4EF6-9D8A-22E4C2F79E6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E1E749AA-9B45-4626-997F-C6A50B3336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7DE5A2AA-47EC-4F72-AC73-252B98993AE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40E7DD23-B1EA-431E-8035-49D0FA5A5D6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00ADC6F2-9DE9-4F3D-88AA-320CE87CAAC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A8ED3291-7B27-4A9E-AE75-A9ACCCD14380}"/>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B9FE3F69-5FAB-4125-95D0-A7E0A4705BB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E2183DEB-B1D6-420A-9354-8654B3BB1E5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FE584A5F-B34E-4097-A334-481ADD3A62F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A3F08D64-D2AA-4B6A-A387-AA09167ED07B}"/>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18D986A8-CB40-4204-937C-6A99FA00BE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5ACBC428-979F-4629-803C-60FDD89EED6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39FA060-8121-444D-B1DD-41ADE514D4B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B41C59E9-59CF-4C4F-9A8E-332A5A153A52}"/>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EB64E5A9-5FFF-4648-BDA6-6E70CB029AE4}"/>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6B52F795-A2D6-413B-A960-974B6C3A255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6211734C-E4D3-4D01-AD62-B89EB4A1092D}"/>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572D796F-777F-40DF-AB4C-E8D4CBC7C90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E0022A5A-85B0-404F-9D56-18E15B4DDF3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0B1847A9-5ADF-47B1-8440-C70FA57AEE6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654E7969-88DA-4944-BD2A-C67BC761072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F0500D62-2CBC-4B9D-B7C1-4D2EFE886FD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E27C1EFD-A001-40F3-BB88-8B1B466EB22A}"/>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6C69BAB4-F22C-4CBA-9DA0-C0FFE82D8EB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EF6FDC64-FE1C-43FB-81E6-40A12F849DD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00221C3E-710E-4CBF-889E-F773F2F82C7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DDBEB7FD-E8F8-4E65-A647-486E50357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322E8E44-6361-4245-9863-9D6242A1BB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6C9BEC24-B376-4095-AC04-119A469E65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9F75C778-B918-402E-A7BB-51305D6F3556}"/>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24F6F8B5-7969-4AC5-9426-510AA67C693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464895BF-576C-4006-8C7C-D23C77699A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B049A9F4-D7A4-4D5A-9718-D3F1A55694C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9DDB06FF-C555-437D-AC8B-66B9621EF66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F068C0F7-C62E-4EEC-9E5E-49FC7086452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A679EF66-67EB-4C52-AF2A-7AB6B5D8A50E}"/>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ABD34FAB-9D32-4FD0-8ABE-B5E3394DE2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4C2B9AFA-5979-4269-AB90-EAC548E800F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66B5580D-B116-43F0-8EC8-0F2E3209DAB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8F788CA4-CF7C-4B1C-A39F-E5653B491DDD}"/>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47BE0BC2-87FD-4161-8BF7-A868E119CE6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3EB9547E-B291-4198-81C5-F22D774BDB56}"/>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BC8FEB4-9920-4082-9E4C-0E65648BFDAF}"/>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88316C1A-8330-4913-B669-729975C06AE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518C41E3-ED28-402C-9A72-9A60A0EF81B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E706970C-15CD-48A7-9A59-4A1E414DA893}"/>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4FCAE65E-DC79-40B6-B4C5-80F5335565E1}"/>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3F0B40DA-4E24-4FC7-B312-EB73D4B3C8B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7249057B-B5AA-4B3D-A7DF-7FEAE2CA1F2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022141BE-B3AA-42ED-B672-F0BF1A0C4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27C4DEA3-8AEE-46B2-912B-2E3D83752D91}"/>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75B3DE1-78D6-4445-9B8B-4D9AAD3589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953D29B4-26F3-4FE9-93B7-94D3B279E0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C4DC1EB7-6BDA-4EAE-AF9D-A6C36D57AAB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E8421EA3-A62A-4BE1-BAF6-27A4542A884F}"/>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68C66A47-D732-4F15-AC4C-6E77C6309645}"/>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583A8211-DFDF-4E6A-917E-9E928E3FDAF4}"/>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33" name="logo">
            <a:extLst>
              <a:ext uri="{FF2B5EF4-FFF2-40B4-BE49-F238E27FC236}">
                <a16:creationId xmlns:a16="http://schemas.microsoft.com/office/drawing/2014/main" id="{090D5C26-76BF-4649-B5F3-50FF33F7EE57}"/>
              </a:ext>
            </a:extLst>
          </p:cNvPr>
          <p:cNvSpPr>
            <a:spLocks noGrp="1"/>
          </p:cNvSpPr>
          <p:nvPr>
            <p:ph type="body" sz="quarter" idx="67" hasCustomPrompt="1"/>
          </p:nvPr>
        </p:nvSpPr>
        <p:spPr>
          <a:xfrm>
            <a:off x="10987512" y="6122285"/>
            <a:ext cx="954000" cy="482400"/>
          </a:xfrm>
          <a:blipFill>
            <a:blip r:embed="rId3" cstate="email">
              <a:extLst>
                <a:ext uri="{28A0092B-C50C-407E-A947-70E740481C1C}">
                  <a14:useLocalDpi xmlns:a14="http://schemas.microsoft.com/office/drawing/2010/main"/>
                </a:ext>
              </a:extLst>
            </a:blip>
            <a:srcRect/>
            <a:stretch>
              <a:fillRect l="99" r="99"/>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13" name="Tijdelijke aanduiding voor dianummer 5">
            <a:extLst>
              <a:ext uri="{FF2B5EF4-FFF2-40B4-BE49-F238E27FC236}">
                <a16:creationId xmlns:a16="http://schemas.microsoft.com/office/drawing/2014/main" id="{6101DB38-4A0C-405C-9E38-7AF00EC152C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127"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3804972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MET FOTO ANDERSOM (70% / 30%)">
    <p:spTree>
      <p:nvGrpSpPr>
        <p:cNvPr id="1" name=""/>
        <p:cNvGrpSpPr/>
        <p:nvPr/>
      </p:nvGrpSpPr>
      <p:grpSpPr>
        <a:xfrm>
          <a:off x="0" y="0"/>
          <a:ext cx="0" cy="0"/>
          <a:chOff x="0" y="0"/>
          <a:chExt cx="0" cy="0"/>
        </a:xfrm>
      </p:grpSpPr>
      <p:sp>
        <p:nvSpPr>
          <p:cNvPr id="129" name="foto">
            <a:extLst>
              <a:ext uri="{FF2B5EF4-FFF2-40B4-BE49-F238E27FC236}">
                <a16:creationId xmlns:a16="http://schemas.microsoft.com/office/drawing/2014/main" id="{8675B554-5CE7-4D5E-8A45-11A43EE64C70}"/>
              </a:ext>
            </a:extLst>
          </p:cNvPr>
          <p:cNvSpPr>
            <a:spLocks noGrp="1"/>
          </p:cNvSpPr>
          <p:nvPr>
            <p:ph type="pic" sz="quarter" idx="14" hasCustomPrompt="1"/>
          </p:nvPr>
        </p:nvSpPr>
        <p:spPr>
          <a:xfrm>
            <a:off x="-199601" y="276939"/>
            <a:ext cx="4766416" cy="650890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128" name="Onder balkje">
            <a:extLst>
              <a:ext uri="{FF2B5EF4-FFF2-40B4-BE49-F238E27FC236}">
                <a16:creationId xmlns:a16="http://schemas.microsoft.com/office/drawing/2014/main" id="{18DBE45D-5F2E-411F-8A68-CD9CD5B31DE9}"/>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13" name="GRID" hidden="1">
            <a:extLst>
              <a:ext uri="{FF2B5EF4-FFF2-40B4-BE49-F238E27FC236}">
                <a16:creationId xmlns:a16="http://schemas.microsoft.com/office/drawing/2014/main" id="{5C8A23F1-1E75-4A10-AD96-B836E7052487}"/>
              </a:ext>
            </a:extLst>
          </p:cNvPr>
          <p:cNvGrpSpPr/>
          <p:nvPr userDrawn="1"/>
        </p:nvGrpSpPr>
        <p:grpSpPr>
          <a:xfrm>
            <a:off x="0" y="0"/>
            <a:ext cx="12192000" cy="6858000"/>
            <a:chOff x="0" y="0"/>
            <a:chExt cx="12192000" cy="6858000"/>
          </a:xfrm>
        </p:grpSpPr>
        <p:sp>
          <p:nvSpPr>
            <p:cNvPr id="114" name="Rechthoek 113">
              <a:extLst>
                <a:ext uri="{FF2B5EF4-FFF2-40B4-BE49-F238E27FC236}">
                  <a16:creationId xmlns:a16="http://schemas.microsoft.com/office/drawing/2014/main" id="{963F726C-6740-4A59-9FA5-9654F83EC49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F3D46D3D-79D3-4FDB-9AC4-637F1FE5A1D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1098B5C1-F44D-41BE-8E84-2C506CDBDD72}"/>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BC3B9193-76E6-4709-A725-37C6173B1204}"/>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AF14CAD4-BF2D-465D-8F23-5AED86C43E27}"/>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6714C93A-6652-4C11-BCCF-E7355E8CA4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801317D9-2071-472C-91D6-C94E915D4C3D}"/>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41F3BD06-A397-4A44-9685-0328ADAD026F}"/>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0EF1DE9-5821-4EA8-B9BB-893E2349664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ADE29A6C-68D5-442D-9137-4901FBA476AB}"/>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1BEA619E-1B3D-4737-967B-BFA76C4342A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BBB84AE-9171-41E7-8081-615B6A2B87DC}"/>
                </a:ext>
              </a:extLst>
            </p:cNvPr>
            <p:cNvSpPr/>
            <p:nvPr userDrawn="1"/>
          </p:nvSpPr>
          <p:spPr>
            <a:xfrm>
              <a:off x="4572418"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3172A3D0-8B64-4718-89CF-CC414EA98B08}"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7532"/>
            <a:ext cx="719350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4852135" y="272177"/>
            <a:ext cx="7076234"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4852135" y="1399433"/>
            <a:ext cx="6815952" cy="447889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299323" y="-885712"/>
            <a:ext cx="35933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ANDERSOM (70% / 30%)</a:t>
            </a:r>
          </a:p>
        </p:txBody>
      </p:sp>
      <p:grpSp>
        <p:nvGrpSpPr>
          <p:cNvPr id="53" name="Groep 52">
            <a:extLst>
              <a:ext uri="{FF2B5EF4-FFF2-40B4-BE49-F238E27FC236}">
                <a16:creationId xmlns:a16="http://schemas.microsoft.com/office/drawing/2014/main" id="{EAA174CE-7517-49A5-923A-21D80CE3DCCB}"/>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C4F53567-A556-401C-B626-11693C73B9A8}"/>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A83A254A-5683-4BF6-A966-9820D560BA1E}"/>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B1CA2C3C-6159-4210-88E3-756C236B4C75}"/>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D71FDAE9-5FC9-4745-9DDC-B85E58DD6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05190549-D27A-484E-8BBA-360ACF702C3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CDD5C37B-BFB6-4A23-B7FC-0344FC8E9164}"/>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628440A2-BEFB-435F-9013-8BEF2C83046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D3DC29F3-6362-4DE0-A4E1-45CCCE19FC11}"/>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6E5BF282-2A3F-4291-A880-28FA08D6A5B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9CC2ACF3-3802-403E-B0C5-8EF6F8ECDBC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15FAD060-A55C-47DF-9A59-23A8C0B0BAA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6BDF7D75-E06B-4C39-8B8A-22C2D65A64B6}"/>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81583AC6-CF71-42E9-A085-6621BE76DFF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70F1DF87-BDE4-4799-A9B4-3FF188E5676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9467046-78AD-4170-A083-85E1EDF4CBD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D601B2F3-3B16-42C0-8C99-57FC335AA253}"/>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5BA0A9D9-5FC2-45BE-B752-DAB789B37D8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8F8985AC-F625-4B04-B3C1-9E284F5140F8}"/>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4410758E-138D-4273-9B9E-3E72B50230E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7874FD59-A20E-433A-8313-E57E00695AE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557C4C7A-2B7B-40B1-8FCE-BA14B81218B6}"/>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510E934D-2422-4FF0-AACF-217E8515876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80477909-00F0-4A1F-B540-BCA5FD517C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6960CE26-B85B-4000-BD2F-541E65044FA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A2534C93-5B2C-44FF-BA58-7F92FD7C058D}"/>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441DB6A8-DC59-49F6-BFE9-1B5D5EE76AE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05C113F6-1D45-4584-93DA-E58E333945C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4055D273-62C7-46D2-A165-2505C44C8A4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B1C0E312-9BF5-4B49-BC53-2242EED7FF7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8479EFE0-8635-4DB1-B778-F943116E9FC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AECDC201-3FA6-4E86-9DEA-A30268D178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73D96032-2A04-4E69-B143-57D145DCF7C2}"/>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74C9B7FC-0AB1-4DE5-A874-565F1C4CB20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FAE8FE3A-D752-4344-8AF3-AEF4DCE36C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68CAA4A5-6391-499D-AE6E-D9494792B07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C0AB7A02-3DD6-4EFA-9FA9-4463DED1F1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1695E653-F215-4B1F-ABFF-75134A40D4F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BCA56E40-B027-4D6D-84D0-E5B62B4CD791}"/>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58A27B51-EF04-4624-A8E1-23DC583F26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9F6F3146-2772-4377-B140-65B5A9EDC87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01738F76-82D6-4FA0-9698-3163A5BA39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F270236B-9D84-46D9-8280-FE13BEB476D6}"/>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F281A87E-D248-40DC-AD90-1DF2EB2AFF9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1D7826FD-2D45-45A0-B459-357DAAF50B79}"/>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6C1CEF3-EB75-46EE-9A2A-501EE846A3B4}"/>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13266105-05B3-4350-9A3E-80A1808869A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6CA297B1-4E52-4277-BFA8-8CC06C3BF4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44932BA7-C72C-43E3-9B17-546A83674776}"/>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CE76BEC3-94A8-424B-880C-90B490615237}"/>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B6B33279-769C-4A58-8BF9-FC9F47184ED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FE7BBA67-1C6C-4FC8-B51A-817EB082490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787C9042-5693-4EDA-8CA0-E6602F2783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B4AC4E55-355C-4332-B5D5-AB29177B7680}"/>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25FEEB2-A267-4C46-8FD8-D17EC069A4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18829EEE-77AE-4E06-B27F-92CE391B3A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BE5810B9-0716-46BA-988E-C5685B51DB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7AFFA373-9126-43A8-A2EA-3FF212C6CA9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C94AD153-3045-47D6-955C-F6869E081F18}"/>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EC1A5CAE-9F30-439F-9FCE-0201BA2080C6}"/>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27" name="Tijdelijke aanduiding voor tekst 126">
            <a:extLst>
              <a:ext uri="{FF2B5EF4-FFF2-40B4-BE49-F238E27FC236}">
                <a16:creationId xmlns:a16="http://schemas.microsoft.com/office/drawing/2014/main" id="{6C3BBCF6-5BDB-47A2-8C5B-A3011553378E}"/>
              </a:ext>
            </a:extLst>
          </p:cNvPr>
          <p:cNvSpPr>
            <a:spLocks noGrp="1"/>
          </p:cNvSpPr>
          <p:nvPr>
            <p:ph type="body" sz="quarter" idx="65"/>
          </p:nvPr>
        </p:nvSpPr>
        <p:spPr>
          <a:xfrm>
            <a:off x="265647"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30" name="Tijdelijke aanduiding voor dianummer 5">
            <a:extLst>
              <a:ext uri="{FF2B5EF4-FFF2-40B4-BE49-F238E27FC236}">
                <a16:creationId xmlns:a16="http://schemas.microsoft.com/office/drawing/2014/main" id="{B420AA81-754B-45EB-8942-AF665B88BD94}"/>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496846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MET GRAFIEK (50%/ 50%)">
    <p:spTree>
      <p:nvGrpSpPr>
        <p:cNvPr id="1" name=""/>
        <p:cNvGrpSpPr/>
        <p:nvPr/>
      </p:nvGrpSpPr>
      <p:grpSpPr>
        <a:xfrm>
          <a:off x="0" y="0"/>
          <a:ext cx="0" cy="0"/>
          <a:chOff x="0" y="0"/>
          <a:chExt cx="0" cy="0"/>
        </a:xfrm>
      </p:grpSpPr>
      <p:grpSp>
        <p:nvGrpSpPr>
          <p:cNvPr id="72" name="GRID" hidden="1">
            <a:extLst>
              <a:ext uri="{FF2B5EF4-FFF2-40B4-BE49-F238E27FC236}">
                <a16:creationId xmlns:a16="http://schemas.microsoft.com/office/drawing/2014/main" id="{D8098A61-1797-4AB0-A023-CD4B7C6E863E}"/>
              </a:ext>
            </a:extLst>
          </p:cNvPr>
          <p:cNvGrpSpPr/>
          <p:nvPr userDrawn="1"/>
        </p:nvGrpSpPr>
        <p:grpSpPr>
          <a:xfrm>
            <a:off x="0" y="0"/>
            <a:ext cx="12192000" cy="6858000"/>
            <a:chOff x="0" y="0"/>
            <a:chExt cx="12192000" cy="6858000"/>
          </a:xfrm>
        </p:grpSpPr>
        <p:sp>
          <p:nvSpPr>
            <p:cNvPr id="73" name="Rechthoek 72">
              <a:extLst>
                <a:ext uri="{FF2B5EF4-FFF2-40B4-BE49-F238E27FC236}">
                  <a16:creationId xmlns:a16="http://schemas.microsoft.com/office/drawing/2014/main" id="{4398C623-ABDD-483E-9286-CAFBD5DABFD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B8001D40-9B45-4E7F-8DBE-87EA71A36B48}"/>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BE80029F-0D70-40DB-843E-34A3A952CF57}"/>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0346A7F8-30E3-4F08-A234-B6D2FD8C8252}"/>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B68540D6-690A-4197-A9DB-58EB90C01F2D}"/>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7D97E9F9-A31B-46E8-88FC-FE7984C7F74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5AD708E2-A7E2-4D52-A0F7-9CB23122CA63}"/>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071E772C-68F0-46A2-A7A8-F9A1ED98AC53}"/>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A5D98152-DA71-4196-8DC7-35B274E6821C}"/>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246655AC-E1BC-477D-B554-C586E3DCACF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EA42BD67-1553-4AAB-81A1-AF7CA6030C1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9C912707-9497-401A-BF0A-0E2FC2B1C01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14546"/>
            <a:ext cx="3140325" cy="216909"/>
          </a:xfrm>
        </p:spPr>
        <p:txBody>
          <a:bodyPr/>
          <a:lstStyle/>
          <a:p>
            <a:fld id="{81B33066-8D2A-4A75-BFF1-CF44C8C09CE9}"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1454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40733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530247" y="-885712"/>
            <a:ext cx="3131537"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GRAFIEK (50%/ 50%)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227400" y="1401494"/>
            <a:ext cx="5437991" cy="4422432"/>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52" name="logo">
            <a:extLst>
              <a:ext uri="{FF2B5EF4-FFF2-40B4-BE49-F238E27FC236}">
                <a16:creationId xmlns:a16="http://schemas.microsoft.com/office/drawing/2014/main" id="{6E7B684F-DA32-4F63-9FF5-BE1122AA89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B100AB-4F9B-4A64-908F-0A386EE51625}"/>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Tijdelijke aanduiding voor dianummer 5">
            <a:extLst>
              <a:ext uri="{FF2B5EF4-FFF2-40B4-BE49-F238E27FC236}">
                <a16:creationId xmlns:a16="http://schemas.microsoft.com/office/drawing/2014/main" id="{FF854FE4-B0F5-4BD8-9188-4DC0CF882BB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5191108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87129"/>
            <a:ext cx="3140325" cy="216909"/>
          </a:xfrm>
        </p:spPr>
        <p:txBody>
          <a:bodyPr/>
          <a:lstStyle/>
          <a:p>
            <a:fld id="{A1B00CF6-CBF8-4891-A1EF-BA979A9524BF}"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87129"/>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10534" y="-885712"/>
            <a:ext cx="1970962"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GRAFIEK (100%)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521863" y="1388794"/>
            <a:ext cx="11133275" cy="4469349"/>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73" name="GRID" hidden="1">
            <a:extLst>
              <a:ext uri="{FF2B5EF4-FFF2-40B4-BE49-F238E27FC236}">
                <a16:creationId xmlns:a16="http://schemas.microsoft.com/office/drawing/2014/main" id="{A42AA2CB-EB2C-4371-99B2-FFE1C7ABC653}"/>
              </a:ext>
            </a:extLst>
          </p:cNvPr>
          <p:cNvGrpSpPr/>
          <p:nvPr userDrawn="1"/>
        </p:nvGrpSpPr>
        <p:grpSpPr>
          <a:xfrm>
            <a:off x="0" y="0"/>
            <a:ext cx="12192000" cy="6858000"/>
            <a:chOff x="0" y="0"/>
            <a:chExt cx="12192000" cy="6858000"/>
          </a:xfrm>
        </p:grpSpPr>
        <p:sp>
          <p:nvSpPr>
            <p:cNvPr id="74" name="Rechthoek 73">
              <a:extLst>
                <a:ext uri="{FF2B5EF4-FFF2-40B4-BE49-F238E27FC236}">
                  <a16:creationId xmlns:a16="http://schemas.microsoft.com/office/drawing/2014/main" id="{1B148C1F-0DC3-40A3-9ABA-60E3F85AE7F2}"/>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73E3192B-3823-4A68-84E9-3C984563ED0B}"/>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9155171A-1727-48A0-9D0A-0D7C94E29723}"/>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CED705F7-47C7-4D84-B9A4-EF4160028016}"/>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51564711-4802-42AE-A003-604DAFEC66D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A33B453C-82AE-43AA-B3DA-4A9B0925A942}"/>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C261EECC-4C34-4F17-AFB5-3CB1CC9E52EB}"/>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DB7F3834-98C1-4824-95C1-84A4AD0BB102}"/>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F3EA1BE1-E41D-4388-9B5A-48435EF2F41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9B706927-B552-461D-8CAB-7D27387C4669}"/>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C1979472-D81B-43AA-9831-B5D13FD80B6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Rechthoek 84">
              <a:extLst>
                <a:ext uri="{FF2B5EF4-FFF2-40B4-BE49-F238E27FC236}">
                  <a16:creationId xmlns:a16="http://schemas.microsoft.com/office/drawing/2014/main" id="{ED3B4A7B-F5C0-4103-8E58-E0D3779A2B72}"/>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69" name="logo">
            <a:extLst>
              <a:ext uri="{FF2B5EF4-FFF2-40B4-BE49-F238E27FC236}">
                <a16:creationId xmlns:a16="http://schemas.microsoft.com/office/drawing/2014/main" id="{42489D6E-7153-4D41-A3CA-45094A5775A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3B3275-0DAA-46DF-AA83-74A0CD51782F}"/>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7" name="Tijdelijke aanduiding voor dianummer 5">
            <a:extLst>
              <a:ext uri="{FF2B5EF4-FFF2-40B4-BE49-F238E27FC236}">
                <a16:creationId xmlns:a16="http://schemas.microsoft.com/office/drawing/2014/main" id="{59A8263C-BADD-4468-84A9-1E09DB414EC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0609835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MET TABEL (50%/ 5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20856"/>
            <a:ext cx="3140325" cy="216909"/>
          </a:xfrm>
        </p:spPr>
        <p:txBody>
          <a:bodyPr/>
          <a:lstStyle/>
          <a:p>
            <a:fld id="{C8226F51-BA4F-47DD-BB27-1D52D814875C}"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2085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146223"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39252" y="-885712"/>
            <a:ext cx="2913528"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TABEL (50%/ 50%)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247711" y="1407861"/>
            <a:ext cx="5412132" cy="4454808"/>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10" name="logo">
            <a:extLst>
              <a:ext uri="{FF2B5EF4-FFF2-40B4-BE49-F238E27FC236}">
                <a16:creationId xmlns:a16="http://schemas.microsoft.com/office/drawing/2014/main" id="{5A08214E-DF57-48EA-84B2-CA6EE2CD7B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091A87-E469-4741-AFAE-D9FE9D31606F}"/>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5A6E0E6B-9076-4747-B72A-CE6754E64B56}"/>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76726127-9718-42DE-8B36-ACFA6484CDAD}"/>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5C7B464E-EB02-44DE-B0EA-1B24AF5D234F}"/>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73496353-1240-4E64-BED4-2A49E624408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A67ABC18-63E9-4A12-8233-B9211B2E9B3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89377A1B-9100-4765-8EBA-772D654519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99204BCB-084E-4A74-AFCC-C7FBCC2939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ADD40E2F-10B1-4CA7-9ED6-3F3F72DF520E}"/>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426073FA-9DF6-4303-80AD-06336912AA18}"/>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9252037A-C515-44C2-A220-ABB721F5C4A5}"/>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A06BB989-B0BE-45A8-8D37-EB49821A29C7}"/>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7EE64E67-40EE-4FF9-AA93-4EDDC2C9A94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ekst">
            <a:extLst>
              <a:ext uri="{FF2B5EF4-FFF2-40B4-BE49-F238E27FC236}">
                <a16:creationId xmlns:a16="http://schemas.microsoft.com/office/drawing/2014/main" id="{2277963E-BB3D-4657-8FDB-59BC2A5ACE82}"/>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53" name="Onder balkje">
            <a:extLst>
              <a:ext uri="{FF2B5EF4-FFF2-40B4-BE49-F238E27FC236}">
                <a16:creationId xmlns:a16="http://schemas.microsoft.com/office/drawing/2014/main" id="{11CB7B56-D687-4517-BBBD-5752B48393E8}"/>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96F150C4-E3A4-40F1-9ED4-DC76B003B2E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410426545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45804E2F-6799-4914-A5D0-6B51B35EFB93}" type="datetime1">
              <a:rPr lang="nl-NL" smtClean="0"/>
              <a:t>5-10-2023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9539" y="-885712"/>
            <a:ext cx="175295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TABEL (100%)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516221" y="1395160"/>
            <a:ext cx="11143622" cy="4471547"/>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6AF92EA9-37D8-4C42-88F3-48205D95F9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5313300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9" name="logo">
            <a:extLst>
              <a:ext uri="{FF2B5EF4-FFF2-40B4-BE49-F238E27FC236}">
                <a16:creationId xmlns:a16="http://schemas.microsoft.com/office/drawing/2014/main" id="{A9EF41EF-91DB-4F13-83A5-72C0E41968CA}"/>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0987093" y="6122145"/>
            <a:ext cx="952038" cy="482540"/>
          </a:xfrm>
          <a:prstGeom prst="rect">
            <a:avLst/>
          </a:prstGeom>
        </p:spPr>
      </p:pic>
      <p:sp>
        <p:nvSpPr>
          <p:cNvPr id="2" name="titel">
            <a:extLst>
              <a:ext uri="{FF2B5EF4-FFF2-40B4-BE49-F238E27FC236}">
                <a16:creationId xmlns:a16="http://schemas.microsoft.com/office/drawing/2014/main" id="{5584EFC4-1262-4DCE-B5BE-6643429FDF14}"/>
              </a:ext>
            </a:extLst>
          </p:cNvPr>
          <p:cNvSpPr>
            <a:spLocks noGrp="1"/>
          </p:cNvSpPr>
          <p:nvPr>
            <p:ph type="title"/>
          </p:nvPr>
        </p:nvSpPr>
        <p:spPr>
          <a:xfrm>
            <a:off x="444500" y="272177"/>
            <a:ext cx="11293914" cy="600744"/>
          </a:xfrm>
          <a:prstGeom prst="rect">
            <a:avLst/>
          </a:prstGeom>
        </p:spPr>
        <p:txBody>
          <a:bodyPr vert="horz" lIns="0" tIns="72000" rIns="0" bIns="0" rtlCol="0" anchor="t">
            <a:noAutofit/>
          </a:bodyPr>
          <a:lstStyle/>
          <a:p>
            <a:r>
              <a:rPr lang="nl-NL" noProof="0" dirty="0"/>
              <a:t>Plaats hier je titel</a:t>
            </a:r>
          </a:p>
        </p:txBody>
      </p:sp>
      <p:sp>
        <p:nvSpPr>
          <p:cNvPr id="3" name="tekst">
            <a:extLst>
              <a:ext uri="{FF2B5EF4-FFF2-40B4-BE49-F238E27FC236}">
                <a16:creationId xmlns:a16="http://schemas.microsoft.com/office/drawing/2014/main" id="{C176942F-F0F8-4066-905E-22E2B72C951D}"/>
              </a:ext>
            </a:extLst>
          </p:cNvPr>
          <p:cNvSpPr>
            <a:spLocks noGrp="1"/>
          </p:cNvSpPr>
          <p:nvPr>
            <p:ph type="body" idx="1"/>
          </p:nvPr>
        </p:nvSpPr>
        <p:spPr>
          <a:xfrm>
            <a:off x="444500" y="1464994"/>
            <a:ext cx="11268000" cy="4469349"/>
          </a:xfrm>
          <a:prstGeom prst="rect">
            <a:avLst/>
          </a:prstGeom>
        </p:spPr>
        <p:txBody>
          <a:bodyPr vert="horz" lIns="0" tIns="0" rIns="0" bIns="0" rtlCol="0">
            <a:noAutofit/>
          </a:bodyPr>
          <a:lstStyle/>
          <a:p>
            <a:pPr lvl="0"/>
            <a:r>
              <a:rPr lang="nl-NL" noProof="0" dirty="0"/>
              <a:t>JU-LEVEL1=</a:t>
            </a:r>
            <a:r>
              <a:rPr lang="nl-NL" noProof="0" dirty="0" err="1"/>
              <a:t>Bullet</a:t>
            </a:r>
            <a:r>
              <a:rPr lang="nl-NL" noProof="0" dirty="0"/>
              <a:t> oranje</a:t>
            </a:r>
          </a:p>
          <a:p>
            <a:pPr lvl="1"/>
            <a:r>
              <a:rPr lang="nl-NL" noProof="0" dirty="0"/>
              <a:t>JU-LEVEL2=</a:t>
            </a:r>
            <a:r>
              <a:rPr lang="nl-NL" noProof="0" dirty="0" err="1"/>
              <a:t>Bullet</a:t>
            </a:r>
            <a:r>
              <a:rPr lang="nl-NL" noProof="0" dirty="0"/>
              <a:t> rood</a:t>
            </a:r>
          </a:p>
          <a:p>
            <a:pPr lvl="2"/>
            <a:r>
              <a:rPr lang="nl-NL" noProof="0" dirty="0"/>
              <a:t>JU-LEVEL3=</a:t>
            </a:r>
            <a:r>
              <a:rPr lang="nl-NL" noProof="0" dirty="0" err="1"/>
              <a:t>Bullet</a:t>
            </a:r>
            <a:r>
              <a:rPr lang="nl-NL" noProof="0" dirty="0"/>
              <a:t> blauw</a:t>
            </a:r>
          </a:p>
          <a:p>
            <a:pPr lvl="3"/>
            <a:r>
              <a:rPr lang="nl-NL" noProof="0" dirty="0"/>
              <a:t>JU-LEVEL4=</a:t>
            </a:r>
            <a:r>
              <a:rPr lang="nl-NL" noProof="0" dirty="0" err="1"/>
              <a:t>Bullet</a:t>
            </a:r>
            <a:r>
              <a:rPr lang="nl-NL" noProof="0" dirty="0"/>
              <a:t> groen</a:t>
            </a:r>
          </a:p>
          <a:p>
            <a:pPr lvl="4"/>
            <a:r>
              <a:rPr lang="nl-NL" noProof="0" dirty="0"/>
              <a:t>JU-LEVEL5=Leestekst</a:t>
            </a:r>
          </a:p>
          <a:p>
            <a:pPr lvl="5"/>
            <a:r>
              <a:rPr lang="nl-NL" noProof="0" dirty="0"/>
              <a:t>JU-LEVEL6=Subtitel</a:t>
            </a:r>
          </a:p>
          <a:p>
            <a:pPr lvl="6"/>
            <a:r>
              <a:rPr lang="nl-NL" noProof="0" dirty="0"/>
              <a:t>JU-LEVEL7=Sub-</a:t>
            </a:r>
            <a:r>
              <a:rPr lang="nl-NL" noProof="0" dirty="0" err="1"/>
              <a:t>bullet</a:t>
            </a:r>
            <a:endParaRPr lang="nl-NL" noProof="0" dirty="0"/>
          </a:p>
          <a:p>
            <a:pPr lvl="7"/>
            <a:r>
              <a:rPr lang="nl-NL" noProof="0" dirty="0"/>
              <a:t>JU-LEVEL8=Nummers</a:t>
            </a:r>
          </a:p>
          <a:p>
            <a:pPr lvl="8"/>
            <a:r>
              <a:rPr lang="nl-NL" noProof="0" dirty="0"/>
              <a:t>JU-LEVEL9=Sub-nummering</a:t>
            </a:r>
          </a:p>
        </p:txBody>
      </p:sp>
      <p:grpSp>
        <p:nvGrpSpPr>
          <p:cNvPr id="103" name="GRID" hidden="1">
            <a:extLst>
              <a:ext uri="{FF2B5EF4-FFF2-40B4-BE49-F238E27FC236}">
                <a16:creationId xmlns:a16="http://schemas.microsoft.com/office/drawing/2014/main" id="{8474276A-7378-47BC-A88E-F5BABDA49AF6}"/>
              </a:ext>
            </a:extLst>
          </p:cNvPr>
          <p:cNvGrpSpPr/>
          <p:nvPr userDrawn="1"/>
        </p:nvGrpSpPr>
        <p:grpSpPr>
          <a:xfrm>
            <a:off x="0" y="0"/>
            <a:ext cx="12192000" cy="6858000"/>
            <a:chOff x="0" y="0"/>
            <a:chExt cx="12192000" cy="6858000"/>
          </a:xfrm>
        </p:grpSpPr>
        <p:sp>
          <p:nvSpPr>
            <p:cNvPr id="104" name="Rechthoek 103">
              <a:extLst>
                <a:ext uri="{FF2B5EF4-FFF2-40B4-BE49-F238E27FC236}">
                  <a16:creationId xmlns:a16="http://schemas.microsoft.com/office/drawing/2014/main" id="{F138F63C-9024-48F4-8CD3-A4992A6D91DE}"/>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215613B-5C64-45D6-80BB-B963DC8EDE2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Rechthoek 105">
              <a:extLst>
                <a:ext uri="{FF2B5EF4-FFF2-40B4-BE49-F238E27FC236}">
                  <a16:creationId xmlns:a16="http://schemas.microsoft.com/office/drawing/2014/main" id="{72465A97-6C2F-45B6-8024-AF684A3AD5D6}"/>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259D72CC-F81D-4F98-A3A5-0BAD485A58A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Rechthoek 107">
              <a:extLst>
                <a:ext uri="{FF2B5EF4-FFF2-40B4-BE49-F238E27FC236}">
                  <a16:creationId xmlns:a16="http://schemas.microsoft.com/office/drawing/2014/main" id="{28A2B9C3-3230-440F-8073-1EF9F74C13A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3C86417D-2D40-44D5-BED5-15D4355710C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Rechthoek 109">
              <a:extLst>
                <a:ext uri="{FF2B5EF4-FFF2-40B4-BE49-F238E27FC236}">
                  <a16:creationId xmlns:a16="http://schemas.microsoft.com/office/drawing/2014/main" id="{ECE60979-D6D1-478E-90C1-26EFC26CC802}"/>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3BE90DC0-51B0-4F22-86A2-1384A52355C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61069823-AAA4-494E-A2C2-145F92894526}"/>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D381AF8F-0B24-47CE-8CA3-95221D67D0F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6C3D69B-F065-4A21-8578-E48BFBEA8144}"/>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7" name="KADER" hidden="1">
            <a:extLst>
              <a:ext uri="{FF2B5EF4-FFF2-40B4-BE49-F238E27FC236}">
                <a16:creationId xmlns:a16="http://schemas.microsoft.com/office/drawing/2014/main" id="{E6E7F0C9-3A01-4084-9EFF-E9B01BB674B9}"/>
              </a:ext>
            </a:extLst>
          </p:cNvPr>
          <p:cNvGrpSpPr/>
          <p:nvPr userDrawn="1"/>
        </p:nvGrpSpPr>
        <p:grpSpPr>
          <a:xfrm>
            <a:off x="-355722" y="-212464"/>
            <a:ext cx="12894355" cy="7257527"/>
            <a:chOff x="-355722" y="-212464"/>
            <a:chExt cx="12894355" cy="7257527"/>
          </a:xfrm>
        </p:grpSpPr>
        <p:sp>
          <p:nvSpPr>
            <p:cNvPr id="23" name="Rechthoek 22">
              <a:extLst>
                <a:ext uri="{FF2B5EF4-FFF2-40B4-BE49-F238E27FC236}">
                  <a16:creationId xmlns:a16="http://schemas.microsoft.com/office/drawing/2014/main" id="{EA8EF71D-19CD-4203-9B9C-9F56A2224E5B}"/>
                </a:ext>
              </a:extLst>
            </p:cNvPr>
            <p:cNvSpPr/>
            <p:nvPr userDrawn="1"/>
          </p:nvSpPr>
          <p:spPr>
            <a:xfrm rot="16200000">
              <a:off x="843910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4" name="Rechthoek 23">
              <a:extLst>
                <a:ext uri="{FF2B5EF4-FFF2-40B4-BE49-F238E27FC236}">
                  <a16:creationId xmlns:a16="http://schemas.microsoft.com/office/drawing/2014/main" id="{2EDA6DA0-A430-44EF-88B3-6F36E44BBC17}"/>
                </a:ext>
              </a:extLst>
            </p:cNvPr>
            <p:cNvSpPr/>
            <p:nvPr userDrawn="1"/>
          </p:nvSpPr>
          <p:spPr>
            <a:xfrm rot="16200000">
              <a:off x="-349889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5" name="Rechthoek 24">
              <a:extLst>
                <a:ext uri="{FF2B5EF4-FFF2-40B4-BE49-F238E27FC236}">
                  <a16:creationId xmlns:a16="http://schemas.microsoft.com/office/drawing/2014/main" id="{37A82A2E-5716-4F29-AA63-0242AA0E4216}"/>
                </a:ext>
              </a:extLst>
            </p:cNvPr>
            <p:cNvSpPr/>
            <p:nvPr userDrawn="1"/>
          </p:nvSpPr>
          <p:spPr>
            <a:xfrm>
              <a:off x="-355722" y="-5619"/>
              <a:ext cx="12894355"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6" name="Rechthoek 25">
              <a:extLst>
                <a:ext uri="{FF2B5EF4-FFF2-40B4-BE49-F238E27FC236}">
                  <a16:creationId xmlns:a16="http://schemas.microsoft.com/office/drawing/2014/main" id="{BCF563EC-A799-4E63-B987-7B93FFBDF726}"/>
                </a:ext>
              </a:extLst>
            </p:cNvPr>
            <p:cNvSpPr/>
            <p:nvPr userDrawn="1"/>
          </p:nvSpPr>
          <p:spPr>
            <a:xfrm>
              <a:off x="-355722" y="6604685"/>
              <a:ext cx="12894355" cy="257475"/>
            </a:xfrm>
            <a:prstGeom prst="rect">
              <a:avLst/>
            </a:prstGeom>
            <a:solidFill>
              <a:schemeClr val="accent3">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grpSp>
      <p:sp>
        <p:nvSpPr>
          <p:cNvPr id="4" name="datum">
            <a:extLst>
              <a:ext uri="{FF2B5EF4-FFF2-40B4-BE49-F238E27FC236}">
                <a16:creationId xmlns:a16="http://schemas.microsoft.com/office/drawing/2014/main" id="{BA8A27F1-40C7-4ABA-A23D-ABF73FB6F10F}"/>
              </a:ext>
            </a:extLst>
          </p:cNvPr>
          <p:cNvSpPr>
            <a:spLocks noGrp="1"/>
          </p:cNvSpPr>
          <p:nvPr>
            <p:ph type="dt" sz="half" idx="2"/>
          </p:nvPr>
        </p:nvSpPr>
        <p:spPr>
          <a:xfrm>
            <a:off x="7645707" y="6376061"/>
            <a:ext cx="3140325" cy="216909"/>
          </a:xfrm>
          <a:prstGeom prst="rect">
            <a:avLst/>
          </a:prstGeom>
        </p:spPr>
        <p:txBody>
          <a:bodyPr vert="horz" lIns="0" tIns="0" rIns="0" bIns="0" rtlCol="0" anchor="ctr">
            <a:noAutofit/>
          </a:bodyPr>
          <a:lstStyle>
            <a:lvl1pPr algn="r">
              <a:defRPr sz="1200">
                <a:solidFill>
                  <a:schemeClr val="tx1"/>
                </a:solidFill>
              </a:defRPr>
            </a:lvl1pPr>
          </a:lstStyle>
          <a:p>
            <a:fld id="{A3BC5AFA-D9DA-4B84-B0D7-1918E212144A}" type="datetime1">
              <a:rPr lang="nl-NL" smtClean="0"/>
              <a:t>5-10-2023</a:t>
            </a:fld>
            <a:endParaRPr lang="nl-NL"/>
          </a:p>
        </p:txBody>
      </p:sp>
      <p:sp>
        <p:nvSpPr>
          <p:cNvPr id="5" name="voettekst">
            <a:extLst>
              <a:ext uri="{FF2B5EF4-FFF2-40B4-BE49-F238E27FC236}">
                <a16:creationId xmlns:a16="http://schemas.microsoft.com/office/drawing/2014/main" id="{A8CC3061-3BED-4D38-839F-6419010C85E6}"/>
              </a:ext>
            </a:extLst>
          </p:cNvPr>
          <p:cNvSpPr>
            <a:spLocks noGrp="1"/>
          </p:cNvSpPr>
          <p:nvPr>
            <p:ph type="ftr" sz="quarter" idx="3"/>
          </p:nvPr>
        </p:nvSpPr>
        <p:spPr>
          <a:xfrm>
            <a:off x="926910" y="6376061"/>
            <a:ext cx="6718797" cy="216909"/>
          </a:xfrm>
          <a:prstGeom prst="rect">
            <a:avLst/>
          </a:prstGeom>
        </p:spPr>
        <p:txBody>
          <a:bodyPr vert="horz" lIns="0" tIns="0" rIns="0" bIns="0" rtlCol="0" anchor="ctr">
            <a:noAutofit/>
          </a:bodyPr>
          <a:lstStyle>
            <a:lvl1pPr algn="l">
              <a:defRPr sz="1200" cap="all" baseline="0">
                <a:solidFill>
                  <a:schemeClr val="tx1"/>
                </a:solidFill>
              </a:defRPr>
            </a:lvl1pPr>
          </a:lstStyle>
          <a:p>
            <a:r>
              <a:rPr lang="nl-NL"/>
              <a:t>&lt;Plaats hier je voettekst&gt;</a:t>
            </a:r>
          </a:p>
        </p:txBody>
      </p:sp>
      <p:sp>
        <p:nvSpPr>
          <p:cNvPr id="6" name="nummer">
            <a:extLst>
              <a:ext uri="{FF2B5EF4-FFF2-40B4-BE49-F238E27FC236}">
                <a16:creationId xmlns:a16="http://schemas.microsoft.com/office/drawing/2014/main" id="{94213057-4619-486A-8604-BE7285D39778}"/>
              </a:ext>
            </a:extLst>
          </p:cNvPr>
          <p:cNvSpPr>
            <a:spLocks noGrp="1"/>
          </p:cNvSpPr>
          <p:nvPr>
            <p:ph type="sldNum" sz="quarter" idx="4"/>
          </p:nvPr>
        </p:nvSpPr>
        <p:spPr>
          <a:xfrm>
            <a:off x="516362" y="6376061"/>
            <a:ext cx="392576" cy="216909"/>
          </a:xfrm>
          <a:prstGeom prst="rect">
            <a:avLst/>
          </a:prstGeom>
        </p:spPr>
        <p:txBody>
          <a:bodyPr vert="horz" lIns="0" tIns="0" rIns="0" bIns="0" rtlCol="0" anchor="ctr">
            <a:noAutofit/>
          </a:bodyPr>
          <a:lstStyle>
            <a:lvl1pPr algn="l">
              <a:defRPr sz="1200" b="1">
                <a:solidFill>
                  <a:schemeClr val="tx1"/>
                </a:solidFill>
              </a:defRPr>
            </a:lvl1pPr>
          </a:lstStyle>
          <a:p>
            <a:fld id="{0E7476D2-0896-4839-9387-ABF8745D58E4}" type="slidenum">
              <a:rPr lang="nl-NL" smtClean="0"/>
              <a:pPr/>
              <a:t>‹#›</a:t>
            </a:fld>
            <a:endParaRPr lang="nl-NL"/>
          </a:p>
        </p:txBody>
      </p:sp>
      <p:pic>
        <p:nvPicPr>
          <p:cNvPr id="22" name="logoboven">
            <a:extLst>
              <a:ext uri="{FF2B5EF4-FFF2-40B4-BE49-F238E27FC236}">
                <a16:creationId xmlns:a16="http://schemas.microsoft.com/office/drawing/2014/main" id="{CBC6162C-9627-4687-89A5-937B0031F48B}"/>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5615266" y="-1395191"/>
            <a:ext cx="952381" cy="482540"/>
          </a:xfrm>
          <a:prstGeom prst="rect">
            <a:avLst/>
          </a:prstGeom>
        </p:spPr>
      </p:pic>
    </p:spTree>
    <p:extLst>
      <p:ext uri="{BB962C8B-B14F-4D97-AF65-F5344CB8AC3E}">
        <p14:creationId xmlns:p14="http://schemas.microsoft.com/office/powerpoint/2010/main" val="1807704489"/>
      </p:ext>
    </p:extLst>
  </p:cSld>
  <p:clrMap bg1="lt1" tx1="dk1" bg2="lt2" tx2="dk2" accent1="accent1" accent2="accent2" accent3="accent3" accent4="accent4" accent5="accent5" accent6="accent6" hlink="hlink" folHlink="folHlink"/>
  <p:sldLayoutIdLst>
    <p:sldLayoutId id="2147483689" r:id="rId1"/>
    <p:sldLayoutId id="2147483718" r:id="rId2"/>
    <p:sldLayoutId id="2147483736" r:id="rId3"/>
    <p:sldLayoutId id="2147483723" r:id="rId4"/>
    <p:sldLayoutId id="2147483725" r:id="rId5"/>
    <p:sldLayoutId id="2147483730" r:id="rId6"/>
    <p:sldLayoutId id="2147483731" r:id="rId7"/>
    <p:sldLayoutId id="2147483732" r:id="rId8"/>
    <p:sldLayoutId id="2147483733" r:id="rId9"/>
    <p:sldLayoutId id="2147483737" r:id="rId10"/>
    <p:sldLayoutId id="2147483738" r:id="rId11"/>
    <p:sldLayoutId id="2147483739" r:id="rId12"/>
    <p:sldLayoutId id="2147483740" r:id="rId13"/>
    <p:sldLayoutId id="2147483721" r:id="rId14"/>
    <p:sldLayoutId id="2147483741" r:id="rId15"/>
    <p:sldLayoutId id="2147483745" r:id="rId16"/>
    <p:sldLayoutId id="2147483743" r:id="rId17"/>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hf hdr="0" ftr="0" dt="0"/>
  <p:txStyles>
    <p:titleStyle>
      <a:lvl1pPr algn="l" defTabSz="914400" rtl="0" eaLnBrk="1" latinLnBrk="0" hangingPunct="1">
        <a:lnSpc>
          <a:spcPct val="80000"/>
        </a:lnSpc>
        <a:spcBef>
          <a:spcPct val="0"/>
        </a:spcBef>
        <a:buNone/>
        <a:defRPr sz="3200" b="1" kern="1200" cap="none" baseline="0">
          <a:solidFill>
            <a:schemeClr val="tx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600"/>
        </a:spcAft>
        <a:buClr>
          <a:schemeClr val="accent1"/>
        </a:buClr>
        <a:buFontTx/>
        <a:buBlip>
          <a:blip r:embed="rId2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2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2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2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4309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reenlab.di.uminho.pt/wp-content/uploads/2017/09/paperSLE.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X86-64" TargetMode="External"/><Relationship Id="rId2" Type="http://schemas.openxmlformats.org/officeDocument/2006/relationships/hyperlink" Target="https://en.wikipedia.org/wiki/Instruction_set_architecture" TargetMode="External"/><Relationship Id="rId1" Type="http://schemas.openxmlformats.org/officeDocument/2006/relationships/slideLayout" Target="../slideLayouts/slideLayout2.xml"/><Relationship Id="rId4" Type="http://schemas.openxmlformats.org/officeDocument/2006/relationships/hyperlink" Target="https://en.wikipedia.org/wiki/AArch64"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chip.org/wiki/intel/microarchitectures/ice_lake_(client)" TargetMode="External"/><Relationship Id="rId2" Type="http://schemas.openxmlformats.org/officeDocument/2006/relationships/hyperlink" Target="https://en.wikichip.org/wiki/amd/microarchitectures/zen_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pytorch.org/get-started/locall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pytorch.org/get-started/locall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tensorflow.org/install/pi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tensorflow.org/install/source#tested_build_configuration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jupyter.snellius.surf.nl/jhssrf00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ervicedesk.surf.nl/wiki/display/WIKI/Environment+Modu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jupyter.snellius.surf.nl/jhssrf004"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servicedesk.surf.nl/wiki/display/WIKI/Software+policy+Snellius+and+Lis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cs.alliancecan.ca/wiki/Anaconda/en" TargetMode="External"/><Relationship Id="rId2" Type="http://schemas.openxmlformats.org/officeDocument/2006/relationships/hyperlink" Target="https://docs.lumi-supercomputer.eu/software/installing/container-wrapper/"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ocs.alliancecan.ca/wiki/Singularity"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Course plan Day 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8974163" cy="4456846"/>
          </a:xfrm>
        </p:spPr>
        <p:txBody>
          <a:bodyPr/>
          <a:lstStyle/>
          <a:p>
            <a:r>
              <a:rPr lang="nl-NL" sz="1600" dirty="0"/>
              <a:t>9:30 – 10:45	Software installations on HPC systems (Caspar van Leeuwen)</a:t>
            </a:r>
          </a:p>
          <a:p>
            <a:r>
              <a:rPr lang="nl-NL" sz="1600" dirty="0"/>
              <a:t>10:45 – 11:00	Coffee break</a:t>
            </a:r>
          </a:p>
          <a:p>
            <a:r>
              <a:rPr lang="nl-NL" sz="1600" dirty="0"/>
              <a:t>11:00 – 11:30	</a:t>
            </a:r>
            <a:r>
              <a:rPr lang="en-US" sz="1600" dirty="0"/>
              <a:t>Packed file formats (Caspar van Leeuwen)</a:t>
            </a:r>
          </a:p>
          <a:p>
            <a:r>
              <a:rPr lang="nl-NL" sz="1600" dirty="0"/>
              <a:t>11:30 – 12:15	Hands-on: </a:t>
            </a:r>
            <a:r>
              <a:rPr lang="en-US" sz="1600" dirty="0"/>
              <a:t>Packed file formats (Monica </a:t>
            </a:r>
            <a:r>
              <a:rPr lang="en-US" sz="1600" dirty="0" err="1"/>
              <a:t>Rotulo</a:t>
            </a:r>
            <a:r>
              <a:rPr lang="en-US" sz="1600" dirty="0"/>
              <a:t>)</a:t>
            </a:r>
            <a:endParaRPr lang="nl-NL" sz="1600" dirty="0"/>
          </a:p>
          <a:p>
            <a:r>
              <a:rPr lang="nl-NL" sz="1600" dirty="0"/>
              <a:t>12:15 – 13:15	Lunch Break</a:t>
            </a:r>
          </a:p>
          <a:p>
            <a:r>
              <a:rPr lang="nl-NL" sz="1600" dirty="0"/>
              <a:t>13:15 – 14:45	</a:t>
            </a:r>
            <a:r>
              <a:rPr lang="en-US" sz="1600" dirty="0"/>
              <a:t>Parallel Computing for Deep Learning (Caspar van Leeuwen &amp; Monica </a:t>
            </a:r>
            <a:r>
              <a:rPr lang="en-US" sz="1600" dirty="0" err="1"/>
              <a:t>Rotulo</a:t>
            </a:r>
            <a:r>
              <a:rPr lang="en-US" sz="1600" dirty="0"/>
              <a:t>)</a:t>
            </a:r>
          </a:p>
          <a:p>
            <a:r>
              <a:rPr lang="en-US" sz="1600" dirty="0"/>
              <a:t>14:45</a:t>
            </a:r>
            <a:r>
              <a:rPr lang="nl-NL" sz="1600" dirty="0"/>
              <a:t> – </a:t>
            </a:r>
            <a:r>
              <a:rPr lang="en-US" sz="1600" dirty="0"/>
              <a:t>15:00	Coffee Break</a:t>
            </a:r>
            <a:endParaRPr lang="nl-NL" sz="1600" dirty="0"/>
          </a:p>
          <a:p>
            <a:r>
              <a:rPr lang="nl-NL" sz="1600" dirty="0"/>
              <a:t>15:00 – 15:45	</a:t>
            </a:r>
            <a:r>
              <a:rPr lang="en-US" sz="1600" dirty="0"/>
              <a:t>Hardware and software features to accelerate deep learning (Robert Jan Schlimbach)</a:t>
            </a:r>
            <a:endParaRPr lang="nl-NL" sz="1600" dirty="0"/>
          </a:p>
          <a:p>
            <a:r>
              <a:rPr lang="nl-NL" sz="1600" dirty="0"/>
              <a:t>15:45 – 16:45	Profiling to understand your neural network’s performance (</a:t>
            </a:r>
            <a:r>
              <a:rPr lang="en-US" sz="1600" dirty="0"/>
              <a:t>Robert Jan Schlimbach</a:t>
            </a:r>
            <a:r>
              <a:rPr lang="nl-NL" sz="1600" dirty="0"/>
              <a:t>)</a:t>
            </a:r>
          </a:p>
          <a:p>
            <a:r>
              <a:rPr lang="nl-NL" sz="1600" dirty="0"/>
              <a:t>16:45 – 17:00	Questions, wrap up</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a:t>
            </a:fld>
            <a:endParaRPr lang="nl-NL"/>
          </a:p>
        </p:txBody>
      </p:sp>
    </p:spTree>
    <p:extLst>
      <p:ext uri="{BB962C8B-B14F-4D97-AF65-F5344CB8AC3E}">
        <p14:creationId xmlns:p14="http://schemas.microsoft.com/office/powerpoint/2010/main" val="190338383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Compiled vs interpreted languages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We program in a human-readable programming language (Python, C, Fortran, …)</a:t>
            </a:r>
          </a:p>
          <a:p>
            <a:pPr>
              <a:buFont typeface="Arial" panose="020B0604020202020204" pitchFamily="34" charset="0"/>
              <a:buChar char="•"/>
            </a:pPr>
            <a:r>
              <a:rPr lang="nl-NL" dirty="0"/>
              <a:t>For </a:t>
            </a:r>
            <a:r>
              <a:rPr lang="nl-NL" b="1" dirty="0" err="1"/>
              <a:t>compiled</a:t>
            </a:r>
            <a:r>
              <a:rPr lang="nl-NL" b="1" dirty="0"/>
              <a:t> </a:t>
            </a:r>
            <a:r>
              <a:rPr lang="nl-NL" b="1" dirty="0" err="1"/>
              <a:t>languages</a:t>
            </a:r>
            <a:r>
              <a:rPr lang="nl-NL" dirty="0"/>
              <a:t>, </a:t>
            </a:r>
            <a:r>
              <a:rPr lang="nl-NL" dirty="0" err="1"/>
              <a:t>that</a:t>
            </a:r>
            <a:r>
              <a:rPr lang="nl-NL" dirty="0"/>
              <a:t> human-</a:t>
            </a:r>
            <a:r>
              <a:rPr lang="nl-NL" dirty="0" err="1"/>
              <a:t>readable</a:t>
            </a:r>
            <a:r>
              <a:rPr lang="nl-NL" dirty="0"/>
              <a:t> code is </a:t>
            </a:r>
            <a:r>
              <a:rPr lang="nl-NL" dirty="0" err="1"/>
              <a:t>translated</a:t>
            </a:r>
            <a:r>
              <a:rPr lang="nl-NL" dirty="0"/>
              <a:t> </a:t>
            </a:r>
            <a:r>
              <a:rPr lang="nl-NL" dirty="0" err="1"/>
              <a:t>to</a:t>
            </a:r>
            <a:r>
              <a:rPr lang="nl-NL" dirty="0"/>
              <a:t> machine code (a “</a:t>
            </a:r>
            <a:r>
              <a:rPr lang="nl-NL" dirty="0" err="1"/>
              <a:t>binary</a:t>
            </a:r>
            <a:r>
              <a:rPr lang="nl-NL" dirty="0"/>
              <a:t> file”, i.e. </a:t>
            </a:r>
            <a:r>
              <a:rPr lang="nl-NL" dirty="0" err="1"/>
              <a:t>ones</a:t>
            </a:r>
            <a:r>
              <a:rPr lang="nl-NL" dirty="0"/>
              <a:t> </a:t>
            </a:r>
            <a:r>
              <a:rPr lang="nl-NL" dirty="0" err="1"/>
              <a:t>and</a:t>
            </a:r>
            <a:r>
              <a:rPr lang="nl-NL" dirty="0"/>
              <a:t> </a:t>
            </a:r>
            <a:r>
              <a:rPr lang="nl-NL" dirty="0" err="1"/>
              <a:t>zeroes</a:t>
            </a:r>
            <a:r>
              <a:rPr lang="nl-NL" dirty="0"/>
              <a:t>) prior </a:t>
            </a:r>
            <a:r>
              <a:rPr lang="nl-NL" dirty="0" err="1"/>
              <a:t>to</a:t>
            </a:r>
            <a:r>
              <a:rPr lang="nl-NL" dirty="0"/>
              <a:t> running </a:t>
            </a:r>
            <a:r>
              <a:rPr lang="nl-NL" dirty="0" err="1"/>
              <a:t>it</a:t>
            </a:r>
            <a:endParaRPr lang="nl-NL" dirty="0"/>
          </a:p>
          <a:p>
            <a:pPr marL="539750" lvl="1">
              <a:buFont typeface="Arial" panose="020B0604020202020204" pitchFamily="34" charset="0"/>
              <a:buChar char="•"/>
            </a:pPr>
            <a:r>
              <a:rPr lang="nl-NL" dirty="0" err="1"/>
              <a:t>Binary</a:t>
            </a:r>
            <a:r>
              <a:rPr lang="nl-NL" dirty="0"/>
              <a:t> files are </a:t>
            </a:r>
            <a:r>
              <a:rPr lang="nl-NL" b="1" dirty="0" err="1"/>
              <a:t>architecture</a:t>
            </a:r>
            <a:r>
              <a:rPr lang="nl-NL" i="1" dirty="0"/>
              <a:t> </a:t>
            </a:r>
            <a:r>
              <a:rPr lang="nl-NL" dirty="0" err="1"/>
              <a:t>specific</a:t>
            </a:r>
            <a:r>
              <a:rPr lang="nl-NL" dirty="0"/>
              <a:t>. </a:t>
            </a:r>
            <a:r>
              <a:rPr lang="nl-NL" dirty="0" err="1"/>
              <a:t>Examples</a:t>
            </a:r>
            <a:r>
              <a:rPr lang="nl-NL" dirty="0"/>
              <a:t> of </a:t>
            </a:r>
            <a:r>
              <a:rPr lang="nl-NL" dirty="0" err="1"/>
              <a:t>architectures</a:t>
            </a:r>
            <a:r>
              <a:rPr lang="nl-NL" dirty="0"/>
              <a:t> are X86_64 (</a:t>
            </a:r>
            <a:r>
              <a:rPr lang="nl-NL" dirty="0" err="1"/>
              <a:t>your</a:t>
            </a:r>
            <a:r>
              <a:rPr lang="nl-NL" dirty="0"/>
              <a:t> </a:t>
            </a:r>
            <a:r>
              <a:rPr lang="nl-NL" dirty="0" err="1"/>
              <a:t>typical</a:t>
            </a:r>
            <a:r>
              <a:rPr lang="nl-NL" dirty="0"/>
              <a:t> AMD </a:t>
            </a:r>
            <a:r>
              <a:rPr lang="nl-NL" dirty="0" err="1"/>
              <a:t>and</a:t>
            </a:r>
            <a:r>
              <a:rPr lang="nl-NL" dirty="0"/>
              <a:t> Intel chip are of </a:t>
            </a:r>
            <a:r>
              <a:rPr lang="nl-NL" dirty="0" err="1"/>
              <a:t>this</a:t>
            </a:r>
            <a:r>
              <a:rPr lang="nl-NL" dirty="0"/>
              <a:t> type), aarch64 (</a:t>
            </a:r>
            <a:r>
              <a:rPr lang="nl-NL" dirty="0" err="1"/>
              <a:t>the</a:t>
            </a:r>
            <a:r>
              <a:rPr lang="nl-NL" dirty="0"/>
              <a:t> ARM-</a:t>
            </a:r>
            <a:r>
              <a:rPr lang="nl-NL" dirty="0" err="1"/>
              <a:t>based</a:t>
            </a:r>
            <a:r>
              <a:rPr lang="nl-NL" dirty="0"/>
              <a:t> chip in </a:t>
            </a:r>
            <a:r>
              <a:rPr lang="nl-NL" dirty="0" err="1"/>
              <a:t>your</a:t>
            </a:r>
            <a:r>
              <a:rPr lang="nl-NL" dirty="0"/>
              <a:t> </a:t>
            </a:r>
            <a:r>
              <a:rPr lang="nl-NL" dirty="0" err="1"/>
              <a:t>phone</a:t>
            </a:r>
            <a:r>
              <a:rPr lang="nl-NL" dirty="0"/>
              <a:t> is of </a:t>
            </a:r>
            <a:r>
              <a:rPr lang="nl-NL" dirty="0" err="1"/>
              <a:t>this</a:t>
            </a:r>
            <a:r>
              <a:rPr lang="nl-NL" dirty="0"/>
              <a:t> type). </a:t>
            </a:r>
            <a:r>
              <a:rPr lang="nl-NL" dirty="0" err="1"/>
              <a:t>You</a:t>
            </a:r>
            <a:r>
              <a:rPr lang="nl-NL" dirty="0"/>
              <a:t> </a:t>
            </a:r>
            <a:r>
              <a:rPr lang="nl-NL" dirty="0" err="1"/>
              <a:t>can</a:t>
            </a:r>
            <a:r>
              <a:rPr lang="nl-NL" dirty="0"/>
              <a:t> </a:t>
            </a:r>
            <a:r>
              <a:rPr lang="nl-NL" i="1" dirty="0" err="1"/>
              <a:t>not</a:t>
            </a:r>
            <a:r>
              <a:rPr lang="nl-NL" dirty="0"/>
              <a:t> run a program </a:t>
            </a:r>
            <a:r>
              <a:rPr lang="nl-NL" dirty="0" err="1"/>
              <a:t>compiled</a:t>
            </a:r>
            <a:r>
              <a:rPr lang="nl-NL" dirty="0"/>
              <a:t> </a:t>
            </a:r>
            <a:r>
              <a:rPr lang="nl-NL" dirty="0" err="1"/>
              <a:t>for</a:t>
            </a:r>
            <a:r>
              <a:rPr lang="nl-NL" dirty="0"/>
              <a:t> </a:t>
            </a:r>
            <a:r>
              <a:rPr lang="nl-NL" dirty="0" err="1"/>
              <a:t>an</a:t>
            </a:r>
            <a:r>
              <a:rPr lang="nl-NL" dirty="0"/>
              <a:t> X86_64 on </a:t>
            </a:r>
            <a:r>
              <a:rPr lang="nl-NL" dirty="0" err="1"/>
              <a:t>an</a:t>
            </a:r>
            <a:r>
              <a:rPr lang="nl-NL" dirty="0"/>
              <a:t> aarch64 </a:t>
            </a:r>
            <a:r>
              <a:rPr lang="nl-NL" dirty="0" err="1"/>
              <a:t>based</a:t>
            </a:r>
            <a:r>
              <a:rPr lang="nl-NL" dirty="0"/>
              <a:t> chip.</a:t>
            </a:r>
          </a:p>
          <a:p>
            <a:pPr>
              <a:buFont typeface="Arial" panose="020B0604020202020204" pitchFamily="34" charset="0"/>
              <a:buChar char="•"/>
            </a:pPr>
            <a:r>
              <a:rPr lang="nl-NL" b="1" dirty="0"/>
              <a:t>Interpreted languages </a:t>
            </a:r>
            <a:r>
              <a:rPr lang="nl-NL" dirty="0"/>
              <a:t>are converted to machine instructions </a:t>
            </a:r>
            <a:r>
              <a:rPr lang="nl-NL" i="1" dirty="0"/>
              <a:t>on the fly</a:t>
            </a:r>
            <a:r>
              <a:rPr lang="nl-NL" dirty="0"/>
              <a:t> (i.e. </a:t>
            </a:r>
            <a:r>
              <a:rPr lang="nl-NL" dirty="0" err="1"/>
              <a:t>while</a:t>
            </a:r>
            <a:r>
              <a:rPr lang="nl-NL" dirty="0"/>
              <a:t> running </a:t>
            </a:r>
            <a:r>
              <a:rPr lang="nl-NL" dirty="0" err="1"/>
              <a:t>it</a:t>
            </a:r>
            <a:r>
              <a:rPr lang="nl-NL" dirty="0"/>
              <a:t>), </a:t>
            </a:r>
            <a:r>
              <a:rPr lang="nl-NL" dirty="0" err="1"/>
              <a:t>by</a:t>
            </a:r>
            <a:r>
              <a:rPr lang="nl-NL" dirty="0"/>
              <a:t> </a:t>
            </a:r>
            <a:r>
              <a:rPr lang="nl-NL" dirty="0" err="1"/>
              <a:t>an</a:t>
            </a:r>
            <a:r>
              <a:rPr lang="nl-NL" dirty="0"/>
              <a:t> </a:t>
            </a:r>
            <a:r>
              <a:rPr lang="nl-NL" dirty="0" err="1"/>
              <a:t>interpreter</a:t>
            </a:r>
            <a:endParaRPr lang="nl-NL" dirty="0"/>
          </a:p>
          <a:p>
            <a:pPr marL="539750" lvl="1">
              <a:buFont typeface="Arial" panose="020B0604020202020204" pitchFamily="34" charset="0"/>
              <a:buChar char="•"/>
            </a:pPr>
            <a:r>
              <a:rPr lang="nl-NL" dirty="0"/>
              <a:t>Interpreted language is portable to other platforms, as long as the </a:t>
            </a:r>
            <a:r>
              <a:rPr lang="nl-NL" i="1" dirty="0"/>
              <a:t>interpreter</a:t>
            </a:r>
            <a:r>
              <a:rPr lang="nl-NL" dirty="0"/>
              <a:t> supports that platform</a:t>
            </a:r>
          </a:p>
          <a:p>
            <a:pPr marL="288925">
              <a:buFont typeface="Arial" panose="020B0604020202020204" pitchFamily="34" charset="0"/>
              <a:buChar char="•"/>
            </a:pPr>
            <a:r>
              <a:rPr lang="nl-NL" b="1" dirty="0"/>
              <a:t>Compiled langauges </a:t>
            </a:r>
            <a:r>
              <a:rPr lang="nl-NL" dirty="0"/>
              <a:t>are often more performant than </a:t>
            </a:r>
            <a:r>
              <a:rPr lang="nl-NL" b="1" dirty="0"/>
              <a:t>interpreted languages</a:t>
            </a:r>
            <a:r>
              <a:rPr lang="nl-NL" dirty="0"/>
              <a:t>, because the separate compilation step allows high degree of optimization by the compiler. This is </a:t>
            </a:r>
            <a:r>
              <a:rPr lang="nl-NL" i="1" dirty="0"/>
              <a:t>somewhat </a:t>
            </a:r>
            <a:r>
              <a:rPr lang="nl-NL" dirty="0"/>
              <a:t>mitigated by just-in-time compilers</a:t>
            </a:r>
          </a:p>
          <a:p>
            <a:pPr marL="539750" lvl="1">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10</a:t>
            </a:fld>
            <a:endParaRPr lang="nl-NL"/>
          </a:p>
        </p:txBody>
      </p:sp>
    </p:spTree>
    <p:extLst>
      <p:ext uri="{BB962C8B-B14F-4D97-AF65-F5344CB8AC3E}">
        <p14:creationId xmlns:p14="http://schemas.microsoft.com/office/powerpoint/2010/main" val="212360193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Compiled vs interpreted languages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11</a:t>
            </a:fld>
            <a:endParaRPr lang="nl-NL"/>
          </a:p>
        </p:txBody>
      </p:sp>
      <p:sp>
        <p:nvSpPr>
          <p:cNvPr id="7" name="TextBox 6">
            <a:extLst>
              <a:ext uri="{FF2B5EF4-FFF2-40B4-BE49-F238E27FC236}">
                <a16:creationId xmlns:a16="http://schemas.microsoft.com/office/drawing/2014/main" id="{1F04FD89-7BB4-1C8F-BDDC-B4A803437797}"/>
              </a:ext>
            </a:extLst>
          </p:cNvPr>
          <p:cNvSpPr txBox="1"/>
          <p:nvPr/>
        </p:nvSpPr>
        <p:spPr>
          <a:xfrm>
            <a:off x="2230015" y="6299849"/>
            <a:ext cx="7931022" cy="369332"/>
          </a:xfrm>
          <a:prstGeom prst="rect">
            <a:avLst/>
          </a:prstGeom>
          <a:noFill/>
        </p:spPr>
        <p:txBody>
          <a:bodyPr wrap="square">
            <a:spAutoFit/>
          </a:bodyPr>
          <a:lstStyle/>
          <a:p>
            <a:r>
              <a:rPr lang="en-US" dirty="0">
                <a:hlinkClick r:id="rId2"/>
              </a:rPr>
              <a:t>https://greenlab.di.uminho.pt/wp-content/uploads/2017/09/paperSLE.pdf</a:t>
            </a:r>
            <a:r>
              <a:rPr lang="en-US" dirty="0"/>
              <a:t> </a:t>
            </a:r>
          </a:p>
        </p:txBody>
      </p:sp>
      <p:pic>
        <p:nvPicPr>
          <p:cNvPr id="1026" name="Picture 2" descr="energy efficient">
            <a:extLst>
              <a:ext uri="{FF2B5EF4-FFF2-40B4-BE49-F238E27FC236}">
                <a16:creationId xmlns:a16="http://schemas.microsoft.com/office/drawing/2014/main" id="{2F7D9F3C-5715-EAF6-337E-0F78A0F98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5256" y="1000061"/>
            <a:ext cx="5905829" cy="5299788"/>
          </a:xfrm>
          <a:prstGeom prst="rect">
            <a:avLst/>
          </a:prstGeom>
          <a:noFill/>
          <a:extLst>
            <a:ext uri="{909E8E84-426E-40DD-AFC4-6F175D3DCCD1}">
              <a14:hiddenFill xmlns:a14="http://schemas.microsoft.com/office/drawing/2010/main">
                <a:solidFill>
                  <a:srgbClr val="FFFFFF"/>
                </a:solidFill>
              </a14:hiddenFill>
            </a:ext>
          </a:extLst>
        </p:spPr>
      </p:pic>
      <p:sp>
        <p:nvSpPr>
          <p:cNvPr id="10" name="Vertical Text Placeholder 2">
            <a:extLst>
              <a:ext uri="{FF2B5EF4-FFF2-40B4-BE49-F238E27FC236}">
                <a16:creationId xmlns:a16="http://schemas.microsoft.com/office/drawing/2014/main" id="{987F18C4-65BE-656F-B1C8-7BB6E881FC6C}"/>
              </a:ext>
            </a:extLst>
          </p:cNvPr>
          <p:cNvSpPr>
            <a:spLocks noGrp="1"/>
          </p:cNvSpPr>
          <p:nvPr>
            <p:ph type="body" orient="vert" idx="1"/>
          </p:nvPr>
        </p:nvSpPr>
        <p:spPr>
          <a:xfrm>
            <a:off x="516363" y="1145098"/>
            <a:ext cx="4248894" cy="4456846"/>
          </a:xfrm>
        </p:spPr>
        <p:txBody>
          <a:bodyPr/>
          <a:lstStyle/>
          <a:p>
            <a:pPr marL="0" lvl="1" indent="0">
              <a:buNone/>
            </a:pPr>
            <a:r>
              <a:rPr lang="nl-NL" dirty="0"/>
              <a:t>R. Pereira et al (2017) explored the efficiency of different programming language to solve a fixed set of numerical problems </a:t>
            </a:r>
          </a:p>
          <a:p>
            <a:pPr>
              <a:buFont typeface="Arial" panose="020B0604020202020204" pitchFamily="34" charset="0"/>
              <a:buChar char="•"/>
            </a:pPr>
            <a:r>
              <a:rPr lang="nl-NL" dirty="0"/>
              <a:t>C = compiled, i = interpreted, v = virtual machine language</a:t>
            </a:r>
          </a:p>
        </p:txBody>
      </p:sp>
    </p:spTree>
    <p:extLst>
      <p:ext uri="{BB962C8B-B14F-4D97-AF65-F5344CB8AC3E}">
        <p14:creationId xmlns:p14="http://schemas.microsoft.com/office/powerpoint/2010/main" val="371031861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Demo: </a:t>
            </a:r>
            <a:r>
              <a:rPr lang="nl-NL" dirty="0" err="1"/>
              <a:t>Compute</a:t>
            </a:r>
            <a:r>
              <a:rPr lang="nl-NL" dirty="0"/>
              <a:t> </a:t>
            </a:r>
            <a:r>
              <a:rPr lang="nl-NL" dirty="0" err="1"/>
              <a:t>the</a:t>
            </a:r>
            <a:r>
              <a:rPr lang="nl-NL" dirty="0"/>
              <a:t> square of a </a:t>
            </a:r>
            <a:r>
              <a:rPr lang="nl-NL" dirty="0" err="1"/>
              <a:t>number</a:t>
            </a:r>
            <a:r>
              <a:rPr lang="nl-NL" dirty="0"/>
              <a:t> in C</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979408"/>
          </a:xfrm>
        </p:spPr>
        <p:txBody>
          <a:bodyPr/>
          <a:lstStyle/>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#square.c</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stdio.h</a:t>
            </a:r>
            <a:r>
              <a:rPr lang="en-US" sz="1200" dirty="0">
                <a:latin typeface="Courier New" panose="02070309020205020404" pitchFamily="49" charset="0"/>
                <a:cs typeface="Courier New" panose="02070309020205020404" pitchFamily="49" charset="0"/>
              </a:rPr>
              <a:t>&gt;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double square(double a) {</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return a*a;</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int main() {</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double a, </a:t>
            </a:r>
            <a:r>
              <a:rPr lang="en-US" sz="1200" dirty="0" err="1">
                <a:latin typeface="Courier New" panose="02070309020205020404" pitchFamily="49" charset="0"/>
                <a:cs typeface="Courier New" panose="02070309020205020404" pitchFamily="49" charset="0"/>
              </a:rPr>
              <a:t>square_a</a:t>
            </a: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("Enter one number: ");</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scanf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lf</a:t>
            </a:r>
            <a:r>
              <a:rPr lang="en-US" sz="1200" dirty="0">
                <a:latin typeface="Courier New" panose="02070309020205020404" pitchFamily="49" charset="0"/>
                <a:cs typeface="Courier New" panose="02070309020205020404" pitchFamily="49" charset="0"/>
              </a:rPr>
              <a:t>", &amp;a);</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 Calculating square</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square_a</a:t>
            </a:r>
            <a:r>
              <a:rPr lang="en-US" sz="1200" dirty="0">
                <a:latin typeface="Courier New" panose="02070309020205020404" pitchFamily="49" charset="0"/>
                <a:cs typeface="Courier New" panose="02070309020205020404" pitchFamily="49" charset="0"/>
              </a:rPr>
              <a:t> = square(a);</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 %.2lf displays number up to 2 decimal point</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("Square = %.2lf\n", </a:t>
            </a:r>
            <a:r>
              <a:rPr lang="en-US" sz="1200" dirty="0" err="1">
                <a:latin typeface="Courier New" panose="02070309020205020404" pitchFamily="49" charset="0"/>
                <a:cs typeface="Courier New" panose="02070309020205020404" pitchFamily="49" charset="0"/>
              </a:rPr>
              <a:t>square_a</a:t>
            </a: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return 0;</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nl-NL"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200" dirty="0">
                <a:latin typeface="Courier New" panose="02070309020205020404" pitchFamily="49" charset="0"/>
                <a:cs typeface="Courier New" panose="02070309020205020404" pitchFamily="49" charset="0"/>
              </a:rPr>
              <a:t>gcc –o square_binary square.c</a:t>
            </a:r>
          </a:p>
          <a:p>
            <a:pPr marL="0" indent="0">
              <a:spcBef>
                <a:spcPts val="0"/>
              </a:spcBef>
              <a:spcAft>
                <a:spcPts val="0"/>
              </a:spcAft>
              <a:buNone/>
            </a:pPr>
            <a:r>
              <a:rPr lang="nl-NL" sz="1200" dirty="0">
                <a:latin typeface="Courier New" panose="02070309020205020404" pitchFamily="49" charset="0"/>
                <a:cs typeface="Courier New" panose="02070309020205020404" pitchFamily="49" charset="0"/>
              </a:rPr>
              <a:t>chmod u+x square_binary</a:t>
            </a:r>
          </a:p>
          <a:p>
            <a:pPr marL="0" indent="0">
              <a:spcBef>
                <a:spcPts val="0"/>
              </a:spcBef>
              <a:spcAft>
                <a:spcPts val="0"/>
              </a:spcAft>
              <a:buNone/>
            </a:pPr>
            <a:r>
              <a:rPr lang="nl-NL" sz="1200" dirty="0">
                <a:latin typeface="Courier New" panose="02070309020205020404" pitchFamily="49" charset="0"/>
                <a:cs typeface="Courier New" panose="02070309020205020404" pitchFamily="49" charset="0"/>
              </a:rPr>
              <a:t>./square_binary</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12</a:t>
            </a:fld>
            <a:endParaRPr lang="nl-NL"/>
          </a:p>
        </p:txBody>
      </p:sp>
    </p:spTree>
    <p:extLst>
      <p:ext uri="{BB962C8B-B14F-4D97-AF65-F5344CB8AC3E}">
        <p14:creationId xmlns:p14="http://schemas.microsoft.com/office/powerpoint/2010/main" val="10355639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Computer architecture / Instruction Set Architecture (ISA)</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Not all processors understand the same instructions</a:t>
            </a:r>
          </a:p>
          <a:p>
            <a:pPr>
              <a:buFont typeface="Arial" panose="020B0604020202020204" pitchFamily="34" charset="0"/>
              <a:buChar char="•"/>
            </a:pPr>
            <a:r>
              <a:rPr lang="nl-NL" dirty="0"/>
              <a:t>Intel &amp; AMD produce “X86_64 processors”</a:t>
            </a:r>
          </a:p>
          <a:p>
            <a:pPr>
              <a:buFont typeface="Arial" panose="020B0604020202020204" pitchFamily="34" charset="0"/>
              <a:buChar char="•"/>
            </a:pPr>
            <a:r>
              <a:rPr lang="nl-NL" dirty="0"/>
              <a:t>Your phone contains “aarch64” (or ARM) processors.</a:t>
            </a:r>
          </a:p>
          <a:p>
            <a:pPr>
              <a:buFont typeface="Arial" panose="020B0604020202020204" pitchFamily="34" charset="0"/>
              <a:buChar char="•"/>
            </a:pPr>
            <a:r>
              <a:rPr lang="nl-NL" dirty="0"/>
              <a:t>An Instruction Set Architecture (ISA) defines things like which registers a processor has, and which operations (instructions) it can do on those registers</a:t>
            </a:r>
          </a:p>
          <a:p>
            <a:pPr>
              <a:buFont typeface="Arial" panose="020B0604020202020204" pitchFamily="34" charset="0"/>
              <a:buChar char="•"/>
            </a:pPr>
            <a:r>
              <a:rPr lang="nl-NL" dirty="0"/>
              <a:t>A binary compiled for X86_64 will not execute on an aarch64 processor. That processor simply does not support the instructions!</a:t>
            </a:r>
          </a:p>
          <a:p>
            <a:pPr>
              <a:buFont typeface="Arial" panose="020B0604020202020204" pitchFamily="34" charset="0"/>
              <a:buChar char="•"/>
            </a:pPr>
            <a:r>
              <a:rPr lang="nl-NL" dirty="0"/>
              <a:t>Analogy: Intel and AMD processors speak Dutch, while ARM processors speak English. They won’t understand eachothers instructions!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13</a:t>
            </a:fld>
            <a:endParaRPr lang="nl-NL"/>
          </a:p>
        </p:txBody>
      </p:sp>
      <p:sp>
        <p:nvSpPr>
          <p:cNvPr id="7" name="TextBox 6">
            <a:extLst>
              <a:ext uri="{FF2B5EF4-FFF2-40B4-BE49-F238E27FC236}">
                <a16:creationId xmlns:a16="http://schemas.microsoft.com/office/drawing/2014/main" id="{6B3B26F4-2C1F-5EAA-619C-1A15A2E58B61}"/>
              </a:ext>
            </a:extLst>
          </p:cNvPr>
          <p:cNvSpPr txBox="1"/>
          <p:nvPr/>
        </p:nvSpPr>
        <p:spPr>
          <a:xfrm>
            <a:off x="908938" y="5117730"/>
            <a:ext cx="6102220" cy="369332"/>
          </a:xfrm>
          <a:prstGeom prst="rect">
            <a:avLst/>
          </a:prstGeom>
          <a:noFill/>
        </p:spPr>
        <p:txBody>
          <a:bodyPr wrap="square">
            <a:spAutoFit/>
          </a:bodyPr>
          <a:lstStyle/>
          <a:p>
            <a:r>
              <a:rPr lang="en-US" dirty="0">
                <a:hlinkClick r:id="rId2"/>
              </a:rPr>
              <a:t>https://en.wikipedia.org/wiki/Instruction_set_architecture</a:t>
            </a:r>
            <a:r>
              <a:rPr lang="en-US" dirty="0"/>
              <a:t> </a:t>
            </a:r>
          </a:p>
        </p:txBody>
      </p:sp>
      <p:sp>
        <p:nvSpPr>
          <p:cNvPr id="9" name="TextBox 8">
            <a:extLst>
              <a:ext uri="{FF2B5EF4-FFF2-40B4-BE49-F238E27FC236}">
                <a16:creationId xmlns:a16="http://schemas.microsoft.com/office/drawing/2014/main" id="{B98B972D-B387-CEF7-C54A-83735123DF7E}"/>
              </a:ext>
            </a:extLst>
          </p:cNvPr>
          <p:cNvSpPr txBox="1"/>
          <p:nvPr/>
        </p:nvSpPr>
        <p:spPr>
          <a:xfrm>
            <a:off x="908938" y="5504789"/>
            <a:ext cx="6102220" cy="369332"/>
          </a:xfrm>
          <a:prstGeom prst="rect">
            <a:avLst/>
          </a:prstGeom>
          <a:noFill/>
        </p:spPr>
        <p:txBody>
          <a:bodyPr wrap="square">
            <a:spAutoFit/>
          </a:bodyPr>
          <a:lstStyle/>
          <a:p>
            <a:r>
              <a:rPr lang="en-US" dirty="0">
                <a:hlinkClick r:id="rId3"/>
              </a:rPr>
              <a:t>https://en.wikipedia.org/wiki/X86-64</a:t>
            </a:r>
            <a:r>
              <a:rPr lang="en-US" dirty="0"/>
              <a:t> </a:t>
            </a:r>
          </a:p>
        </p:txBody>
      </p:sp>
      <p:sp>
        <p:nvSpPr>
          <p:cNvPr id="11" name="TextBox 10">
            <a:extLst>
              <a:ext uri="{FF2B5EF4-FFF2-40B4-BE49-F238E27FC236}">
                <a16:creationId xmlns:a16="http://schemas.microsoft.com/office/drawing/2014/main" id="{1D2D2024-D56C-4BDC-0EBD-18FAE6A5F2F6}"/>
              </a:ext>
            </a:extLst>
          </p:cNvPr>
          <p:cNvSpPr txBox="1"/>
          <p:nvPr/>
        </p:nvSpPr>
        <p:spPr>
          <a:xfrm>
            <a:off x="908938" y="5874121"/>
            <a:ext cx="6102220" cy="369332"/>
          </a:xfrm>
          <a:prstGeom prst="rect">
            <a:avLst/>
          </a:prstGeom>
          <a:noFill/>
        </p:spPr>
        <p:txBody>
          <a:bodyPr wrap="square">
            <a:spAutoFit/>
          </a:bodyPr>
          <a:lstStyle/>
          <a:p>
            <a:r>
              <a:rPr lang="en-US" dirty="0">
                <a:hlinkClick r:id="rId4"/>
              </a:rPr>
              <a:t>https://en.wikipedia.org/wiki/AArch64</a:t>
            </a:r>
            <a:r>
              <a:rPr lang="en-US" dirty="0"/>
              <a:t> </a:t>
            </a:r>
          </a:p>
        </p:txBody>
      </p:sp>
    </p:spTree>
    <p:extLst>
      <p:ext uri="{BB962C8B-B14F-4D97-AF65-F5344CB8AC3E}">
        <p14:creationId xmlns:p14="http://schemas.microsoft.com/office/powerpoint/2010/main" val="201625869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Micro-architecture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All X86_64 CPUs support the same </a:t>
            </a:r>
            <a:r>
              <a:rPr lang="nl-NL" i="1" dirty="0"/>
              <a:t>basic</a:t>
            </a:r>
            <a:r>
              <a:rPr lang="nl-NL" dirty="0"/>
              <a:t> instructions. But they support </a:t>
            </a:r>
            <a:r>
              <a:rPr lang="nl-NL" i="1" dirty="0"/>
              <a:t>different</a:t>
            </a:r>
            <a:r>
              <a:rPr lang="nl-NL" dirty="0"/>
              <a:t> extensions to the instruction set:</a:t>
            </a:r>
          </a:p>
          <a:p>
            <a:pPr>
              <a:buFont typeface="Arial" panose="020B0604020202020204" pitchFamily="34" charset="0"/>
              <a:buChar char="•"/>
            </a:pPr>
            <a:r>
              <a:rPr lang="nl-NL" dirty="0"/>
              <a:t>AMD Zen2: BMI, BMI2, CLWB, F16C, FMA, FSGSBASE, AVX, AVX2, ADCX, RDSEED, MWAITX, SHA, CLZERO, AES, PCLMUL, CX16, MOVBE, MMX, SSE, SSE2, SSE3, SSE4A, SSSE3, SSE4.1, SSE4.2, ABM, XSAVEC, XSAVES, CLFLUSHOPT, POPCNT, RDPID, WBNOINVD</a:t>
            </a:r>
          </a:p>
          <a:p>
            <a:pPr>
              <a:buFont typeface="Arial" panose="020B0604020202020204" pitchFamily="34" charset="0"/>
              <a:buChar char="•"/>
            </a:pPr>
            <a:r>
              <a:rPr lang="nl-NL" dirty="0"/>
              <a:t>Icelake: MOVBE, MMX, SSE, SSE2, SSE3, SSSE3, SSE4.1, SSE4.2, POPCNT, CX16, SAHF, FXSR, AVX, XSAVE, PCLMUL, FSGSBASE, RDRND, F16C, AVX2, BMI, BMI2, LZCNT, FMA, MOVBE, HLE, RDSEED, ADCX, PREFETCHW, AES, CLFLUSHOPT, XSAVEC, XSAVES, SGX, AVX512F, AVX512VL, AVX512BW, AVX512DQ, AVX512CD, PKU, AVX512VBMI, AVX512IFMA, SHA, AVX512VNNI, GFNI, VAES, AVX512VBMI2 , VPCLMULQDQ, AVX512BITALG, RDPID, AVX512VPOPCNTDQ, PCONFIG, WBNOINVD and CLWB</a:t>
            </a:r>
          </a:p>
          <a:p>
            <a:pPr>
              <a:buFont typeface="Arial" panose="020B0604020202020204" pitchFamily="34" charset="0"/>
              <a:buChar char="•"/>
            </a:pPr>
            <a:r>
              <a:rPr lang="nl-NL" dirty="0"/>
              <a:t>Analogy: Zen2 CPUs speaks every-day Dutch, Icelake CPUs Dutch including legal jargon. They’ll understand eachother, as long as no legal-specific words are used.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14</a:t>
            </a:fld>
            <a:endParaRPr lang="nl-NL"/>
          </a:p>
        </p:txBody>
      </p:sp>
      <p:sp>
        <p:nvSpPr>
          <p:cNvPr id="7" name="TextBox 6">
            <a:extLst>
              <a:ext uri="{FF2B5EF4-FFF2-40B4-BE49-F238E27FC236}">
                <a16:creationId xmlns:a16="http://schemas.microsoft.com/office/drawing/2014/main" id="{3F891B85-CD3F-3D8B-E726-0DD7719C42A8}"/>
              </a:ext>
            </a:extLst>
          </p:cNvPr>
          <p:cNvSpPr txBox="1"/>
          <p:nvPr/>
        </p:nvSpPr>
        <p:spPr>
          <a:xfrm>
            <a:off x="908938" y="5869436"/>
            <a:ext cx="6102220" cy="369332"/>
          </a:xfrm>
          <a:prstGeom prst="rect">
            <a:avLst/>
          </a:prstGeom>
          <a:noFill/>
        </p:spPr>
        <p:txBody>
          <a:bodyPr wrap="square">
            <a:spAutoFit/>
          </a:bodyPr>
          <a:lstStyle/>
          <a:p>
            <a:r>
              <a:rPr lang="en-US" dirty="0">
                <a:hlinkClick r:id="rId2"/>
              </a:rPr>
              <a:t>https://en.wikichip.org/wiki/amd/microarchitectures/zen_2</a:t>
            </a:r>
            <a:r>
              <a:rPr lang="en-US" dirty="0"/>
              <a:t> </a:t>
            </a:r>
          </a:p>
        </p:txBody>
      </p:sp>
      <p:sp>
        <p:nvSpPr>
          <p:cNvPr id="9" name="TextBox 8">
            <a:extLst>
              <a:ext uri="{FF2B5EF4-FFF2-40B4-BE49-F238E27FC236}">
                <a16:creationId xmlns:a16="http://schemas.microsoft.com/office/drawing/2014/main" id="{34288EC9-9687-F702-41C7-4E91ACEEF2B6}"/>
              </a:ext>
            </a:extLst>
          </p:cNvPr>
          <p:cNvSpPr txBox="1"/>
          <p:nvPr/>
        </p:nvSpPr>
        <p:spPr>
          <a:xfrm>
            <a:off x="908938" y="6223638"/>
            <a:ext cx="6864152" cy="369332"/>
          </a:xfrm>
          <a:prstGeom prst="rect">
            <a:avLst/>
          </a:prstGeom>
          <a:noFill/>
        </p:spPr>
        <p:txBody>
          <a:bodyPr wrap="square">
            <a:spAutoFit/>
          </a:bodyPr>
          <a:lstStyle/>
          <a:p>
            <a:r>
              <a:rPr lang="en-US" dirty="0">
                <a:hlinkClick r:id="rId3"/>
              </a:rPr>
              <a:t>https://en.wikichip.org/wiki/intel/microarchitectures/ice_lake_(client)</a:t>
            </a:r>
            <a:r>
              <a:rPr lang="en-US" dirty="0"/>
              <a:t> </a:t>
            </a:r>
          </a:p>
        </p:txBody>
      </p:sp>
    </p:spTree>
    <p:extLst>
      <p:ext uri="{BB962C8B-B14F-4D97-AF65-F5344CB8AC3E}">
        <p14:creationId xmlns:p14="http://schemas.microsoft.com/office/powerpoint/2010/main" val="398660348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Optimizing </a:t>
            </a:r>
            <a:r>
              <a:rPr lang="nl-NL" dirty="0" err="1"/>
              <a:t>for</a:t>
            </a:r>
            <a:r>
              <a:rPr lang="nl-NL" dirty="0"/>
              <a:t> micro-</a:t>
            </a:r>
            <a:r>
              <a:rPr lang="nl-NL" dirty="0" err="1"/>
              <a:t>architecture</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en-US" dirty="0"/>
              <a:t>We can ask the compiler to optimize for a certain </a:t>
            </a:r>
            <a:r>
              <a:rPr lang="en-US" i="1" dirty="0"/>
              <a:t>micro-architecture</a:t>
            </a:r>
            <a:r>
              <a:rPr lang="en-US" dirty="0"/>
              <a:t>:</a:t>
            </a:r>
            <a:endParaRPr lang="en-US" sz="12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-march=</a:t>
            </a:r>
            <a:r>
              <a:rPr lang="en-US" sz="1600" dirty="0" err="1">
                <a:latin typeface="Courier New" panose="02070309020205020404" pitchFamily="49" charset="0"/>
                <a:cs typeface="Courier New" panose="02070309020205020404" pitchFamily="49" charset="0"/>
              </a:rPr>
              <a:t>icelake</a:t>
            </a:r>
            <a:r>
              <a:rPr lang="en-US" sz="1600" dirty="0">
                <a:latin typeface="Courier New" panose="02070309020205020404" pitchFamily="49" charset="0"/>
                <a:cs typeface="Courier New" panose="02070309020205020404" pitchFamily="49" charset="0"/>
              </a:rPr>
              <a:t>-server -o </a:t>
            </a:r>
            <a:r>
              <a:rPr lang="en-US" sz="1600" dirty="0" err="1">
                <a:latin typeface="Courier New" panose="02070309020205020404" pitchFamily="49" charset="0"/>
                <a:cs typeface="Courier New" panose="02070309020205020404" pitchFamily="49" charset="0"/>
              </a:rPr>
              <a:t>square_binary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square.c</a:t>
            </a:r>
            <a:endParaRPr lang="en-US" sz="1600" dirty="0">
              <a:latin typeface="Courier New" panose="02070309020205020404" pitchFamily="49" charset="0"/>
              <a:cs typeface="Courier New" panose="02070309020205020404" pitchFamily="49" charset="0"/>
            </a:endParaRPr>
          </a:p>
          <a:p>
            <a:pPr marL="0" indent="0">
              <a:buNone/>
            </a:pPr>
            <a:r>
              <a:rPr lang="en-US" sz="1800" dirty="0">
                <a:latin typeface="+mj-lt"/>
                <a:cs typeface="Courier New" panose="02070309020205020404" pitchFamily="49" charset="0"/>
              </a:rPr>
              <a:t>When translating the source code to machine code, the compiler </a:t>
            </a:r>
            <a:r>
              <a:rPr lang="en-US" sz="1800" i="1" dirty="0">
                <a:latin typeface="+mj-lt"/>
                <a:cs typeface="Courier New" panose="02070309020205020404" pitchFamily="49" charset="0"/>
              </a:rPr>
              <a:t>may</a:t>
            </a:r>
            <a:r>
              <a:rPr lang="en-US" sz="1800" dirty="0">
                <a:latin typeface="+mj-lt"/>
                <a:cs typeface="Courier New" panose="02070309020205020404" pitchFamily="49" charset="0"/>
              </a:rPr>
              <a:t> use instructions that are only supported on AMD-Zen2 chips.</a:t>
            </a:r>
          </a:p>
          <a:p>
            <a:pPr marL="0" indent="0">
              <a:buNone/>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square_binary</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mj-lt"/>
                <a:cs typeface="Courier New" panose="02070309020205020404" pitchFamily="49" charset="0"/>
              </a:rPr>
              <a:t>Still works. Why? No </a:t>
            </a:r>
            <a:r>
              <a:rPr lang="en-US" sz="1800" dirty="0" err="1">
                <a:latin typeface="+mj-lt"/>
                <a:cs typeface="Courier New" panose="02070309020205020404" pitchFamily="49" charset="0"/>
              </a:rPr>
              <a:t>icelake</a:t>
            </a:r>
            <a:r>
              <a:rPr lang="en-US" sz="1800" dirty="0">
                <a:latin typeface="+mj-lt"/>
                <a:cs typeface="Courier New" panose="02070309020205020404" pitchFamily="49" charset="0"/>
              </a:rPr>
              <a:t>-specific instructions (i.e. no “legal jargon”) was used!</a:t>
            </a:r>
            <a:endParaRPr lang="en-US" sz="1600" dirty="0">
              <a:latin typeface="+mj-lt"/>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15</a:t>
            </a:fld>
            <a:endParaRPr lang="nl-NL"/>
          </a:p>
        </p:txBody>
      </p:sp>
    </p:spTree>
    <p:extLst>
      <p:ext uri="{BB962C8B-B14F-4D97-AF65-F5344CB8AC3E}">
        <p14:creationId xmlns:p14="http://schemas.microsoft.com/office/powerpoint/2010/main" val="138520846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Optimizing </a:t>
            </a:r>
            <a:r>
              <a:rPr lang="nl-NL" dirty="0" err="1"/>
              <a:t>for</a:t>
            </a:r>
            <a:r>
              <a:rPr lang="nl-NL" dirty="0"/>
              <a:t> micro-</a:t>
            </a:r>
            <a:r>
              <a:rPr lang="nl-NL" dirty="0" err="1"/>
              <a:t>architecture</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en-US" sz="1800" dirty="0">
                <a:latin typeface="+mj-lt"/>
                <a:cs typeface="Courier New" panose="02070309020205020404" pitchFamily="49" charset="0"/>
              </a:rPr>
              <a:t>What if I take a vector addition example?*</a:t>
            </a:r>
          </a:p>
          <a:p>
            <a:pPr marL="0" indent="0">
              <a:buNone/>
            </a:pP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-march=</a:t>
            </a:r>
            <a:r>
              <a:rPr lang="en-US" sz="1600" dirty="0" err="1">
                <a:latin typeface="Courier New" panose="02070309020205020404" pitchFamily="49" charset="0"/>
                <a:cs typeface="Courier New" panose="02070309020205020404" pitchFamily="49" charset="0"/>
              </a:rPr>
              <a:t>icelake</a:t>
            </a:r>
            <a:r>
              <a:rPr lang="en-US" sz="1600" dirty="0">
                <a:latin typeface="Courier New" panose="02070309020205020404" pitchFamily="49" charset="0"/>
                <a:cs typeface="Courier New" panose="02070309020205020404" pitchFamily="49" charset="0"/>
              </a:rPr>
              <a:t>-server -</a:t>
            </a:r>
            <a:r>
              <a:rPr lang="en-US" sz="1600" dirty="0" err="1">
                <a:latin typeface="Courier New" panose="02070309020205020404" pitchFamily="49" charset="0"/>
                <a:cs typeface="Courier New" panose="02070309020205020404" pitchFamily="49" charset="0"/>
              </a:rPr>
              <a:t>mprefer</a:t>
            </a:r>
            <a:r>
              <a:rPr lang="en-US" sz="1600" dirty="0">
                <a:latin typeface="Courier New" panose="02070309020205020404" pitchFamily="49" charset="0"/>
                <a:cs typeface="Courier New" panose="02070309020205020404" pitchFamily="49" charset="0"/>
              </a:rPr>
              <a:t>-vector-width=512 -O3 -o </a:t>
            </a:r>
            <a:r>
              <a:rPr lang="en-US" sz="1600" dirty="0" err="1">
                <a:latin typeface="Courier New" panose="02070309020205020404" pitchFamily="49" charset="0"/>
                <a:cs typeface="Courier New" panose="02070309020205020404" pitchFamily="49" charset="0"/>
              </a:rPr>
              <a:t>vectadd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vectadd.c</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vectadd</a:t>
            </a:r>
            <a:endParaRPr lang="en-US" sz="16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Illegal instruction</a:t>
            </a:r>
          </a:p>
          <a:p>
            <a:pPr marL="0" indent="0">
              <a:buNone/>
            </a:pPr>
            <a:r>
              <a:rPr lang="en-US" sz="1800" dirty="0">
                <a:latin typeface="+mj-lt"/>
                <a:cs typeface="Courier New" panose="02070309020205020404" pitchFamily="49" charset="0"/>
              </a:rPr>
              <a:t>This makes sense: </a:t>
            </a:r>
            <a:r>
              <a:rPr lang="en-US" sz="1800" dirty="0" err="1">
                <a:latin typeface="+mj-lt"/>
                <a:cs typeface="Courier New" panose="02070309020205020404" pitchFamily="49" charset="0"/>
              </a:rPr>
              <a:t>icelake</a:t>
            </a:r>
            <a:r>
              <a:rPr lang="en-US" sz="1800" dirty="0">
                <a:latin typeface="+mj-lt"/>
                <a:cs typeface="Courier New" panose="02070309020205020404" pitchFamily="49" charset="0"/>
              </a:rPr>
              <a:t>-server supports the AVX512 extension, thus, the compiler decided to generate AVX512 instructions. However, the CPU I’m running on (AMD Zen2) does not support these.</a:t>
            </a:r>
          </a:p>
          <a:p>
            <a:pPr marL="0" indent="0">
              <a:buNone/>
            </a:pPr>
            <a:r>
              <a:rPr lang="en-US" sz="1800" dirty="0">
                <a:latin typeface="+mj-lt"/>
                <a:cs typeface="Courier New" panose="02070309020205020404" pitchFamily="49" charset="0"/>
              </a:rPr>
              <a:t>Analogy: “Legal jargon” was used, and the common Dutch person (AMD Zen2 CPU) now fails to understand the instructions</a:t>
            </a:r>
            <a:endParaRPr lang="en-US" sz="1600" dirty="0">
              <a:latin typeface="+mj-lt"/>
              <a:cs typeface="Courier New" panose="02070309020205020404" pitchFamily="49" charset="0"/>
            </a:endParaRPr>
          </a:p>
          <a:p>
            <a:pPr marL="0" indent="0">
              <a:buNone/>
            </a:pPr>
            <a:endParaRPr lang="en-US" sz="1600" dirty="0">
              <a:latin typeface="+mj-lt"/>
              <a:cs typeface="Courier New" panose="02070309020205020404" pitchFamily="49" charset="0"/>
            </a:endParaRPr>
          </a:p>
          <a:p>
            <a:pPr marL="0" indent="0">
              <a:buNone/>
            </a:pPr>
            <a:r>
              <a:rPr lang="en-US" sz="1600" dirty="0">
                <a:latin typeface="+mj-lt"/>
                <a:cs typeface="Courier New" panose="02070309020205020404" pitchFamily="49" charset="0"/>
              </a:rPr>
              <a:t>*I cheat a little bit here by specifying </a:t>
            </a:r>
            <a:r>
              <a:rPr lang="en-US" sz="1600" dirty="0" err="1">
                <a:latin typeface="Courier New" panose="02070309020205020404" pitchFamily="49" charset="0"/>
                <a:cs typeface="Courier New" panose="02070309020205020404" pitchFamily="49" charset="0"/>
              </a:rPr>
              <a:t>mprefer</a:t>
            </a:r>
            <a:r>
              <a:rPr lang="en-US" sz="1600" dirty="0">
                <a:latin typeface="Courier New" panose="02070309020205020404" pitchFamily="49" charset="0"/>
                <a:cs typeface="Courier New" panose="02070309020205020404" pitchFamily="49" charset="0"/>
              </a:rPr>
              <a:t>-vector-width</a:t>
            </a:r>
            <a:r>
              <a:rPr lang="en-US" sz="1600" dirty="0">
                <a:latin typeface="+mj-lt"/>
                <a:cs typeface="Courier New" panose="02070309020205020404" pitchFamily="49" charset="0"/>
              </a:rPr>
              <a:t> to convince the compiler that I prefer 512-bit vector operations, if possible. Leaving it to the compiler, it will decide 256-bit vector operations are faster for my dummy code – and those are also support on my AMD Zen2.</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16</a:t>
            </a:fld>
            <a:endParaRPr lang="nl-NL"/>
          </a:p>
        </p:txBody>
      </p:sp>
    </p:spTree>
    <p:extLst>
      <p:ext uri="{BB962C8B-B14F-4D97-AF65-F5344CB8AC3E}">
        <p14:creationId xmlns:p14="http://schemas.microsoft.com/office/powerpoint/2010/main" val="237545193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is a </a:t>
            </a:r>
            <a:r>
              <a:rPr lang="nl-NL" dirty="0" err="1"/>
              <a:t>library</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A </a:t>
            </a:r>
            <a:r>
              <a:rPr lang="nl-NL" dirty="0" err="1"/>
              <a:t>library</a:t>
            </a:r>
            <a:r>
              <a:rPr lang="nl-NL" dirty="0"/>
              <a:t> is a </a:t>
            </a:r>
            <a:r>
              <a:rPr lang="nl-NL" dirty="0" err="1"/>
              <a:t>reusable</a:t>
            </a:r>
            <a:r>
              <a:rPr lang="nl-NL" dirty="0"/>
              <a:t> set of </a:t>
            </a:r>
            <a:r>
              <a:rPr lang="nl-NL" dirty="0" err="1"/>
              <a:t>functions</a:t>
            </a:r>
            <a:r>
              <a:rPr lang="nl-NL" dirty="0"/>
              <a:t>. Demo: we </a:t>
            </a:r>
            <a:r>
              <a:rPr lang="nl-NL" dirty="0" err="1"/>
              <a:t>can</a:t>
            </a:r>
            <a:r>
              <a:rPr lang="nl-NL" dirty="0"/>
              <a:t> put </a:t>
            </a:r>
            <a:r>
              <a:rPr lang="nl-NL" dirty="0" err="1"/>
              <a:t>our</a:t>
            </a:r>
            <a:r>
              <a:rPr lang="nl-NL" dirty="0"/>
              <a:t> ‘square’ </a:t>
            </a:r>
            <a:r>
              <a:rPr lang="nl-NL" dirty="0" err="1"/>
              <a:t>function</a:t>
            </a:r>
            <a:r>
              <a:rPr lang="nl-NL" dirty="0"/>
              <a:t> in a </a:t>
            </a:r>
            <a:r>
              <a:rPr lang="nl-NL" dirty="0" err="1"/>
              <a:t>library</a:t>
            </a:r>
            <a:endParaRPr lang="nl-NL" dirty="0"/>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#square_function.c</a:t>
            </a:r>
          </a:p>
          <a:p>
            <a:pPr marL="0" indent="0">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double square(double a) {</a:t>
            </a: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    return a*a;</a:t>
            </a: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800" dirty="0">
                <a:latin typeface="+mj-lt"/>
                <a:cs typeface="Courier New" panose="02070309020205020404" pitchFamily="49" charset="0"/>
              </a:rPr>
              <a:t>We build the shared library:</a:t>
            </a:r>
          </a:p>
          <a:p>
            <a:pPr marL="0" indent="0">
              <a:spcBef>
                <a:spcPts val="0"/>
              </a:spcBef>
              <a:spcAft>
                <a:spcPts val="0"/>
              </a:spcAft>
              <a:buNone/>
            </a:pPr>
            <a:endParaRPr lang="en-US" sz="1800" dirty="0">
              <a:latin typeface="+mj-lt"/>
              <a:cs typeface="Courier New" panose="02070309020205020404" pitchFamily="49" charset="0"/>
            </a:endParaRPr>
          </a:p>
          <a:p>
            <a:pPr marL="0" indent="0">
              <a:spcBef>
                <a:spcPts val="0"/>
              </a:spcBef>
              <a:spcAft>
                <a:spcPts val="0"/>
              </a:spcAft>
              <a:buNone/>
            </a:pP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-shared </a:t>
            </a:r>
            <a:r>
              <a:rPr lang="en-US" sz="1600" dirty="0" err="1">
                <a:latin typeface="Courier New" panose="02070309020205020404" pitchFamily="49" charset="0"/>
                <a:cs typeface="Courier New" panose="02070309020205020404" pitchFamily="49" charset="0"/>
              </a:rPr>
              <a:t>square_function.c</a:t>
            </a:r>
            <a:r>
              <a:rPr lang="en-US" sz="1600" dirty="0">
                <a:latin typeface="Courier New" panose="02070309020205020404" pitchFamily="49" charset="0"/>
                <a:cs typeface="Courier New" panose="02070309020205020404" pitchFamily="49" charset="0"/>
              </a:rPr>
              <a:t> -o libsquare.so</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800" dirty="0">
                <a:latin typeface="+mj-lt"/>
                <a:cs typeface="Courier New" panose="02070309020205020404" pitchFamily="49" charset="0"/>
              </a:rPr>
              <a:t>Then, we build the binary and </a:t>
            </a:r>
            <a:r>
              <a:rPr lang="en-US" sz="1800" b="1" dirty="0">
                <a:latin typeface="+mj-lt"/>
                <a:cs typeface="Courier New" panose="02070309020205020404" pitchFamily="49" charset="0"/>
              </a:rPr>
              <a:t>link</a:t>
            </a:r>
            <a:r>
              <a:rPr lang="en-US" sz="1800" dirty="0">
                <a:latin typeface="+mj-lt"/>
                <a:cs typeface="Courier New" panose="02070309020205020404" pitchFamily="49" charset="0"/>
              </a:rPr>
              <a:t> against our “square” library</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600" dirty="0" err="1">
                <a:latin typeface="Courier New" panose="02070309020205020404" pitchFamily="49" charset="0"/>
                <a:cs typeface="Courier New" panose="02070309020205020404" pitchFamily="49" charset="0"/>
              </a:rPr>
              <a:t>gcc</a:t>
            </a:r>
            <a:r>
              <a:rPr lang="nl-NL" sz="1600" dirty="0">
                <a:latin typeface="Courier New" panose="02070309020205020404" pitchFamily="49" charset="0"/>
                <a:cs typeface="Courier New" panose="02070309020205020404" pitchFamily="49" charset="0"/>
              </a:rPr>
              <a:t> -o </a:t>
            </a:r>
            <a:r>
              <a:rPr lang="nl-NL" sz="1600" dirty="0" err="1">
                <a:latin typeface="Courier New" panose="02070309020205020404" pitchFamily="49" charset="0"/>
                <a:cs typeface="Courier New" panose="02070309020205020404" pitchFamily="49" charset="0"/>
              </a:rPr>
              <a:t>square_program</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square_program.c</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lsquare</a:t>
            </a:r>
            <a:r>
              <a:rPr lang="nl-NL" sz="1600" dirty="0">
                <a:latin typeface="Courier New" panose="02070309020205020404" pitchFamily="49" charset="0"/>
                <a:cs typeface="Courier New" panose="02070309020205020404" pitchFamily="49" charset="0"/>
              </a:rPr>
              <a:t> -L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17</a:t>
            </a:fld>
            <a:endParaRPr lang="nl-NL"/>
          </a:p>
        </p:txBody>
      </p:sp>
    </p:spTree>
    <p:extLst>
      <p:ext uri="{BB962C8B-B14F-4D97-AF65-F5344CB8AC3E}">
        <p14:creationId xmlns:p14="http://schemas.microsoft.com/office/powerpoint/2010/main" val="112350249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is a </a:t>
            </a:r>
            <a:r>
              <a:rPr lang="nl-NL" dirty="0" err="1"/>
              <a:t>dependency</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square_program</a:t>
            </a: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        linux-vdso.so.1 (0x000014f4faeb7000)</a:t>
            </a:r>
          </a:p>
          <a:p>
            <a:pPr marL="0" indent="0">
              <a:spcBef>
                <a:spcPts val="0"/>
              </a:spcBef>
              <a:buNone/>
            </a:pPr>
            <a:r>
              <a:rPr lang="en-US" sz="1600" dirty="0">
                <a:latin typeface="Courier New" panose="02070309020205020404" pitchFamily="49" charset="0"/>
                <a:cs typeface="Courier New" panose="02070309020205020404" pitchFamily="49" charset="0"/>
              </a:rPr>
              <a:t>        libsquare.so =&gt; not found</a:t>
            </a:r>
          </a:p>
          <a:p>
            <a:pPr marL="0" indent="0">
              <a:spcBef>
                <a:spcPts val="0"/>
              </a:spcBef>
              <a:buNone/>
            </a:pPr>
            <a:r>
              <a:rPr lang="en-US" sz="1600" dirty="0">
                <a:latin typeface="Courier New" panose="02070309020205020404" pitchFamily="49" charset="0"/>
                <a:cs typeface="Courier New" panose="02070309020205020404" pitchFamily="49" charset="0"/>
              </a:rPr>
              <a:t>        libc.so.6 =&gt; /lib64/libc.so.6 (0x000014f4fa8c6000)</a:t>
            </a:r>
          </a:p>
          <a:p>
            <a:pPr marL="0" indent="0">
              <a:spcBef>
                <a:spcPts val="0"/>
              </a:spcBef>
              <a:buNone/>
            </a:pPr>
            <a:r>
              <a:rPr lang="en-US" sz="1600" dirty="0">
                <a:latin typeface="Courier New" panose="02070309020205020404" pitchFamily="49" charset="0"/>
                <a:cs typeface="Courier New" panose="02070309020205020404" pitchFamily="49" charset="0"/>
              </a:rPr>
              <a:t>        /lib64/ld-linux-x86-64.so.2 (0x000014f4fac8c000)</a:t>
            </a:r>
          </a:p>
          <a:p>
            <a:pPr marL="0" indent="0">
              <a:spcBef>
                <a:spcPts val="0"/>
              </a:spcBef>
              <a:buNone/>
            </a:pPr>
            <a:r>
              <a:rPr lang="nl-NL" sz="1600" dirty="0">
                <a:latin typeface="+mj-lt"/>
                <a:cs typeface="Courier New" panose="02070309020205020404" pitchFamily="49" charset="0"/>
              </a:rPr>
              <a:t>As you can see, </a:t>
            </a:r>
            <a:r>
              <a:rPr lang="nl-NL" sz="1600" dirty="0">
                <a:latin typeface="Courier New" panose="02070309020205020404" pitchFamily="49" charset="0"/>
                <a:cs typeface="Courier New" panose="02070309020205020404" pitchFamily="49" charset="0"/>
              </a:rPr>
              <a:t>ldd</a:t>
            </a:r>
            <a:r>
              <a:rPr lang="nl-NL" sz="1600" dirty="0">
                <a:latin typeface="+mj-lt"/>
                <a:cs typeface="Courier New" panose="02070309020205020404" pitchFamily="49" charset="0"/>
              </a:rPr>
              <a:t> now can tell us against which libraries </a:t>
            </a:r>
            <a:r>
              <a:rPr lang="nl-NL" sz="1600" dirty="0">
                <a:latin typeface="Courier New" panose="02070309020205020404" pitchFamily="49" charset="0"/>
                <a:cs typeface="Courier New" panose="02070309020205020404" pitchFamily="49" charset="0"/>
              </a:rPr>
              <a:t>square_program</a:t>
            </a:r>
            <a:r>
              <a:rPr lang="nl-NL" sz="1600" dirty="0">
                <a:latin typeface="+mj-lt"/>
                <a:cs typeface="Courier New" panose="02070309020205020404" pitchFamily="49" charset="0"/>
              </a:rPr>
              <a:t> was linked (</a:t>
            </a:r>
            <a:r>
              <a:rPr lang="nl-NL" sz="1600" dirty="0">
                <a:latin typeface="Courier New" panose="02070309020205020404" pitchFamily="49" charset="0"/>
                <a:cs typeface="Courier New" panose="02070309020205020404" pitchFamily="49" charset="0"/>
              </a:rPr>
              <a:t>libsquare.so</a:t>
            </a:r>
            <a:r>
              <a:rPr lang="nl-NL" sz="1600" dirty="0">
                <a:latin typeface="+mj-lt"/>
                <a:cs typeface="Courier New" panose="02070309020205020404" pitchFamily="49" charset="0"/>
              </a:rPr>
              <a:t>, among a few standard libraries).</a:t>
            </a:r>
            <a:endParaRPr lang="nl-NL" sz="1600" dirty="0">
              <a:latin typeface="Courier New" panose="02070309020205020404" pitchFamily="49" charset="0"/>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18</a:t>
            </a:fld>
            <a:endParaRPr lang="nl-NL"/>
          </a:p>
        </p:txBody>
      </p:sp>
    </p:spTree>
    <p:extLst>
      <p:ext uri="{BB962C8B-B14F-4D97-AF65-F5344CB8AC3E}">
        <p14:creationId xmlns:p14="http://schemas.microsoft.com/office/powerpoint/2010/main" val="15882760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is a </a:t>
            </a:r>
            <a:r>
              <a:rPr lang="nl-NL" dirty="0" err="1"/>
              <a:t>dependency</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square_program</a:t>
            </a: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square_program</a:t>
            </a:r>
            <a:r>
              <a:rPr lang="en-US" sz="1600" dirty="0">
                <a:latin typeface="Courier New" panose="02070309020205020404" pitchFamily="49" charset="0"/>
                <a:cs typeface="Courier New" panose="02070309020205020404" pitchFamily="49" charset="0"/>
              </a:rPr>
              <a:t>: error while loading shared libraries: libsquare.so: cannot open shared object file: No such file or directory</a:t>
            </a:r>
            <a:endParaRPr lang="nl-NL" sz="1600" dirty="0">
              <a:latin typeface="Courier New" panose="02070309020205020404" pitchFamily="49" charset="0"/>
              <a:cs typeface="Courier New" panose="02070309020205020404" pitchFamily="49" charset="0"/>
            </a:endParaRPr>
          </a:p>
          <a:p>
            <a:pPr marL="0" indent="0">
              <a:spcBef>
                <a:spcPts val="0"/>
              </a:spcBef>
              <a:buNone/>
            </a:pPr>
            <a:r>
              <a:rPr lang="nl-NL" sz="1600" dirty="0">
                <a:latin typeface="+mj-lt"/>
                <a:cs typeface="Courier New" panose="02070309020205020404" pitchFamily="49" charset="0"/>
              </a:rPr>
              <a:t>Why? Because our linker has no idea where to find </a:t>
            </a:r>
            <a:r>
              <a:rPr lang="nl-NL" sz="1600" dirty="0">
                <a:latin typeface="Courier New" panose="02070309020205020404" pitchFamily="49" charset="0"/>
                <a:cs typeface="Courier New" panose="02070309020205020404" pitchFamily="49" charset="0"/>
              </a:rPr>
              <a:t>libsquare.so</a:t>
            </a:r>
            <a:r>
              <a:rPr lang="nl-NL" sz="1600" dirty="0">
                <a:latin typeface="+mj-lt"/>
                <a:cs typeface="Courier New" panose="02070309020205020404" pitchFamily="49" charset="0"/>
              </a:rPr>
              <a:t>. </a:t>
            </a:r>
          </a:p>
          <a:p>
            <a:pPr marL="0" indent="0">
              <a:spcBef>
                <a:spcPts val="0"/>
              </a:spcBef>
              <a:buNone/>
            </a:pPr>
            <a:endParaRPr lang="nl-NL" sz="1600" dirty="0">
              <a:latin typeface="+mj-lt"/>
              <a:cs typeface="Courier New" panose="02070309020205020404" pitchFamily="49" charset="0"/>
            </a:endParaRPr>
          </a:p>
          <a:p>
            <a:pPr marL="0" indent="0">
              <a:spcBef>
                <a:spcPts val="0"/>
              </a:spcBef>
              <a:buNone/>
            </a:pPr>
            <a:r>
              <a:rPr lang="nl-NL" sz="1600" dirty="0">
                <a:latin typeface="+mj-lt"/>
                <a:cs typeface="Courier New" panose="02070309020205020404" pitchFamily="49" charset="0"/>
              </a:rPr>
              <a:t>Among many others, the runtime linker searches paths specified on LD_LIBRARY_PATH for libraries used by executables. We can use that to make our runtime linker find </a:t>
            </a:r>
            <a:r>
              <a:rPr lang="nl-NL" sz="1600" dirty="0">
                <a:latin typeface="Courier New" panose="02070309020205020404" pitchFamily="49" charset="0"/>
                <a:cs typeface="Courier New" panose="02070309020205020404" pitchFamily="49" charset="0"/>
              </a:rPr>
              <a:t>libsquare.so</a:t>
            </a:r>
            <a:r>
              <a:rPr lang="nl-NL" sz="1600" dirty="0">
                <a:latin typeface="+mj-lt"/>
                <a:cs typeface="Courier New" panose="02070309020205020404" pitchFamily="49" charset="0"/>
              </a:rPr>
              <a:t>:</a:t>
            </a:r>
          </a:p>
          <a:p>
            <a:pPr marL="0" indent="0">
              <a:spcBef>
                <a:spcPts val="0"/>
              </a:spcBef>
              <a:buNone/>
            </a:pPr>
            <a:r>
              <a:rPr lang="en-US" sz="1600" dirty="0">
                <a:latin typeface="Courier New" panose="02070309020205020404" pitchFamily="49" charset="0"/>
                <a:cs typeface="Courier New" panose="02070309020205020404" pitchFamily="49" charset="0"/>
              </a:rPr>
              <a:t>$ LD_LIBRARY_PATH=.:$LD_LIBRARY_PATH ./</a:t>
            </a:r>
            <a:r>
              <a:rPr lang="en-US" sz="1600" dirty="0" err="1">
                <a:latin typeface="Courier New" panose="02070309020205020404" pitchFamily="49" charset="0"/>
                <a:cs typeface="Courier New" panose="02070309020205020404" pitchFamily="49" charset="0"/>
              </a:rPr>
              <a:t>square_program</a:t>
            </a: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Enter one number: 5</a:t>
            </a:r>
          </a:p>
          <a:p>
            <a:pPr marL="0" indent="0">
              <a:spcBef>
                <a:spcPts val="0"/>
              </a:spcBef>
              <a:buNone/>
            </a:pPr>
            <a:r>
              <a:rPr lang="en-US" sz="1600" dirty="0">
                <a:latin typeface="Courier New" panose="02070309020205020404" pitchFamily="49" charset="0"/>
                <a:cs typeface="Courier New" panose="02070309020205020404" pitchFamily="49" charset="0"/>
              </a:rPr>
              <a:t>Square = 25.00</a:t>
            </a:r>
            <a:endParaRPr lang="nl-NL" sz="1600" dirty="0">
              <a:latin typeface="Courier New" panose="02070309020205020404" pitchFamily="49" charset="0"/>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19</a:t>
            </a:fld>
            <a:endParaRPr lang="nl-NL"/>
          </a:p>
        </p:txBody>
      </p:sp>
    </p:spTree>
    <p:extLst>
      <p:ext uri="{BB962C8B-B14F-4D97-AF65-F5344CB8AC3E}">
        <p14:creationId xmlns:p14="http://schemas.microsoft.com/office/powerpoint/2010/main" val="354832174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9F5197FE-496E-D64A-A834-A08133B6E9B9}"/>
              </a:ext>
            </a:extLst>
          </p:cNvPr>
          <p:cNvPicPr>
            <a:picLocks noGrp="1" noChangeAspect="1"/>
          </p:cNvPicPr>
          <p:nvPr>
            <p:ph type="pic" sz="quarter" idx="14"/>
          </p:nvPr>
        </p:nvPicPr>
        <p:blipFill>
          <a:blip r:embed="rId3" cstate="email">
            <a:alphaModFix amt="50000"/>
            <a:extLst>
              <a:ext uri="{28A0092B-C50C-407E-A947-70E740481C1C}">
                <a14:useLocalDpi xmlns:a14="http://schemas.microsoft.com/office/drawing/2010/main"/>
              </a:ext>
            </a:extLst>
          </a:blip>
          <a:srcRect/>
          <a:stretch>
            <a:fillRect/>
          </a:stretch>
        </p:blipFill>
        <p:spPr/>
      </p:pic>
      <p:sp>
        <p:nvSpPr>
          <p:cNvPr id="19" name="Tijdelijke aanduiding voor tekst 18">
            <a:extLst>
              <a:ext uri="{FF2B5EF4-FFF2-40B4-BE49-F238E27FC236}">
                <a16:creationId xmlns:a16="http://schemas.microsoft.com/office/drawing/2014/main" id="{F489F854-1B18-4521-B332-A14A4D8B0442}"/>
              </a:ext>
            </a:extLst>
          </p:cNvPr>
          <p:cNvSpPr>
            <a:spLocks noGrp="1"/>
          </p:cNvSpPr>
          <p:nvPr>
            <p:ph type="body" sz="quarter" idx="61"/>
          </p:nvPr>
        </p:nvSpPr>
        <p:spPr/>
        <p:txBody>
          <a:bodyPr/>
          <a:lstStyle/>
          <a:p>
            <a:r>
              <a:rPr lang="nl-NL" sz="3200" dirty="0"/>
              <a:t>High Performance machine </a:t>
            </a:r>
            <a:r>
              <a:rPr lang="nl-NL" sz="3200" dirty="0" err="1"/>
              <a:t>learning</a:t>
            </a:r>
            <a:endParaRPr lang="nl-NL" sz="3200" dirty="0"/>
          </a:p>
        </p:txBody>
      </p:sp>
      <p:sp>
        <p:nvSpPr>
          <p:cNvPr id="10" name="Tijdelijke aanduiding voor tekst 9">
            <a:extLst>
              <a:ext uri="{FF2B5EF4-FFF2-40B4-BE49-F238E27FC236}">
                <a16:creationId xmlns:a16="http://schemas.microsoft.com/office/drawing/2014/main" id="{0E88CE3C-D5D2-4760-B29E-A97C9E422DEF}"/>
              </a:ext>
            </a:extLst>
          </p:cNvPr>
          <p:cNvSpPr>
            <a:spLocks noGrp="1"/>
          </p:cNvSpPr>
          <p:nvPr>
            <p:ph type="body" sz="quarter" idx="53"/>
          </p:nvPr>
        </p:nvSpPr>
        <p:spPr>
          <a:xfrm>
            <a:off x="1013091" y="2183753"/>
            <a:ext cx="4875645" cy="974116"/>
          </a:xfrm>
        </p:spPr>
        <p:txBody>
          <a:bodyPr/>
          <a:lstStyle/>
          <a:p>
            <a:r>
              <a:rPr lang="nl-NL" dirty="0"/>
              <a:t>Caspar van Leeuwen</a:t>
            </a:r>
          </a:p>
          <a:p>
            <a:r>
              <a:rPr lang="nl-NL" dirty="0"/>
              <a:t>High Performance ML consultant</a:t>
            </a:r>
          </a:p>
          <a:p>
            <a:r>
              <a:rPr lang="nl-NL" dirty="0"/>
              <a:t>SURF</a:t>
            </a:r>
          </a:p>
        </p:txBody>
      </p:sp>
      <p:sp>
        <p:nvSpPr>
          <p:cNvPr id="6" name="Text Placeholder 5"/>
          <p:cNvSpPr>
            <a:spLocks noGrp="1"/>
          </p:cNvSpPr>
          <p:nvPr>
            <p:ph type="body" sz="quarter" idx="64"/>
          </p:nvPr>
        </p:nvSpPr>
        <p:spPr/>
        <p:txBody>
          <a:bodyPr/>
          <a:lstStyle/>
          <a:p>
            <a:endParaRPr lang="nl-NL" dirty="0"/>
          </a:p>
        </p:txBody>
      </p:sp>
    </p:spTree>
    <p:extLst>
      <p:ext uri="{BB962C8B-B14F-4D97-AF65-F5344CB8AC3E}">
        <p14:creationId xmlns:p14="http://schemas.microsoft.com/office/powerpoint/2010/main" val="242807275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is a </a:t>
            </a:r>
            <a:r>
              <a:rPr lang="nl-NL" dirty="0" err="1"/>
              <a:t>dependency</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My </a:t>
            </a:r>
            <a:r>
              <a:rPr lang="nl-NL" dirty="0">
                <a:latin typeface="Courier New" panose="02070309020205020404" pitchFamily="49" charset="0"/>
                <a:cs typeface="Courier New" panose="02070309020205020404" pitchFamily="49" charset="0"/>
              </a:rPr>
              <a:t>square_program </a:t>
            </a:r>
            <a:r>
              <a:rPr lang="nl-NL" dirty="0"/>
              <a:t>can only run if the </a:t>
            </a:r>
            <a:r>
              <a:rPr lang="nl-NL" dirty="0">
                <a:latin typeface="Courier New" panose="02070309020205020404" pitchFamily="49" charset="0"/>
                <a:cs typeface="Courier New" panose="02070309020205020404" pitchFamily="49" charset="0"/>
              </a:rPr>
              <a:t>libsquare.so</a:t>
            </a:r>
            <a:r>
              <a:rPr lang="nl-NL" dirty="0"/>
              <a:t> is there to </a:t>
            </a:r>
            <a:r>
              <a:rPr lang="nl-NL" i="1" dirty="0"/>
              <a:t>provide</a:t>
            </a:r>
            <a:r>
              <a:rPr lang="nl-NL" dirty="0"/>
              <a:t> the </a:t>
            </a:r>
            <a:r>
              <a:rPr lang="nl-NL" dirty="0">
                <a:latin typeface="Courier New" panose="02070309020205020404" pitchFamily="49" charset="0"/>
                <a:cs typeface="Courier New" panose="02070309020205020404" pitchFamily="49" charset="0"/>
              </a:rPr>
              <a:t>square()</a:t>
            </a:r>
            <a:r>
              <a:rPr lang="nl-NL" dirty="0"/>
              <a:t> function</a:t>
            </a:r>
            <a:endParaRPr lang="nl-NL"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nl-NL" dirty="0">
                <a:latin typeface="Courier New" panose="02070309020205020404" pitchFamily="49" charset="0"/>
                <a:cs typeface="Courier New" panose="02070309020205020404" pitchFamily="49" charset="0"/>
              </a:rPr>
              <a:t>libsquare.so</a:t>
            </a:r>
            <a:r>
              <a:rPr lang="nl-NL" dirty="0"/>
              <a:t> is a dependency for </a:t>
            </a:r>
            <a:r>
              <a:rPr lang="nl-NL" dirty="0">
                <a:latin typeface="Courier New" panose="02070309020205020404" pitchFamily="49" charset="0"/>
                <a:cs typeface="Courier New" panose="02070309020205020404" pitchFamily="49" charset="0"/>
              </a:rPr>
              <a:t>square_program</a:t>
            </a:r>
          </a:p>
          <a:p>
            <a:pPr>
              <a:buFont typeface="Arial" panose="020B0604020202020204" pitchFamily="34" charset="0"/>
              <a:buChar char="•"/>
            </a:pPr>
            <a:r>
              <a:rPr lang="nl-NL" dirty="0">
                <a:latin typeface="+mj-lt"/>
                <a:cs typeface="Courier New" panose="02070309020205020404" pitchFamily="49" charset="0"/>
              </a:rPr>
              <a:t>For </a:t>
            </a:r>
            <a:r>
              <a:rPr lang="nl-NL" dirty="0" err="1">
                <a:latin typeface="+mj-lt"/>
                <a:cs typeface="Courier New" panose="02070309020205020404" pitchFamily="49" charset="0"/>
              </a:rPr>
              <a:t>interpreted</a:t>
            </a:r>
            <a:r>
              <a:rPr lang="nl-NL" dirty="0">
                <a:latin typeface="+mj-lt"/>
                <a:cs typeface="Courier New" panose="02070309020205020404" pitchFamily="49" charset="0"/>
              </a:rPr>
              <a:t> </a:t>
            </a:r>
            <a:r>
              <a:rPr lang="nl-NL" dirty="0" err="1">
                <a:latin typeface="+mj-lt"/>
                <a:cs typeface="Courier New" panose="02070309020205020404" pitchFamily="49" charset="0"/>
              </a:rPr>
              <a:t>langagues</a:t>
            </a:r>
            <a:r>
              <a:rPr lang="nl-NL" dirty="0">
                <a:latin typeface="+mj-lt"/>
                <a:cs typeface="Courier New" panose="02070309020205020404" pitchFamily="49" charset="0"/>
              </a:rPr>
              <a:t> (e.g. Python), </a:t>
            </a:r>
            <a:r>
              <a:rPr lang="nl-NL" dirty="0" err="1">
                <a:latin typeface="+mj-lt"/>
                <a:cs typeface="Courier New" panose="02070309020205020404" pitchFamily="49" charset="0"/>
              </a:rPr>
              <a:t>there</a:t>
            </a:r>
            <a:r>
              <a:rPr lang="nl-NL" dirty="0">
                <a:latin typeface="+mj-lt"/>
                <a:cs typeface="Courier New" panose="02070309020205020404" pitchFamily="49" charset="0"/>
              </a:rPr>
              <a:t> is a </a:t>
            </a:r>
            <a:r>
              <a:rPr lang="nl-NL" dirty="0" err="1">
                <a:latin typeface="+mj-lt"/>
                <a:cs typeface="Courier New" panose="02070309020205020404" pitchFamily="49" charset="0"/>
              </a:rPr>
              <a:t>similar</a:t>
            </a:r>
            <a:r>
              <a:rPr lang="nl-NL" dirty="0">
                <a:latin typeface="+mj-lt"/>
                <a:cs typeface="Courier New" panose="02070309020205020404" pitchFamily="49" charset="0"/>
              </a:rPr>
              <a:t> concept of </a:t>
            </a:r>
            <a:r>
              <a:rPr lang="nl-NL" dirty="0" err="1">
                <a:latin typeface="+mj-lt"/>
                <a:cs typeface="Courier New" panose="02070309020205020404" pitchFamily="49" charset="0"/>
              </a:rPr>
              <a:t>dependencies</a:t>
            </a:r>
            <a:r>
              <a:rPr lang="nl-NL" dirty="0">
                <a:latin typeface="+mj-lt"/>
                <a:cs typeface="Courier New" panose="02070309020205020404" pitchFamily="49" charset="0"/>
              </a:rPr>
              <a:t> </a:t>
            </a:r>
            <a:r>
              <a:rPr lang="nl-NL" dirty="0" err="1">
                <a:latin typeface="+mj-lt"/>
                <a:cs typeface="Courier New" panose="02070309020205020404" pitchFamily="49" charset="0"/>
              </a:rPr>
              <a:t>if</a:t>
            </a:r>
            <a:r>
              <a:rPr lang="nl-NL" dirty="0">
                <a:latin typeface="+mj-lt"/>
                <a:cs typeface="Courier New" panose="02070309020205020404" pitchFamily="49" charset="0"/>
              </a:rPr>
              <a:t> </a:t>
            </a:r>
            <a:r>
              <a:rPr lang="nl-NL" dirty="0" err="1">
                <a:latin typeface="+mj-lt"/>
                <a:cs typeface="Courier New" panose="02070309020205020404" pitchFamily="49" charset="0"/>
              </a:rPr>
              <a:t>one</a:t>
            </a:r>
            <a:r>
              <a:rPr lang="nl-NL" dirty="0">
                <a:latin typeface="+mj-lt"/>
                <a:cs typeface="Courier New" panose="02070309020205020404" pitchFamily="49" charset="0"/>
              </a:rPr>
              <a:t> packages </a:t>
            </a:r>
            <a:r>
              <a:rPr lang="nl-NL" dirty="0" err="1">
                <a:latin typeface="+mj-lt"/>
                <a:cs typeface="Courier New" panose="02070309020205020404" pitchFamily="49" charset="0"/>
              </a:rPr>
              <a:t>uses</a:t>
            </a:r>
            <a:r>
              <a:rPr lang="nl-NL" dirty="0">
                <a:latin typeface="+mj-lt"/>
                <a:cs typeface="Courier New" panose="02070309020205020404" pitchFamily="49" charset="0"/>
              </a:rPr>
              <a:t> </a:t>
            </a:r>
            <a:r>
              <a:rPr lang="nl-NL" dirty="0" err="1">
                <a:latin typeface="+mj-lt"/>
                <a:cs typeface="Courier New" panose="02070309020205020404" pitchFamily="49" charset="0"/>
              </a:rPr>
              <a:t>functions</a:t>
            </a:r>
            <a:r>
              <a:rPr lang="nl-NL" dirty="0">
                <a:latin typeface="+mj-lt"/>
                <a:cs typeface="Courier New" panose="02070309020205020404" pitchFamily="49" charset="0"/>
              </a:rPr>
              <a:t> </a:t>
            </a:r>
            <a:r>
              <a:rPr lang="nl-NL" dirty="0" err="1">
                <a:latin typeface="+mj-lt"/>
                <a:cs typeface="Courier New" panose="02070309020205020404" pitchFamily="49" charset="0"/>
              </a:rPr>
              <a:t>from</a:t>
            </a:r>
            <a:r>
              <a:rPr lang="nl-NL" dirty="0">
                <a:latin typeface="+mj-lt"/>
                <a:cs typeface="Courier New" panose="02070309020205020404" pitchFamily="49" charset="0"/>
              </a:rPr>
              <a:t> </a:t>
            </a:r>
            <a:r>
              <a:rPr lang="nl-NL" dirty="0" err="1">
                <a:latin typeface="+mj-lt"/>
                <a:cs typeface="Courier New" panose="02070309020205020404" pitchFamily="49" charset="0"/>
              </a:rPr>
              <a:t>another</a:t>
            </a:r>
            <a:r>
              <a:rPr lang="nl-NL" dirty="0">
                <a:latin typeface="+mj-lt"/>
                <a:cs typeface="Courier New" panose="02070309020205020404" pitchFamily="49" charset="0"/>
              </a:rPr>
              <a:t> package</a:t>
            </a:r>
          </a:p>
          <a:p>
            <a:pPr marL="539750" lvl="1">
              <a:buFont typeface="Arial" panose="020B0604020202020204" pitchFamily="34" charset="0"/>
              <a:buChar char="•"/>
            </a:pPr>
            <a:r>
              <a:rPr lang="nl-NL" dirty="0">
                <a:latin typeface="+mj-lt"/>
                <a:cs typeface="Courier New" panose="02070309020205020404" pitchFamily="49" charset="0"/>
              </a:rPr>
              <a:t>E.g. </a:t>
            </a:r>
            <a:r>
              <a:rPr lang="nl-NL" dirty="0" err="1">
                <a:latin typeface="+mj-lt"/>
                <a:cs typeface="Courier New" panose="02070309020205020404" pitchFamily="49" charset="0"/>
              </a:rPr>
              <a:t>PyTorch</a:t>
            </a:r>
            <a:r>
              <a:rPr lang="nl-NL" dirty="0">
                <a:latin typeface="+mj-lt"/>
                <a:cs typeface="Courier New" panose="02070309020205020404" pitchFamily="49" charset="0"/>
              </a:rPr>
              <a:t> has a </a:t>
            </a:r>
            <a:r>
              <a:rPr lang="nl-NL" dirty="0" err="1">
                <a:latin typeface="+mj-lt"/>
                <a:cs typeface="Courier New" panose="02070309020205020404" pitchFamily="49" charset="0"/>
              </a:rPr>
              <a:t>dependency</a:t>
            </a:r>
            <a:r>
              <a:rPr lang="nl-NL" dirty="0">
                <a:latin typeface="+mj-lt"/>
                <a:cs typeface="Courier New" panose="02070309020205020404" pitchFamily="49" charset="0"/>
              </a:rPr>
              <a:t> on </a:t>
            </a:r>
            <a:r>
              <a:rPr lang="nl-NL" dirty="0" err="1">
                <a:latin typeface="+mj-lt"/>
                <a:cs typeface="Courier New" panose="02070309020205020404" pitchFamily="49" charset="0"/>
              </a:rPr>
              <a:t>numpy</a:t>
            </a:r>
            <a:endParaRPr lang="nl-NL" dirty="0">
              <a:latin typeface="+mj-lt"/>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20</a:t>
            </a:fld>
            <a:endParaRPr lang="nl-NL"/>
          </a:p>
        </p:txBody>
      </p:sp>
    </p:spTree>
    <p:extLst>
      <p:ext uri="{BB962C8B-B14F-4D97-AF65-F5344CB8AC3E}">
        <p14:creationId xmlns:p14="http://schemas.microsoft.com/office/powerpoint/2010/main" val="26323242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a:t>
            </a:r>
            <a:r>
              <a:rPr lang="nl-NL" dirty="0" err="1"/>
              <a:t>all</a:t>
            </a:r>
            <a:r>
              <a:rPr lang="nl-NL" dirty="0"/>
              <a:t> </a:t>
            </a:r>
            <a:r>
              <a:rPr lang="nl-NL" dirty="0" err="1"/>
              <a:t>this</a:t>
            </a:r>
            <a:r>
              <a:rPr lang="nl-NL" dirty="0"/>
              <a:t> </a:t>
            </a:r>
            <a:r>
              <a:rPr lang="nl-NL" dirty="0" err="1"/>
              <a:t>apply</a:t>
            </a:r>
            <a:r>
              <a:rPr lang="nl-NL" dirty="0"/>
              <a:t> </a:t>
            </a:r>
            <a:r>
              <a:rPr lang="nl-NL" dirty="0" err="1"/>
              <a:t>to</a:t>
            </a:r>
            <a:r>
              <a:rPr lang="nl-NL" dirty="0"/>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b="1" dirty="0"/>
              <a:t>“</a:t>
            </a:r>
            <a:r>
              <a:rPr lang="nl-NL" b="1" dirty="0" err="1"/>
              <a:t>Compiled</a:t>
            </a:r>
            <a:r>
              <a:rPr lang="nl-NL" b="1" dirty="0"/>
              <a:t> </a:t>
            </a:r>
            <a:r>
              <a:rPr lang="nl-NL" b="1" dirty="0" err="1"/>
              <a:t>langauges</a:t>
            </a:r>
            <a:r>
              <a:rPr lang="nl-NL" b="1" dirty="0"/>
              <a:t> </a:t>
            </a:r>
            <a:r>
              <a:rPr lang="nl-NL" dirty="0"/>
              <a:t>are </a:t>
            </a:r>
            <a:r>
              <a:rPr lang="nl-NL" dirty="0" err="1"/>
              <a:t>often</a:t>
            </a:r>
            <a:r>
              <a:rPr lang="nl-NL" dirty="0"/>
              <a:t> more performant </a:t>
            </a:r>
            <a:r>
              <a:rPr lang="nl-NL" dirty="0" err="1"/>
              <a:t>than</a:t>
            </a:r>
            <a:r>
              <a:rPr lang="nl-NL" dirty="0"/>
              <a:t> </a:t>
            </a:r>
            <a:r>
              <a:rPr lang="nl-NL" b="1" dirty="0" err="1"/>
              <a:t>interpreted</a:t>
            </a:r>
            <a:r>
              <a:rPr lang="nl-NL" b="1" dirty="0"/>
              <a:t> </a:t>
            </a:r>
            <a:r>
              <a:rPr lang="nl-NL" b="1" dirty="0" err="1"/>
              <a:t>languages</a:t>
            </a:r>
            <a:r>
              <a:rPr lang="nl-NL" dirty="0"/>
              <a:t>, </a:t>
            </a:r>
            <a:r>
              <a:rPr lang="nl-NL" dirty="0" err="1"/>
              <a:t>because</a:t>
            </a:r>
            <a:r>
              <a:rPr lang="nl-NL" dirty="0"/>
              <a:t> </a:t>
            </a:r>
            <a:r>
              <a:rPr lang="nl-NL" dirty="0" err="1"/>
              <a:t>the</a:t>
            </a:r>
            <a:r>
              <a:rPr lang="nl-NL" dirty="0"/>
              <a:t> separate </a:t>
            </a:r>
            <a:r>
              <a:rPr lang="nl-NL" dirty="0" err="1"/>
              <a:t>compilation</a:t>
            </a:r>
            <a:r>
              <a:rPr lang="nl-NL" dirty="0"/>
              <a:t> step </a:t>
            </a:r>
            <a:r>
              <a:rPr lang="nl-NL" dirty="0" err="1"/>
              <a:t>allows</a:t>
            </a:r>
            <a:r>
              <a:rPr lang="nl-NL" dirty="0"/>
              <a:t> high </a:t>
            </a:r>
            <a:r>
              <a:rPr lang="nl-NL" dirty="0" err="1"/>
              <a:t>degree</a:t>
            </a:r>
            <a:r>
              <a:rPr lang="nl-NL" dirty="0"/>
              <a:t> of </a:t>
            </a:r>
            <a:r>
              <a:rPr lang="nl-NL" dirty="0" err="1"/>
              <a:t>optimization</a:t>
            </a:r>
            <a:r>
              <a:rPr lang="nl-NL" dirty="0"/>
              <a:t> </a:t>
            </a:r>
            <a:r>
              <a:rPr lang="nl-NL" dirty="0" err="1"/>
              <a:t>by</a:t>
            </a:r>
            <a:r>
              <a:rPr lang="nl-NL" dirty="0"/>
              <a:t> </a:t>
            </a:r>
            <a:r>
              <a:rPr lang="nl-NL" dirty="0" err="1"/>
              <a:t>the</a:t>
            </a:r>
            <a:r>
              <a:rPr lang="nl-NL" dirty="0"/>
              <a:t> compiler”</a:t>
            </a:r>
          </a:p>
          <a:p>
            <a:pPr marL="0" indent="0">
              <a:buNone/>
            </a:pPr>
            <a:endParaRPr lang="nl-NL" dirty="0"/>
          </a:p>
          <a:p>
            <a:pPr marL="0" indent="0">
              <a:buNone/>
            </a:pPr>
            <a:r>
              <a:rPr lang="nl-NL" dirty="0"/>
              <a:t>You might be a bit depressed by now… Does that mean we are doing a bad job in AI, because we typically program in Python with PyTorch or TensorFlow?</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21</a:t>
            </a:fld>
            <a:endParaRPr lang="nl-NL"/>
          </a:p>
        </p:txBody>
      </p:sp>
    </p:spTree>
    <p:extLst>
      <p:ext uri="{BB962C8B-B14F-4D97-AF65-F5344CB8AC3E}">
        <p14:creationId xmlns:p14="http://schemas.microsoft.com/office/powerpoint/2010/main" val="44198930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a:t>
            </a:r>
            <a:r>
              <a:rPr lang="nl-NL" dirty="0" err="1"/>
              <a:t>all</a:t>
            </a:r>
            <a:r>
              <a:rPr lang="nl-NL" dirty="0"/>
              <a:t> </a:t>
            </a:r>
            <a:r>
              <a:rPr lang="nl-NL" dirty="0" err="1"/>
              <a:t>this</a:t>
            </a:r>
            <a:r>
              <a:rPr lang="nl-NL" dirty="0"/>
              <a:t> </a:t>
            </a:r>
            <a:r>
              <a:rPr lang="nl-NL" dirty="0" err="1"/>
              <a:t>apply</a:t>
            </a:r>
            <a:r>
              <a:rPr lang="nl-NL" dirty="0"/>
              <a:t> </a:t>
            </a:r>
            <a:r>
              <a:rPr lang="nl-NL" dirty="0" err="1"/>
              <a:t>to</a:t>
            </a:r>
            <a:r>
              <a:rPr lang="nl-NL" dirty="0"/>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Performance-critical python packages, such as numpy, PyTorch and TensorFlow, often use compiled backends</a:t>
            </a:r>
          </a:p>
          <a:p>
            <a:pPr>
              <a:buFont typeface="Arial" panose="020B0604020202020204" pitchFamily="34" charset="0"/>
              <a:buChar char="•"/>
            </a:pPr>
            <a:r>
              <a:rPr lang="nl-NL" dirty="0">
                <a:latin typeface="+mj-lt"/>
                <a:cs typeface="Courier New" panose="02070309020205020404" pitchFamily="49" charset="0"/>
              </a:rPr>
              <a:t>End-users program in Python (</a:t>
            </a:r>
            <a:r>
              <a:rPr lang="nl-NL" dirty="0" err="1">
                <a:latin typeface="+mj-lt"/>
                <a:cs typeface="Courier New" panose="02070309020205020404" pitchFamily="49" charset="0"/>
              </a:rPr>
              <a:t>convenient</a:t>
            </a:r>
            <a:r>
              <a:rPr lang="nl-NL" dirty="0">
                <a:latin typeface="+mj-lt"/>
                <a:cs typeface="Courier New" panose="02070309020205020404" pitchFamily="49" charset="0"/>
              </a:rPr>
              <a:t>, easy!)</a:t>
            </a:r>
          </a:p>
          <a:p>
            <a:pPr>
              <a:buFont typeface="Arial" panose="020B0604020202020204" pitchFamily="34" charset="0"/>
              <a:buChar char="•"/>
            </a:pPr>
            <a:r>
              <a:rPr lang="nl-NL" dirty="0">
                <a:latin typeface="+mj-lt"/>
                <a:cs typeface="Courier New" panose="02070309020205020404" pitchFamily="49" charset="0"/>
              </a:rPr>
              <a:t>When executing performance critical functions (e.g. a convolutional layer), PyTorch calls </a:t>
            </a:r>
            <a:r>
              <a:rPr lang="nl-NL" i="1" dirty="0">
                <a:latin typeface="+mj-lt"/>
                <a:cs typeface="Courier New" panose="02070309020205020404" pitchFamily="49" charset="0"/>
              </a:rPr>
              <a:t>compiled</a:t>
            </a:r>
            <a:r>
              <a:rPr lang="nl-NL" dirty="0">
                <a:latin typeface="+mj-lt"/>
                <a:cs typeface="Courier New" panose="02070309020205020404" pitchFamily="49" charset="0"/>
              </a:rPr>
              <a:t> functions in the backend</a:t>
            </a:r>
          </a:p>
          <a:p>
            <a:pPr marL="539750" lvl="1">
              <a:buFont typeface="Arial" panose="020B0604020202020204" pitchFamily="34" charset="0"/>
              <a:buChar char="•"/>
            </a:pPr>
            <a:r>
              <a:rPr lang="nl-NL" dirty="0">
                <a:latin typeface="+mj-lt"/>
                <a:cs typeface="Courier New" panose="02070309020205020404" pitchFamily="49" charset="0"/>
              </a:rPr>
              <a:t>These functions typically come from deep-learning specific libraries, such as MKL-DNN and cuDNN</a:t>
            </a:r>
          </a:p>
          <a:p>
            <a:pPr marL="539750" lvl="1">
              <a:buFont typeface="Arial" panose="020B0604020202020204" pitchFamily="34" charset="0"/>
              <a:buChar char="•"/>
            </a:pPr>
            <a:endParaRPr lang="nl-NL" dirty="0">
              <a:latin typeface="+mj-lt"/>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22</a:t>
            </a:fld>
            <a:endParaRPr lang="nl-NL"/>
          </a:p>
        </p:txBody>
      </p:sp>
    </p:spTree>
    <p:extLst>
      <p:ext uri="{BB962C8B-B14F-4D97-AF65-F5344CB8AC3E}">
        <p14:creationId xmlns:p14="http://schemas.microsoft.com/office/powerpoint/2010/main" val="410880841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a:t>
            </a:r>
            <a:r>
              <a:rPr lang="nl-NL" dirty="0" err="1"/>
              <a:t>all</a:t>
            </a:r>
            <a:r>
              <a:rPr lang="nl-NL" dirty="0"/>
              <a:t> </a:t>
            </a:r>
            <a:r>
              <a:rPr lang="nl-NL" dirty="0" err="1"/>
              <a:t>this</a:t>
            </a:r>
            <a:r>
              <a:rPr lang="nl-NL" dirty="0"/>
              <a:t> </a:t>
            </a:r>
            <a:r>
              <a:rPr lang="nl-NL" dirty="0" err="1"/>
              <a:t>apply</a:t>
            </a:r>
            <a:r>
              <a:rPr lang="nl-NL" dirty="0"/>
              <a:t> </a:t>
            </a:r>
            <a:r>
              <a:rPr lang="nl-NL" dirty="0" err="1"/>
              <a:t>to</a:t>
            </a:r>
            <a:r>
              <a:rPr lang="nl-NL" dirty="0"/>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latin typeface="+mj-lt"/>
                <a:cs typeface="Courier New" panose="02070309020205020404" pitchFamily="49" charset="0"/>
              </a:rPr>
              <a:t>The AI community has </a:t>
            </a:r>
            <a:r>
              <a:rPr lang="nl-NL" i="1" dirty="0">
                <a:latin typeface="+mj-lt"/>
                <a:cs typeface="Courier New" panose="02070309020205020404" pitchFamily="49" charset="0"/>
              </a:rPr>
              <a:t>no idea</a:t>
            </a:r>
            <a:r>
              <a:rPr lang="nl-NL" dirty="0">
                <a:latin typeface="+mj-lt"/>
                <a:cs typeface="Courier New" panose="02070309020205020404" pitchFamily="49" charset="0"/>
              </a:rPr>
              <a:t> how lucky they are compared to other HPC communities! You get the convenience of programming in Python, with the performance of compiled languages!</a:t>
            </a: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r>
              <a:rPr lang="nl-NL" dirty="0">
                <a:latin typeface="+mj-lt"/>
                <a:cs typeface="Courier New" panose="02070309020205020404" pitchFamily="49" charset="0"/>
              </a:rPr>
              <a:t>Does that mean nothing can go wrong? Well, it can… Let’s try to install PyTorch…</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23</a:t>
            </a:fld>
            <a:endParaRPr lang="nl-NL"/>
          </a:p>
        </p:txBody>
      </p:sp>
    </p:spTree>
    <p:extLst>
      <p:ext uri="{BB962C8B-B14F-4D97-AF65-F5344CB8AC3E}">
        <p14:creationId xmlns:p14="http://schemas.microsoft.com/office/powerpoint/2010/main" val="380299407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Attempt 1: PyTorch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purge # Start with clean environment, I’ll get back to what modules are…</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virtualenv my_pytorch_venv</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source my_pytorch_venv/bin/activate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pip3 install torch </a:t>
            </a:r>
            <a:r>
              <a:rPr lang="en-US" sz="1400" dirty="0" err="1">
                <a:latin typeface="Courier New" panose="02070309020205020404" pitchFamily="49" charset="0"/>
                <a:cs typeface="Courier New" panose="02070309020205020404" pitchFamily="49" charset="0"/>
              </a:rPr>
              <a:t>torchvision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torchaudio</a:t>
            </a:r>
            <a:r>
              <a:rPr lang="en-US" sz="1400" dirty="0">
                <a:latin typeface="Courier New" panose="02070309020205020404" pitchFamily="49" charset="0"/>
                <a:cs typeface="Courier New" panose="02070309020205020404" pitchFamily="49" charset="0"/>
              </a:rPr>
              <a:t> --index-</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https://download.pytorch.org/whl/cu117 (instruction from </a:t>
            </a:r>
            <a:r>
              <a:rPr lang="en-US" sz="1400" dirty="0">
                <a:latin typeface="Courier New" panose="02070309020205020404" pitchFamily="49" charset="0"/>
                <a:cs typeface="Courier New" panose="02070309020205020404" pitchFamily="49" charset="0"/>
                <a:hlinkClick r:id="rId2"/>
              </a:rPr>
              <a:t>https://pytorch.org/get-started/locally/</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Looking in indexes: https://download.pytorch.org/whl/cu117</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ERROR: Could not find a version that satisfies the requirement torch (from versions: none)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ERROR: No matching distribution found for torch</a:t>
            </a:r>
          </a:p>
          <a:p>
            <a:pPr marL="0" indent="0">
              <a:spcBef>
                <a:spcPts val="0"/>
              </a:spcBef>
              <a:spcAft>
                <a:spcPts val="0"/>
              </a:spcAft>
              <a:buNone/>
            </a:pPr>
            <a:endParaRPr lang="en-US" sz="1600" dirty="0"/>
          </a:p>
          <a:p>
            <a:pPr marL="0" indent="0">
              <a:spcBef>
                <a:spcPts val="0"/>
              </a:spcBef>
              <a:spcAft>
                <a:spcPts val="0"/>
              </a:spcAft>
              <a:buNone/>
            </a:pPr>
            <a:r>
              <a:rPr lang="en-US" sz="1600" dirty="0"/>
              <a:t>Why? Well, our </a:t>
            </a:r>
            <a:r>
              <a:rPr lang="en-US" sz="1600" i="1" dirty="0"/>
              <a:t>system</a:t>
            </a:r>
            <a:r>
              <a:rPr lang="en-US" sz="1600" dirty="0"/>
              <a:t> python is old (3.6)! It is </a:t>
            </a:r>
            <a:r>
              <a:rPr lang="en-US" sz="1600" i="1" dirty="0"/>
              <a:t>not</a:t>
            </a:r>
            <a:r>
              <a:rPr lang="en-US" sz="1600" dirty="0"/>
              <a:t> meant to be used by users – none of the system tools are. Same applies to C compilers, Perl, </a:t>
            </a:r>
            <a:r>
              <a:rPr lang="en-US" sz="1600" dirty="0" err="1"/>
              <a:t>etc</a:t>
            </a:r>
            <a:r>
              <a:rPr lang="en-US" sz="1600" dirty="0"/>
              <a:t>, etc.</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24</a:t>
            </a:fld>
            <a:endParaRPr lang="nl-NL"/>
          </a:p>
        </p:txBody>
      </p:sp>
    </p:spTree>
    <p:extLst>
      <p:ext uri="{BB962C8B-B14F-4D97-AF65-F5344CB8AC3E}">
        <p14:creationId xmlns:p14="http://schemas.microsoft.com/office/powerpoint/2010/main" val="355786468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HPC systems are shared </a:t>
            </a:r>
            <a:r>
              <a:rPr lang="nl-NL" dirty="0" err="1"/>
              <a:t>between</a:t>
            </a:r>
            <a:r>
              <a:rPr lang="nl-NL" dirty="0"/>
              <a:t> </a:t>
            </a:r>
            <a:r>
              <a:rPr lang="nl-NL" dirty="0" err="1"/>
              <a:t>many</a:t>
            </a:r>
            <a:r>
              <a:rPr lang="nl-NL" dirty="0"/>
              <a:t> users, </a:t>
            </a:r>
            <a:r>
              <a:rPr lang="nl-NL" dirty="0" err="1"/>
              <a:t>with</a:t>
            </a:r>
            <a:r>
              <a:rPr lang="nl-NL" dirty="0"/>
              <a:t> different </a:t>
            </a:r>
            <a:r>
              <a:rPr lang="nl-NL" dirty="0" err="1"/>
              <a:t>needs</a:t>
            </a:r>
            <a:r>
              <a:rPr lang="nl-NL" dirty="0"/>
              <a:t>. How </a:t>
            </a:r>
            <a:r>
              <a:rPr lang="nl-NL" dirty="0" err="1"/>
              <a:t>to</a:t>
            </a:r>
            <a:r>
              <a:rPr lang="nl-NL" dirty="0"/>
              <a:t> offer </a:t>
            </a:r>
            <a:r>
              <a:rPr lang="nl-NL" dirty="0" err="1"/>
              <a:t>several</a:t>
            </a:r>
            <a:r>
              <a:rPr lang="nl-NL" dirty="0"/>
              <a:t> </a:t>
            </a:r>
            <a:r>
              <a:rPr lang="nl-NL" dirty="0" err="1"/>
              <a:t>versions</a:t>
            </a:r>
            <a:r>
              <a:rPr lang="nl-NL" dirty="0"/>
              <a:t> of </a:t>
            </a:r>
            <a:r>
              <a:rPr lang="nl-NL" dirty="0" err="1"/>
              <a:t>the</a:t>
            </a:r>
            <a:r>
              <a:rPr lang="nl-NL" dirty="0"/>
              <a:t> </a:t>
            </a:r>
            <a:r>
              <a:rPr lang="nl-NL" dirty="0" err="1"/>
              <a:t>same</a:t>
            </a:r>
            <a:r>
              <a:rPr lang="nl-NL" dirty="0"/>
              <a:t> software?</a:t>
            </a:r>
          </a:p>
          <a:p>
            <a:pPr>
              <a:buFont typeface="Arial" panose="020B0604020202020204" pitchFamily="34" charset="0"/>
              <a:buChar char="•"/>
            </a:pPr>
            <a:r>
              <a:rPr lang="nl-NL" dirty="0"/>
              <a:t>Module environment</a:t>
            </a:r>
          </a:p>
          <a:p>
            <a:pPr>
              <a:buFont typeface="Arial" panose="020B0604020202020204" pitchFamily="34" charset="0"/>
              <a:buChar char="•"/>
            </a:pPr>
            <a:r>
              <a:rPr lang="nl-NL" dirty="0" err="1"/>
              <a:t>Let’s</a:t>
            </a:r>
            <a:r>
              <a:rPr lang="nl-NL" dirty="0"/>
              <a:t> look </a:t>
            </a:r>
            <a:r>
              <a:rPr lang="nl-NL" dirty="0" err="1"/>
              <a:t>what</a:t>
            </a:r>
            <a:r>
              <a:rPr lang="nl-NL" dirty="0"/>
              <a:t> modules we have: </a:t>
            </a:r>
            <a:r>
              <a:rPr lang="nl-NL" dirty="0">
                <a:latin typeface="Courier New" panose="02070309020205020404" pitchFamily="49" charset="0"/>
                <a:cs typeface="Courier New" panose="02070309020205020404" pitchFamily="49" charset="0"/>
              </a:rPr>
              <a:t>module av</a:t>
            </a:r>
            <a:endParaRPr lang="nl-NL" dirty="0"/>
          </a:p>
          <a:p>
            <a:pPr>
              <a:buFont typeface="Arial" panose="020B0604020202020204" pitchFamily="34" charset="0"/>
              <a:buChar char="•"/>
            </a:pPr>
            <a:r>
              <a:rPr lang="nl-NL" dirty="0"/>
              <a:t>We </a:t>
            </a:r>
            <a:r>
              <a:rPr lang="nl-NL" dirty="0" err="1"/>
              <a:t>build</a:t>
            </a:r>
            <a:r>
              <a:rPr lang="nl-NL" dirty="0"/>
              <a:t> a module environment </a:t>
            </a:r>
            <a:r>
              <a:rPr lang="nl-NL" dirty="0" err="1"/>
              <a:t>every</a:t>
            </a:r>
            <a:r>
              <a:rPr lang="nl-NL" dirty="0"/>
              <a:t> </a:t>
            </a:r>
            <a:r>
              <a:rPr lang="nl-NL" dirty="0" err="1"/>
              <a:t>year</a:t>
            </a:r>
            <a:r>
              <a:rPr lang="nl-NL" dirty="0"/>
              <a:t>. </a:t>
            </a:r>
            <a:r>
              <a:rPr lang="nl-NL" dirty="0" err="1"/>
              <a:t>Latest</a:t>
            </a:r>
            <a:r>
              <a:rPr lang="nl-NL" dirty="0"/>
              <a:t> on is 2022. </a:t>
            </a:r>
            <a:r>
              <a:rPr lang="nl-NL" dirty="0" err="1"/>
              <a:t>Let’s</a:t>
            </a:r>
            <a:r>
              <a:rPr lang="nl-NL" dirty="0"/>
              <a:t> load </a:t>
            </a:r>
            <a:r>
              <a:rPr lang="nl-NL" dirty="0" err="1"/>
              <a:t>it</a:t>
            </a:r>
            <a:r>
              <a:rPr lang="nl-NL" dirty="0"/>
              <a:t>: </a:t>
            </a:r>
            <a:r>
              <a:rPr lang="nl-NL" dirty="0">
                <a:latin typeface="Courier New" panose="02070309020205020404" pitchFamily="49" charset="0"/>
                <a:cs typeface="Courier New" panose="02070309020205020404" pitchFamily="49" charset="0"/>
              </a:rPr>
              <a:t>module load 2022</a:t>
            </a:r>
            <a:endParaRPr lang="nl-NL" dirty="0"/>
          </a:p>
          <a:p>
            <a:pPr>
              <a:buFont typeface="Arial" panose="020B0604020202020204" pitchFamily="34" charset="0"/>
              <a:buChar char="•"/>
            </a:pPr>
            <a:r>
              <a:rPr lang="nl-NL" dirty="0"/>
              <a:t>Check </a:t>
            </a:r>
            <a:r>
              <a:rPr lang="nl-NL" dirty="0" err="1"/>
              <a:t>the</a:t>
            </a:r>
            <a:r>
              <a:rPr lang="nl-NL" dirty="0"/>
              <a:t> modules </a:t>
            </a:r>
            <a:r>
              <a:rPr lang="nl-NL" dirty="0" err="1"/>
              <a:t>again</a:t>
            </a:r>
            <a:r>
              <a:rPr lang="nl-NL" dirty="0"/>
              <a:t>: </a:t>
            </a:r>
            <a:r>
              <a:rPr lang="nl-NL" dirty="0">
                <a:latin typeface="Courier New" panose="02070309020205020404" pitchFamily="49" charset="0"/>
                <a:cs typeface="Courier New" panose="02070309020205020404" pitchFamily="49" charset="0"/>
              </a:rPr>
              <a:t>module av</a:t>
            </a:r>
            <a:endParaRPr lang="nl-NL" dirty="0"/>
          </a:p>
          <a:p>
            <a:pPr>
              <a:buFont typeface="Arial" panose="020B0604020202020204" pitchFamily="34" charset="0"/>
              <a:buChar char="•"/>
            </a:pPr>
            <a:r>
              <a:rPr lang="nl-NL" dirty="0" err="1"/>
              <a:t>What</a:t>
            </a:r>
            <a:r>
              <a:rPr lang="nl-NL" dirty="0"/>
              <a:t> Python modules do we have? </a:t>
            </a:r>
            <a:r>
              <a:rPr lang="nl-NL" dirty="0">
                <a:latin typeface="Courier New" panose="02070309020205020404" pitchFamily="49" charset="0"/>
                <a:cs typeface="Courier New" panose="02070309020205020404" pitchFamily="49" charset="0"/>
              </a:rPr>
              <a:t>module av Python</a:t>
            </a:r>
          </a:p>
          <a:p>
            <a:pPr>
              <a:buFont typeface="Arial" panose="020B0604020202020204" pitchFamily="34" charset="0"/>
              <a:buChar char="•"/>
            </a:pPr>
            <a:r>
              <a:rPr lang="nl-NL" dirty="0"/>
              <a:t>Let’s have a look at one: </a:t>
            </a:r>
            <a:r>
              <a:rPr lang="nl-NL" dirty="0">
                <a:latin typeface="Courier New" panose="02070309020205020404" pitchFamily="49" charset="0"/>
                <a:cs typeface="Courier New" panose="02070309020205020404" pitchFamily="49" charset="0"/>
              </a:rPr>
              <a:t>module show Python/3.10.4-GCCcore-11.3.0</a:t>
            </a:r>
          </a:p>
          <a:p>
            <a:pPr>
              <a:buFont typeface="Arial" panose="020B0604020202020204" pitchFamily="34" charset="0"/>
              <a:buChar char="•"/>
            </a:pPr>
            <a:r>
              <a:rPr lang="nl-NL" dirty="0"/>
              <a:t>Modules set environment variables like </a:t>
            </a:r>
            <a:r>
              <a:rPr lang="nl-NL" dirty="0">
                <a:latin typeface="Courier New" panose="02070309020205020404" pitchFamily="49" charset="0"/>
                <a:cs typeface="Courier New" panose="02070309020205020404" pitchFamily="49" charset="0"/>
              </a:rPr>
              <a:t>PATH</a:t>
            </a:r>
            <a:r>
              <a:rPr lang="nl-NL" dirty="0"/>
              <a:t>, </a:t>
            </a:r>
            <a:r>
              <a:rPr lang="nl-NL" dirty="0">
                <a:latin typeface="Courier New" panose="02070309020205020404" pitchFamily="49" charset="0"/>
                <a:cs typeface="Courier New" panose="02070309020205020404" pitchFamily="49" charset="0"/>
              </a:rPr>
              <a:t>LD_LIBRARY_PATH</a:t>
            </a:r>
            <a:r>
              <a:rPr lang="nl-NL" dirty="0"/>
              <a:t>, etc. These are </a:t>
            </a:r>
            <a:r>
              <a:rPr lang="nl-NL" dirty="0" err="1"/>
              <a:t>used</a:t>
            </a:r>
            <a:r>
              <a:rPr lang="nl-NL" dirty="0"/>
              <a:t> </a:t>
            </a:r>
            <a:r>
              <a:rPr lang="nl-NL" dirty="0" err="1"/>
              <a:t>by</a:t>
            </a:r>
            <a:r>
              <a:rPr lang="nl-NL" dirty="0"/>
              <a:t> </a:t>
            </a:r>
            <a:r>
              <a:rPr lang="nl-NL" dirty="0" err="1"/>
              <a:t>the</a:t>
            </a:r>
            <a:r>
              <a:rPr lang="nl-NL" dirty="0"/>
              <a:t> Linux OS </a:t>
            </a:r>
            <a:r>
              <a:rPr lang="nl-NL" dirty="0" err="1"/>
              <a:t>to</a:t>
            </a:r>
            <a:r>
              <a:rPr lang="nl-NL" dirty="0"/>
              <a:t> </a:t>
            </a:r>
            <a:r>
              <a:rPr lang="nl-NL" dirty="0" err="1"/>
              <a:t>find</a:t>
            </a:r>
            <a:r>
              <a:rPr lang="nl-NL" dirty="0"/>
              <a:t> </a:t>
            </a:r>
            <a:r>
              <a:rPr lang="nl-NL" dirty="0" err="1"/>
              <a:t>binaries</a:t>
            </a:r>
            <a:r>
              <a:rPr lang="nl-NL" dirty="0"/>
              <a:t>, </a:t>
            </a:r>
            <a:r>
              <a:rPr lang="nl-NL" dirty="0" err="1"/>
              <a:t>libaries</a:t>
            </a:r>
            <a:r>
              <a:rPr lang="nl-NL" dirty="0"/>
              <a:t>, </a:t>
            </a:r>
            <a:r>
              <a:rPr lang="nl-NL" dirty="0" err="1"/>
              <a:t>etc</a:t>
            </a: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25</a:t>
            </a:fld>
            <a:endParaRPr lang="nl-NL"/>
          </a:p>
        </p:txBody>
      </p:sp>
    </p:spTree>
    <p:extLst>
      <p:ext uri="{BB962C8B-B14F-4D97-AF65-F5344CB8AC3E}">
        <p14:creationId xmlns:p14="http://schemas.microsoft.com/office/powerpoint/2010/main" val="78802818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e.g. PATH work?</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which python3</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/bin/python3</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av</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load 2022</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load Python/3.10.4-GCCcore-11.3.0</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which python3</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/sw/arch/RHEL8/EB_production/2022/software/Python/3.10.4-GCCcore-11.3.0/bin/python3</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echo $PATH</a:t>
            </a:r>
          </a:p>
          <a:p>
            <a:pPr marL="0" indent="0">
              <a:spcBef>
                <a:spcPts val="0"/>
              </a:spcBef>
              <a:spcAft>
                <a:spcPts val="0"/>
              </a:spcAft>
              <a:buNone/>
            </a:pPr>
            <a:r>
              <a:rPr lang="nl-NL" sz="1400" dirty="0">
                <a:highlight>
                  <a:srgbClr val="FFFF00"/>
                </a:highlight>
                <a:latin typeface="Courier New" panose="02070309020205020404" pitchFamily="49" charset="0"/>
                <a:cs typeface="Courier New" panose="02070309020205020404" pitchFamily="49" charset="0"/>
              </a:rPr>
              <a:t>/sw/arch/RHEL8/EB_production/2022/software/Python/3.10.4-GCCcore-11.3.0/bin</a:t>
            </a:r>
            <a:r>
              <a:rPr lang="nl-NL" sz="1400" dirty="0">
                <a:latin typeface="Courier New" panose="02070309020205020404" pitchFamily="49" charset="0"/>
                <a:cs typeface="Courier New" panose="02070309020205020404" pitchFamily="49" charset="0"/>
              </a:rPr>
              <a:t>:/sw/arch/RHEL8/EB_production/2022/software/OpenSSL/1.1/bin:…:/home/scur0006/.local/bin:/home/scur0006/bin:/gpfs/admin/hpc/sw/hpc/bin:/gpfs/admin/hpc/sw/hpc/sbin:/projects/0/jhssrf001/JHS_installations/Python/bin:/sbin:/bin:/usr/sbin:/usr/bin</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dirty="0"/>
              <a:t>The OS finds the </a:t>
            </a:r>
            <a:r>
              <a:rPr lang="en-US" sz="1600" dirty="0">
                <a:latin typeface="Courier New" panose="02070309020205020404" pitchFamily="49" charset="0"/>
                <a:cs typeface="Courier New" panose="02070309020205020404" pitchFamily="49" charset="0"/>
              </a:rPr>
              <a:t>python3</a:t>
            </a:r>
            <a:r>
              <a:rPr lang="en-US" sz="1600" dirty="0"/>
              <a:t> from the module environment because </a:t>
            </a:r>
            <a:r>
              <a:rPr lang="en-US" sz="1600" dirty="0">
                <a:latin typeface="Courier New" panose="02070309020205020404" pitchFamily="49" charset="0"/>
                <a:cs typeface="Courier New" panose="02070309020205020404" pitchFamily="49" charset="0"/>
              </a:rPr>
              <a:t>PATH</a:t>
            </a:r>
            <a:r>
              <a:rPr lang="en-US" sz="1600" dirty="0"/>
              <a:t> includes the directory in which </a:t>
            </a:r>
            <a:r>
              <a:rPr lang="en-US" sz="1600" dirty="0">
                <a:latin typeface="Courier New" panose="02070309020205020404" pitchFamily="49" charset="0"/>
                <a:cs typeface="Courier New" panose="02070309020205020404" pitchFamily="49" charset="0"/>
              </a:rPr>
              <a:t>python3</a:t>
            </a:r>
            <a:r>
              <a:rPr lang="en-US" sz="1600" dirty="0"/>
              <a:t> is located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26</a:t>
            </a:fld>
            <a:endParaRPr lang="nl-NL"/>
          </a:p>
        </p:txBody>
      </p:sp>
    </p:spTree>
    <p:extLst>
      <p:ext uri="{BB962C8B-B14F-4D97-AF65-F5344CB8AC3E}">
        <p14:creationId xmlns:p14="http://schemas.microsoft.com/office/powerpoint/2010/main" val="155264502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Attempt 2: PyTorch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We </a:t>
            </a:r>
            <a:r>
              <a:rPr lang="nl-NL" sz="1400" dirty="0" err="1">
                <a:latin typeface="Courier New" panose="02070309020205020404" pitchFamily="49" charset="0"/>
                <a:cs typeface="Courier New" panose="02070309020205020404" pitchFamily="49" charset="0"/>
              </a:rPr>
              <a:t>don’t</a:t>
            </a:r>
            <a:r>
              <a:rPr lang="nl-NL" sz="1400" dirty="0">
                <a:latin typeface="Courier New" panose="02070309020205020404" pitchFamily="49" charset="0"/>
                <a:cs typeface="Courier New" panose="02070309020205020404" pitchFamily="49" charset="0"/>
              </a:rPr>
              <a:t> want </a:t>
            </a:r>
            <a:r>
              <a:rPr lang="nl-NL" sz="1400" dirty="0" err="1">
                <a:latin typeface="Courier New" panose="02070309020205020404" pitchFamily="49" charset="0"/>
                <a:cs typeface="Courier New" panose="02070309020205020404" pitchFamily="49" charset="0"/>
              </a:rPr>
              <a:t>it</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to</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pick</a:t>
            </a:r>
            <a:r>
              <a:rPr lang="nl-NL" sz="1400" dirty="0">
                <a:latin typeface="Courier New" panose="02070309020205020404" pitchFamily="49" charset="0"/>
                <a:cs typeface="Courier New" panose="02070309020205020404" pitchFamily="49" charset="0"/>
              </a:rPr>
              <a:t> up PYTHON packages </a:t>
            </a:r>
            <a:r>
              <a:rPr lang="nl-NL" sz="1400" dirty="0" err="1">
                <a:latin typeface="Courier New" panose="02070309020205020404" pitchFamily="49" charset="0"/>
                <a:cs typeface="Courier New" panose="02070309020205020404" pitchFamily="49" charset="0"/>
              </a:rPr>
              <a:t>from</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our</a:t>
            </a:r>
            <a:r>
              <a:rPr lang="nl-NL" sz="1400" dirty="0">
                <a:latin typeface="Courier New" panose="02070309020205020404" pitchFamily="49" charset="0"/>
                <a:cs typeface="Courier New" panose="02070309020205020404" pitchFamily="49" charset="0"/>
              </a:rPr>
              <a:t> course </a:t>
            </a:r>
            <a:r>
              <a:rPr lang="nl-NL" sz="1400" dirty="0" err="1">
                <a:latin typeface="Courier New" panose="02070309020205020404" pitchFamily="49" charset="0"/>
                <a:cs typeface="Courier New" panose="02070309020205020404" pitchFamily="49" charset="0"/>
              </a:rPr>
              <a:t>environmen</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for</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this</a:t>
            </a:r>
            <a:r>
              <a:rPr lang="nl-NL" sz="1400" dirty="0">
                <a:latin typeface="Courier New" panose="02070309020205020404" pitchFamily="49" charset="0"/>
                <a:cs typeface="Courier New" panose="02070309020205020404" pitchFamily="49" charset="0"/>
              </a:rPr>
              <a:t> demo</a:t>
            </a:r>
          </a:p>
          <a:p>
            <a:pPr marL="0" indent="0">
              <a:spcBef>
                <a:spcPts val="0"/>
              </a:spcBef>
              <a:spcAft>
                <a:spcPts val="0"/>
              </a:spcAft>
              <a:buNone/>
            </a:pPr>
            <a:r>
              <a:rPr lang="nl-NL" sz="1400" dirty="0" err="1">
                <a:latin typeface="Courier New" panose="02070309020205020404" pitchFamily="49" charset="0"/>
                <a:cs typeface="Courier New" panose="02070309020205020404" pitchFamily="49" charset="0"/>
              </a:rPr>
              <a:t>unset</a:t>
            </a:r>
            <a:r>
              <a:rPr lang="nl-NL" sz="1400" dirty="0">
                <a:latin typeface="Courier New" panose="02070309020205020404" pitchFamily="49" charset="0"/>
                <a:cs typeface="Courier New" panose="02070309020205020404" pitchFamily="49" charset="0"/>
              </a:rPr>
              <a:t> PYTHONPATH</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source my_pytorch_venv/bin/activate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pip3 install torch </a:t>
            </a:r>
            <a:r>
              <a:rPr lang="en-US" sz="1400" dirty="0" err="1">
                <a:latin typeface="Courier New" panose="02070309020205020404" pitchFamily="49" charset="0"/>
                <a:cs typeface="Courier New" panose="02070309020205020404" pitchFamily="49" charset="0"/>
              </a:rPr>
              <a:t>torchvision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torchaudio</a:t>
            </a:r>
            <a:r>
              <a:rPr lang="en-US" sz="1400" dirty="0">
                <a:latin typeface="Courier New" panose="02070309020205020404" pitchFamily="49" charset="0"/>
                <a:cs typeface="Courier New" panose="02070309020205020404" pitchFamily="49" charset="0"/>
              </a:rPr>
              <a:t> --index-</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https://download.pytorch.org/whl/cu117 (instruction from </a:t>
            </a:r>
            <a:r>
              <a:rPr lang="en-US" sz="1400" dirty="0">
                <a:latin typeface="Courier New" panose="02070309020205020404" pitchFamily="49" charset="0"/>
                <a:cs typeface="Courier New" panose="02070309020205020404" pitchFamily="49" charset="0"/>
                <a:hlinkClick r:id="rId2"/>
              </a:rPr>
              <a:t>https://pytorch.org/get-started/locally/</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Python</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import torch</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torch.__file</a:t>
            </a:r>
            <a:r>
              <a:rPr lang="en-US" sz="1400" dirty="0">
                <a:latin typeface="Courier New" panose="02070309020205020404" pitchFamily="49" charset="0"/>
                <a:cs typeface="Courier New" panose="02070309020205020404" pitchFamily="49" charset="0"/>
              </a:rPr>
              <a:t>__</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gpfs</a:t>
            </a:r>
            <a:r>
              <a:rPr lang="en-US" sz="1400" dirty="0">
                <a:latin typeface="Courier New" panose="02070309020205020404" pitchFamily="49" charset="0"/>
                <a:cs typeface="Courier New" panose="02070309020205020404" pitchFamily="49" charset="0"/>
              </a:rPr>
              <a:t>/home4/</a:t>
            </a:r>
            <a:r>
              <a:rPr lang="en-US" sz="1400" dirty="0" err="1">
                <a:latin typeface="Courier New" panose="02070309020205020404" pitchFamily="49" charset="0"/>
                <a:cs typeface="Courier New" panose="02070309020205020404" pitchFamily="49" charset="0"/>
              </a:rPr>
              <a:t>casparl</a:t>
            </a:r>
            <a:r>
              <a:rPr lang="en-US" sz="1400" dirty="0">
                <a:latin typeface="Courier New" panose="02070309020205020404" pitchFamily="49" charset="0"/>
                <a:cs typeface="Courier New" panose="02070309020205020404" pitchFamily="49" charset="0"/>
              </a:rPr>
              <a:t>/Courses/</a:t>
            </a:r>
            <a:r>
              <a:rPr lang="en-US" sz="1400" dirty="0" err="1">
                <a:latin typeface="Courier New" panose="02070309020205020404" pitchFamily="49" charset="0"/>
                <a:cs typeface="Courier New" panose="02070309020205020404" pitchFamily="49" charset="0"/>
              </a:rPr>
              <a:t>pip_pytorch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my_pytorch_venv</a:t>
            </a:r>
            <a:r>
              <a:rPr lang="en-US" sz="1400" dirty="0">
                <a:latin typeface="Courier New" panose="02070309020205020404" pitchFamily="49" charset="0"/>
                <a:cs typeface="Courier New" panose="02070309020205020404" pitchFamily="49" charset="0"/>
              </a:rPr>
              <a:t>/lib/python3.10/site-packages/torch/__init__.py'</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torch.cuda.is_available</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True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torch.backends.cudnn.version</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8500</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torch.backends.cudnn.enabled</a:t>
            </a: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True</a:t>
            </a:r>
          </a:p>
          <a:p>
            <a:pPr marL="0" indent="0">
              <a:spcBef>
                <a:spcPts val="0"/>
              </a:spcBef>
              <a:spcAft>
                <a:spcPts val="0"/>
              </a:spcAft>
              <a:buNone/>
            </a:pPr>
            <a:endParaRPr lang="en-US" sz="1600" dirty="0"/>
          </a:p>
          <a:p>
            <a:pPr marL="0" indent="0">
              <a:spcBef>
                <a:spcPts val="0"/>
              </a:spcBef>
              <a:spcAft>
                <a:spcPts val="0"/>
              </a:spcAft>
              <a:buNone/>
            </a:pPr>
            <a:r>
              <a:rPr lang="en-US" sz="1600" dirty="0"/>
              <a:t>Ok, cool, GPU support just works with </a:t>
            </a:r>
            <a:r>
              <a:rPr lang="en-US" sz="1600" dirty="0" err="1"/>
              <a:t>PyTorch</a:t>
            </a:r>
            <a:r>
              <a:rPr lang="en-US" sz="1600" dirty="0"/>
              <a:t>. It is not always that easy though…</a:t>
            </a:r>
          </a:p>
          <a:p>
            <a:pPr marL="0" indent="0">
              <a:spcBef>
                <a:spcPts val="0"/>
              </a:spcBef>
              <a:spcAft>
                <a:spcPts val="0"/>
              </a:spcAft>
              <a:buNone/>
            </a:pPr>
            <a:endParaRPr lang="en-US" sz="1600" dirty="0"/>
          </a:p>
          <a:p>
            <a:pPr marL="0" indent="0">
              <a:spcBef>
                <a:spcPts val="0"/>
              </a:spcBef>
              <a:spcAft>
                <a:spcPts val="0"/>
              </a:spcAft>
              <a:buNone/>
            </a:pPr>
            <a:r>
              <a:rPr lang="en-US" sz="1600" dirty="0"/>
              <a:t>BONUS QUESTION: where does torch find the CUDA installation?</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27</a:t>
            </a:fld>
            <a:endParaRPr lang="nl-NL"/>
          </a:p>
        </p:txBody>
      </p:sp>
    </p:spTree>
    <p:extLst>
      <p:ext uri="{BB962C8B-B14F-4D97-AF65-F5344CB8AC3E}">
        <p14:creationId xmlns:p14="http://schemas.microsoft.com/office/powerpoint/2010/main" val="4391461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virtualenv</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my_tf_venv</a:t>
            </a: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source </a:t>
            </a:r>
            <a:r>
              <a:rPr lang="en-US" sz="1400" dirty="0" err="1">
                <a:latin typeface="Courier New" panose="02070309020205020404" pitchFamily="49" charset="0"/>
                <a:cs typeface="Courier New" panose="02070309020205020404" pitchFamily="49" charset="0"/>
              </a:rPr>
              <a:t>my_tf_venv</a:t>
            </a:r>
            <a:r>
              <a:rPr lang="en-US" sz="1400" dirty="0">
                <a:latin typeface="Courier New" panose="02070309020205020404" pitchFamily="49" charset="0"/>
                <a:cs typeface="Courier New" panose="02070309020205020404" pitchFamily="49" charset="0"/>
              </a:rPr>
              <a:t>/bin/activate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python3 -m pip install nvidia-cudnn-cu11==8.6.0.163 tensorflow==2.12.* (instructions from </a:t>
            </a:r>
            <a:r>
              <a:rPr lang="en-US" sz="1400" dirty="0">
                <a:latin typeface="Courier New" panose="02070309020205020404" pitchFamily="49" charset="0"/>
                <a:cs typeface="Courier New" panose="02070309020205020404" pitchFamily="49" charset="0"/>
                <a:hlinkClick r:id="rId2"/>
              </a:rPr>
              <a:t>https://www.tensorflow.org/install/pip</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print(</a:t>
            </a:r>
            <a:r>
              <a:rPr lang="en-US" sz="1400" dirty="0" err="1">
                <a:latin typeface="Courier New" panose="02070309020205020404" pitchFamily="49" charset="0"/>
                <a:cs typeface="Courier New" panose="02070309020205020404" pitchFamily="49" charset="0"/>
              </a:rPr>
              <a:t>tf.config.list_physical_devices</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15:49:48.115916: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tsl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/cudart_stub.cc:28] Could not find </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 drivers on your machine, GPU will not be used.</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15:49:48.222125: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tsl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/cudart_stub.cc:28] Could not find </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 drivers on your machine, GPU will not be used.</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15:49:48.222644: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/core/platform/cpu_feature_guard.cc:182] This TensorFlow binary is optimized to use available CPU instructions in performance-critical operations.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15:49:49.932425: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/compiler/tf2tensorrt/utils/py_utils.cc:38] TF-TRT Warning: Could not find </a:t>
            </a:r>
            <a:r>
              <a:rPr lang="en-US" sz="1400" dirty="0" err="1">
                <a:latin typeface="Courier New" panose="02070309020205020404" pitchFamily="49" charset="0"/>
                <a:cs typeface="Courier New" panose="02070309020205020404" pitchFamily="49" charset="0"/>
              </a:rPr>
              <a:t>TensorRT</a:t>
            </a: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15:49:52.152843: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a:t>
            </a:r>
            <a:r>
              <a:rPr lang="en-US" sz="1400" dirty="0" err="1">
                <a:latin typeface="Courier New" panose="02070309020205020404" pitchFamily="49" charset="0"/>
                <a:cs typeface="Courier New" panose="02070309020205020404" pitchFamily="49" charset="0"/>
              </a:rPr>
              <a:t>common_runtime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gpu</a:t>
            </a:r>
            <a:r>
              <a:rPr lang="en-US" sz="1400" dirty="0">
                <a:latin typeface="Courier New" panose="02070309020205020404" pitchFamily="49" charset="0"/>
                <a:cs typeface="Courier New" panose="02070309020205020404" pitchFamily="49" charset="0"/>
              </a:rPr>
              <a:t>/gpu_device.cc:1956] Cannot </a:t>
            </a:r>
            <a:r>
              <a:rPr lang="en-US" sz="1400" dirty="0" err="1">
                <a:latin typeface="Courier New" panose="02070309020205020404" pitchFamily="49" charset="0"/>
                <a:cs typeface="Courier New" panose="02070309020205020404" pitchFamily="49" charset="0"/>
              </a:rPr>
              <a:t>dlopen</a:t>
            </a:r>
            <a:r>
              <a:rPr lang="en-US" sz="1400" dirty="0">
                <a:latin typeface="Courier New" panose="02070309020205020404" pitchFamily="49" charset="0"/>
                <a:cs typeface="Courier New" panose="02070309020205020404" pitchFamily="49" charset="0"/>
              </a:rPr>
              <a:t> some GPU libraries. Please make sure the missing libraries mentioned above are installed properly if you would like to use GPU. Follow the guide at https://www.tensorflow.org/install/gpu for how to download and setup the required libraries for your platform.</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Skipping registering GPU devices...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endParaRPr lang="en-US" sz="16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28</a:t>
            </a:fld>
            <a:endParaRPr lang="nl-NL"/>
          </a:p>
        </p:txBody>
      </p:sp>
    </p:spTree>
    <p:extLst>
      <p:ext uri="{BB962C8B-B14F-4D97-AF65-F5344CB8AC3E}">
        <p14:creationId xmlns:p14="http://schemas.microsoft.com/office/powerpoint/2010/main" val="145174735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print(</a:t>
            </a:r>
            <a:r>
              <a:rPr lang="en-US" sz="1400" dirty="0" err="1">
                <a:latin typeface="Courier New" panose="02070309020205020404" pitchFamily="49" charset="0"/>
                <a:cs typeface="Courier New" panose="02070309020205020404" pitchFamily="49" charset="0"/>
              </a:rPr>
              <a:t>tf.config.list_physical_devices</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15:49:48.222125: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tsl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/cudart_stub.cc:28] </a:t>
            </a:r>
            <a:r>
              <a:rPr lang="en-US" sz="1400" b="1" dirty="0">
                <a:latin typeface="Courier New" panose="02070309020205020404" pitchFamily="49" charset="0"/>
                <a:cs typeface="Courier New" panose="02070309020205020404" pitchFamily="49" charset="0"/>
              </a:rPr>
              <a:t>Could not find </a:t>
            </a:r>
            <a:r>
              <a:rPr lang="en-US" sz="1400" b="1" dirty="0" err="1">
                <a:latin typeface="Courier New" panose="02070309020205020404" pitchFamily="49" charset="0"/>
                <a:cs typeface="Courier New" panose="02070309020205020404" pitchFamily="49" charset="0"/>
              </a:rPr>
              <a:t>cuda</a:t>
            </a:r>
            <a:r>
              <a:rPr lang="en-US" sz="1400" b="1" dirty="0">
                <a:latin typeface="Courier New" panose="02070309020205020404" pitchFamily="49" charset="0"/>
                <a:cs typeface="Courier New" panose="02070309020205020404" pitchFamily="49" charset="0"/>
              </a:rPr>
              <a:t> drivers on your machine, GPU will not be used</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15:49:52.152843: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a:t>
            </a:r>
            <a:r>
              <a:rPr lang="en-US" sz="1400" dirty="0" err="1">
                <a:latin typeface="Courier New" panose="02070309020205020404" pitchFamily="49" charset="0"/>
                <a:cs typeface="Courier New" panose="02070309020205020404" pitchFamily="49" charset="0"/>
              </a:rPr>
              <a:t>common_runtime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gpu</a:t>
            </a:r>
            <a:r>
              <a:rPr lang="en-US" sz="1400" dirty="0">
                <a:latin typeface="Courier New" panose="02070309020205020404" pitchFamily="49" charset="0"/>
                <a:cs typeface="Courier New" panose="02070309020205020404" pitchFamily="49" charset="0"/>
              </a:rPr>
              <a:t>/gpu_device.cc:1956] </a:t>
            </a:r>
            <a:r>
              <a:rPr lang="en-US" sz="1400" b="1" dirty="0">
                <a:latin typeface="Courier New" panose="02070309020205020404" pitchFamily="49" charset="0"/>
                <a:cs typeface="Courier New" panose="02070309020205020404" pitchFamily="49" charset="0"/>
              </a:rPr>
              <a:t>Cannot </a:t>
            </a:r>
            <a:r>
              <a:rPr lang="en-US" sz="1400" b="1" dirty="0" err="1">
                <a:latin typeface="Courier New" panose="02070309020205020404" pitchFamily="49" charset="0"/>
                <a:cs typeface="Courier New" panose="02070309020205020404" pitchFamily="49" charset="0"/>
              </a:rPr>
              <a:t>dlopen</a:t>
            </a:r>
            <a:r>
              <a:rPr lang="en-US" sz="1400" b="1" dirty="0">
                <a:latin typeface="Courier New" panose="02070309020205020404" pitchFamily="49" charset="0"/>
                <a:cs typeface="Courier New" panose="02070309020205020404" pitchFamily="49" charset="0"/>
              </a:rPr>
              <a:t> some GPU libraries. </a:t>
            </a:r>
            <a:r>
              <a:rPr lang="en-US" sz="1400" dirty="0">
                <a:latin typeface="Courier New" panose="02070309020205020404" pitchFamily="49" charset="0"/>
                <a:cs typeface="Courier New" panose="02070309020205020404" pitchFamily="49" charset="0"/>
              </a:rPr>
              <a:t>Please make sure the missing libraries mentioned above are installed properly if you would like to use GPU. Follow the guide at https://www.tensorflow.org/install/gpu for how to download and setup the required libraries for your platform.</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Skipping registering GPU devices...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600" dirty="0"/>
          </a:p>
          <a:p>
            <a:pPr marL="0" indent="0">
              <a:spcBef>
                <a:spcPts val="0"/>
              </a:spcBef>
              <a:spcAft>
                <a:spcPts val="0"/>
              </a:spcAft>
              <a:buNone/>
            </a:pPr>
            <a:r>
              <a:rPr lang="en-US" sz="1800" dirty="0"/>
              <a:t>This TensorFlow installation is not using the GPUs! You wouldn’t believe how many users don’t read these warnings. They allocate (very) expensive GPUs, and then don’t use them… Please make us happy, don’t do this! </a:t>
            </a:r>
            <a:r>
              <a:rPr lang="en-US" sz="1800" dirty="0">
                <a:sym typeface="Wingdings" panose="05000000000000000000" pitchFamily="2" charset="2"/>
              </a:rPr>
              <a:t></a:t>
            </a:r>
            <a:endParaRPr lang="en-US" sz="18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Tree>
    <p:extLst>
      <p:ext uri="{BB962C8B-B14F-4D97-AF65-F5344CB8AC3E}">
        <p14:creationId xmlns:p14="http://schemas.microsoft.com/office/powerpoint/2010/main" val="233678706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5525-DCD1-434F-8142-C152653EB4A4}"/>
              </a:ext>
            </a:extLst>
          </p:cNvPr>
          <p:cNvSpPr>
            <a:spLocks noGrp="1"/>
          </p:cNvSpPr>
          <p:nvPr>
            <p:ph type="title"/>
          </p:nvPr>
        </p:nvSpPr>
        <p:spPr/>
        <p:txBody>
          <a:bodyPr/>
          <a:lstStyle/>
          <a:p>
            <a:endParaRPr lang="nl-NL"/>
          </a:p>
        </p:txBody>
      </p:sp>
      <p:sp>
        <p:nvSpPr>
          <p:cNvPr id="4" name="Text Placeholder 3">
            <a:extLst>
              <a:ext uri="{FF2B5EF4-FFF2-40B4-BE49-F238E27FC236}">
                <a16:creationId xmlns:a16="http://schemas.microsoft.com/office/drawing/2014/main" id="{9F634F90-CECA-1B41-905B-5DA979C6EE6F}"/>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398D4F83-230E-3E48-B6DB-92A0755E25B9}"/>
              </a:ext>
            </a:extLst>
          </p:cNvPr>
          <p:cNvSpPr>
            <a:spLocks noGrp="1"/>
          </p:cNvSpPr>
          <p:nvPr>
            <p:ph type="sldNum" sz="quarter" idx="12"/>
          </p:nvPr>
        </p:nvSpPr>
        <p:spPr/>
        <p:txBody>
          <a:bodyPr/>
          <a:lstStyle/>
          <a:p>
            <a:fld id="{7AD0FE45-509C-4BDF-9EDE-64426F8DF3D2}" type="slidenum">
              <a:rPr lang="nl-NL" smtClean="0"/>
              <a:t>3</a:t>
            </a:fld>
            <a:endParaRPr lang="nl-NL"/>
          </a:p>
        </p:txBody>
      </p:sp>
      <p:sp>
        <p:nvSpPr>
          <p:cNvPr id="6" name="Rectangle 5">
            <a:extLst>
              <a:ext uri="{FF2B5EF4-FFF2-40B4-BE49-F238E27FC236}">
                <a16:creationId xmlns:a16="http://schemas.microsoft.com/office/drawing/2014/main" id="{9FE3965A-70B8-3844-9C54-2B9D157AD420}"/>
              </a:ext>
            </a:extLst>
          </p:cNvPr>
          <p:cNvSpPr/>
          <p:nvPr/>
        </p:nvSpPr>
        <p:spPr>
          <a:xfrm>
            <a:off x="457399" y="1262990"/>
            <a:ext cx="11272188" cy="707886"/>
          </a:xfrm>
          <a:prstGeom prst="rect">
            <a:avLst/>
          </a:prstGeom>
        </p:spPr>
        <p:txBody>
          <a:bodyPr wrap="none">
            <a:spAutoFit/>
          </a:bodyPr>
          <a:lstStyle/>
          <a:p>
            <a:r>
              <a:rPr lang="nl-NL" sz="4000" dirty="0"/>
              <a:t>https://github.com/sara-nl/MLonHPC_2day_Okt2023</a:t>
            </a:r>
          </a:p>
        </p:txBody>
      </p:sp>
    </p:spTree>
    <p:extLst>
      <p:ext uri="{BB962C8B-B14F-4D97-AF65-F5344CB8AC3E}">
        <p14:creationId xmlns:p14="http://schemas.microsoft.com/office/powerpoint/2010/main" val="285223761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print(</a:t>
            </a:r>
            <a:r>
              <a:rPr lang="en-US" sz="1400" dirty="0" err="1">
                <a:latin typeface="Courier New" panose="02070309020205020404" pitchFamily="49" charset="0"/>
                <a:cs typeface="Courier New" panose="02070309020205020404" pitchFamily="49" charset="0"/>
              </a:rPr>
              <a:t>tf.config.list_physical_devices</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15:49:48.222644: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/core/platform/cpu_feature_guard.cc:182] </a:t>
            </a:r>
            <a:r>
              <a:rPr lang="en-US" sz="1400" b="1" dirty="0">
                <a:latin typeface="Courier New" panose="02070309020205020404" pitchFamily="49" charset="0"/>
                <a:cs typeface="Courier New" panose="02070309020205020404" pitchFamily="49" charset="0"/>
              </a:rPr>
              <a:t>This TensorFlow binary is optimized to use available CPU instructions in performance-critical operations.</a:t>
            </a:r>
          </a:p>
          <a:p>
            <a:pPr marL="0" indent="0">
              <a:spcBef>
                <a:spcPts val="0"/>
              </a:spcBef>
              <a:spcAft>
                <a:spcPts val="0"/>
              </a:spcAft>
              <a:buNone/>
            </a:pPr>
            <a:r>
              <a:rPr lang="en-US" sz="1400" b="1" dirty="0">
                <a:latin typeface="Courier New" panose="02070309020205020404" pitchFamily="49" charset="0"/>
                <a:cs typeface="Courier New" panose="02070309020205020404" pitchFamily="49" charset="0"/>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600" dirty="0"/>
          </a:p>
          <a:p>
            <a:pPr marL="0" indent="0">
              <a:spcBef>
                <a:spcPts val="0"/>
              </a:spcBef>
              <a:spcAft>
                <a:spcPts val="0"/>
              </a:spcAft>
              <a:buNone/>
            </a:pPr>
            <a:r>
              <a:rPr lang="en-US" sz="1800" dirty="0"/>
              <a:t>This TensorFlow itself is build without modern extensions to the X86_64 instruction set (AVX2, AVX512 and FMA). This problem is somewhat mitigated by the fact that for performance critical functions, TensorFlow uses low level CPU libraries that </a:t>
            </a:r>
            <a:r>
              <a:rPr lang="en-US" sz="1800" i="1" dirty="0"/>
              <a:t>are</a:t>
            </a:r>
            <a:r>
              <a:rPr lang="en-US" sz="1800" dirty="0"/>
              <a:t> optimized (we will get back to this later today).</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Tree>
    <p:extLst>
      <p:ext uri="{BB962C8B-B14F-4D97-AF65-F5344CB8AC3E}">
        <p14:creationId xmlns:p14="http://schemas.microsoft.com/office/powerpoint/2010/main" val="44038680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Why does this happen?</a:t>
            </a:r>
          </a:p>
          <a:p>
            <a:pPr>
              <a:buFont typeface="Arial" panose="020B0604020202020204" pitchFamily="34" charset="0"/>
              <a:buChar char="•"/>
            </a:pPr>
            <a:r>
              <a:rPr lang="nl-NL" dirty="0"/>
              <a:t>The TensorFlow library (a binary!) is built against a certain version of CUDA</a:t>
            </a:r>
          </a:p>
          <a:p>
            <a:pPr>
              <a:buFont typeface="Arial" panose="020B0604020202020204" pitchFamily="34" charset="0"/>
              <a:buChar char="•"/>
            </a:pPr>
            <a:r>
              <a:rPr lang="nl-NL" dirty="0"/>
              <a:t>CUDA is a </a:t>
            </a:r>
            <a:r>
              <a:rPr lang="nl-NL" b="1" dirty="0"/>
              <a:t>dependency</a:t>
            </a:r>
            <a:r>
              <a:rPr lang="nl-NL" dirty="0"/>
              <a:t> for TensorFlow</a:t>
            </a:r>
          </a:p>
          <a:p>
            <a:pPr>
              <a:buFont typeface="Arial" panose="020B0604020202020204" pitchFamily="34" charset="0"/>
              <a:buChar char="•"/>
            </a:pPr>
            <a:r>
              <a:rPr lang="nl-NL" dirty="0"/>
              <a:t>Pip installs </a:t>
            </a:r>
            <a:r>
              <a:rPr lang="nl-NL" i="1" dirty="0"/>
              <a:t>python</a:t>
            </a:r>
            <a:r>
              <a:rPr lang="nl-NL" dirty="0"/>
              <a:t> dependencies automatically. But it can not do the same for non-python dependencies: you need to provide those yourself!</a:t>
            </a:r>
          </a:p>
          <a:p>
            <a:pPr>
              <a:buFont typeface="Arial" panose="020B0604020202020204" pitchFamily="34" charset="0"/>
              <a:buChar char="•"/>
            </a:pPr>
            <a:r>
              <a:rPr lang="nl-NL" dirty="0">
                <a:hlinkClick r:id="rId2"/>
              </a:rPr>
              <a:t>https://www.tensorflow.org/install/source#tested_build_configurations</a:t>
            </a:r>
            <a:r>
              <a:rPr lang="nl-NL" dirty="0"/>
              <a:t> shows which CUDA/cuDNN versions are used by which TF versions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31</a:t>
            </a:fld>
            <a:endParaRPr lang="nl-NL"/>
          </a:p>
        </p:txBody>
      </p:sp>
    </p:spTree>
    <p:extLst>
      <p:ext uri="{BB962C8B-B14F-4D97-AF65-F5344CB8AC3E}">
        <p14:creationId xmlns:p14="http://schemas.microsoft.com/office/powerpoint/2010/main" val="311229359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800" dirty="0">
                <a:latin typeface="+mj-lt"/>
                <a:cs typeface="Courier New" panose="02070309020205020404" pitchFamily="49" charset="0"/>
              </a:rPr>
              <a:t>So, what if supply the necessary cuDNN (version 8.6) and CUDA (version 11.8) at runtime?</a:t>
            </a:r>
          </a:p>
          <a:p>
            <a:pPr marL="0" indent="0">
              <a:spcBef>
                <a:spcPts val="0"/>
              </a:spcBef>
              <a:spcAft>
                <a:spcPts val="0"/>
              </a:spcAft>
              <a:buNone/>
            </a:pPr>
            <a:endParaRPr lang="nl-NL" sz="1400" dirty="0">
              <a:latin typeface="+mj-lt"/>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load cuDNN/8.6.0.163-CUDA-11.8.0</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print(</a:t>
            </a:r>
            <a:r>
              <a:rPr lang="en-US" sz="1400" b="1" dirty="0" err="1">
                <a:latin typeface="Courier New" panose="02070309020205020404" pitchFamily="49" charset="0"/>
                <a:cs typeface="Courier New" panose="02070309020205020404" pitchFamily="49" charset="0"/>
              </a:rPr>
              <a:t>tf.config.list_physical_devices</a:t>
            </a:r>
            <a:r>
              <a:rPr lang="en-US" sz="1400" b="1" dirty="0">
                <a:latin typeface="Courier New" panose="02070309020205020404" pitchFamily="49" charset="0"/>
                <a:cs typeface="Courier New" panose="02070309020205020404" pitchFamily="49" charset="0"/>
              </a:rPr>
              <a:t>('GPU’))</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16:00:34.191403: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/core/platform/cpu_feature_guard.cc:182] This TensorFlow binary is optimized to use available CPU instructions in performance-critical operations.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16:00:35.657146: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/compiler/tf2tensorrt/utils/py_utils.cc:38] TF-TRT Warning: Could not find </a:t>
            </a:r>
            <a:r>
              <a:rPr lang="en-US" sz="1400" dirty="0" err="1">
                <a:latin typeface="Courier New" panose="02070309020205020404" pitchFamily="49" charset="0"/>
                <a:cs typeface="Courier New" panose="02070309020205020404" pitchFamily="49" charset="0"/>
              </a:rPr>
              <a:t>TensorRT</a:t>
            </a: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PhysicalDevice</a:t>
            </a:r>
            <a:r>
              <a:rPr lang="en-US" sz="1400" b="1" dirty="0">
                <a:latin typeface="Courier New" panose="02070309020205020404" pitchFamily="49" charset="0"/>
                <a:cs typeface="Courier New" panose="02070309020205020404" pitchFamily="49" charset="0"/>
              </a:rPr>
              <a:t>(name='/physical_device:GPU:0', </a:t>
            </a:r>
            <a:r>
              <a:rPr lang="en-US" sz="1400" b="1" dirty="0" err="1">
                <a:latin typeface="Courier New" panose="02070309020205020404" pitchFamily="49" charset="0"/>
                <a:cs typeface="Courier New" panose="02070309020205020404" pitchFamily="49" charset="0"/>
              </a:rPr>
              <a:t>device_type</a:t>
            </a:r>
            <a:r>
              <a:rPr lang="en-US" sz="1400" b="1" dirty="0">
                <a:latin typeface="Courier New" panose="02070309020205020404" pitchFamily="49" charset="0"/>
                <a:cs typeface="Courier New" panose="02070309020205020404" pitchFamily="49" charset="0"/>
              </a:rPr>
              <a:t>='GPU')]</a:t>
            </a:r>
          </a:p>
          <a:p>
            <a:pPr marL="0" indent="0">
              <a:spcBef>
                <a:spcPts val="0"/>
              </a:spcBef>
              <a:spcAft>
                <a:spcPts val="0"/>
              </a:spcAft>
              <a:buNone/>
            </a:pPr>
            <a:endParaRPr lang="en-US" sz="1600" dirty="0"/>
          </a:p>
          <a:p>
            <a:pPr marL="0" indent="0">
              <a:spcBef>
                <a:spcPts val="0"/>
              </a:spcBef>
              <a:spcAft>
                <a:spcPts val="0"/>
              </a:spcAft>
              <a:buNone/>
            </a:pPr>
            <a:r>
              <a:rPr lang="en-US" sz="1800" dirty="0"/>
              <a:t>Yes, TensorFlow now sees the GPU in my node!</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32</a:t>
            </a:fld>
            <a:endParaRPr lang="nl-NL"/>
          </a:p>
        </p:txBody>
      </p:sp>
    </p:spTree>
    <p:extLst>
      <p:ext uri="{BB962C8B-B14F-4D97-AF65-F5344CB8AC3E}">
        <p14:creationId xmlns:p14="http://schemas.microsoft.com/office/powerpoint/2010/main" val="116063747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So, what did we just do…?</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latin typeface="+mj-lt"/>
                <a:cs typeface="Courier New" panose="02070309020205020404" pitchFamily="49" charset="0"/>
              </a:rPr>
              <a:t>We installed TensorFlow and PyTorch from their wheels. That means we are doing a </a:t>
            </a:r>
            <a:r>
              <a:rPr lang="nl-NL" b="1" dirty="0">
                <a:latin typeface="+mj-lt"/>
                <a:cs typeface="Courier New" panose="02070309020205020404" pitchFamily="49" charset="0"/>
              </a:rPr>
              <a:t>binary</a:t>
            </a:r>
            <a:r>
              <a:rPr lang="nl-NL" dirty="0">
                <a:latin typeface="+mj-lt"/>
                <a:cs typeface="Courier New" panose="02070309020205020404" pitchFamily="49" charset="0"/>
              </a:rPr>
              <a:t> installation. Essentially, we are just copying </a:t>
            </a:r>
            <a:r>
              <a:rPr lang="nl-NL" i="1" dirty="0">
                <a:latin typeface="+mj-lt"/>
                <a:cs typeface="Courier New" panose="02070309020205020404" pitchFamily="49" charset="0"/>
              </a:rPr>
              <a:t>already compiled</a:t>
            </a:r>
            <a:r>
              <a:rPr lang="nl-NL" dirty="0">
                <a:latin typeface="+mj-lt"/>
                <a:cs typeface="Courier New" panose="02070309020205020404" pitchFamily="49" charset="0"/>
              </a:rPr>
              <a:t> executables (+ python scripts) and libraries to our system. </a:t>
            </a:r>
          </a:p>
          <a:p>
            <a:pPr marL="0" indent="0">
              <a:buNone/>
            </a:pPr>
            <a:r>
              <a:rPr lang="nl-NL" dirty="0">
                <a:latin typeface="+mj-lt"/>
                <a:cs typeface="Courier New" panose="02070309020205020404" pitchFamily="49" charset="0"/>
              </a:rPr>
              <a:t>That means we have </a:t>
            </a:r>
            <a:r>
              <a:rPr lang="nl-NL" i="1" dirty="0">
                <a:latin typeface="+mj-lt"/>
                <a:cs typeface="Courier New" panose="02070309020205020404" pitchFamily="49" charset="0"/>
              </a:rPr>
              <a:t>no control</a:t>
            </a:r>
            <a:r>
              <a:rPr lang="nl-NL" dirty="0">
                <a:latin typeface="+mj-lt"/>
                <a:cs typeface="Courier New" panose="02070309020205020404" pitchFamily="49" charset="0"/>
              </a:rPr>
              <a:t> over </a:t>
            </a:r>
          </a:p>
          <a:p>
            <a:pPr>
              <a:buFont typeface="Arial" panose="020B0604020202020204" pitchFamily="34" charset="0"/>
              <a:buChar char="•"/>
            </a:pPr>
            <a:r>
              <a:rPr lang="nl-NL" dirty="0">
                <a:latin typeface="+mj-lt"/>
                <a:cs typeface="Courier New" panose="02070309020205020404" pitchFamily="49" charset="0"/>
              </a:rPr>
              <a:t>compiler optimization flags</a:t>
            </a:r>
          </a:p>
          <a:p>
            <a:pPr>
              <a:buFont typeface="Arial" panose="020B0604020202020204" pitchFamily="34" charset="0"/>
              <a:buChar char="•"/>
            </a:pPr>
            <a:r>
              <a:rPr lang="nl-NL" dirty="0">
                <a:latin typeface="+mj-lt"/>
                <a:cs typeface="Courier New" panose="02070309020205020404" pitchFamily="49" charset="0"/>
              </a:rPr>
              <a:t>which versions are used for dependencies</a:t>
            </a:r>
          </a:p>
          <a:p>
            <a:pPr marL="512763" lvl="1">
              <a:buFont typeface="Arial" panose="020B0604020202020204" pitchFamily="34" charset="0"/>
              <a:buChar char="•"/>
            </a:pPr>
            <a:r>
              <a:rPr lang="nl-NL" dirty="0">
                <a:latin typeface="+mj-lt"/>
                <a:cs typeface="Courier New" panose="02070309020205020404" pitchFamily="49" charset="0"/>
              </a:rPr>
              <a:t>Thus, we need to make sure the program can find the right dependencies </a:t>
            </a:r>
            <a:r>
              <a:rPr lang="nl-NL" i="1" dirty="0">
                <a:latin typeface="+mj-lt"/>
                <a:cs typeface="Courier New" panose="02070309020205020404" pitchFamily="49" charset="0"/>
              </a:rPr>
              <a:t>at runtime</a:t>
            </a:r>
            <a:r>
              <a:rPr lang="nl-NL" dirty="0">
                <a:latin typeface="+mj-lt"/>
                <a:cs typeface="Courier New" panose="02070309020205020404" pitchFamily="49" charset="0"/>
              </a:rPr>
              <a:t> that were used </a:t>
            </a:r>
            <a:r>
              <a:rPr lang="nl-NL" i="1" dirty="0">
                <a:latin typeface="+mj-lt"/>
                <a:cs typeface="Courier New" panose="02070309020205020404" pitchFamily="49" charset="0"/>
              </a:rPr>
              <a:t>at compile time</a:t>
            </a:r>
            <a:r>
              <a:rPr lang="nl-NL" dirty="0">
                <a:latin typeface="+mj-lt"/>
                <a:cs typeface="Courier New" panose="02070309020205020404" pitchFamily="49" charset="0"/>
              </a:rPr>
              <a:t> by the TensorFlow team…</a:t>
            </a:r>
          </a:p>
          <a:p>
            <a:pPr marL="0" indent="0">
              <a:buNone/>
            </a:pPr>
            <a:endParaRPr lang="nl-NL" dirty="0">
              <a:latin typeface="+mj-lt"/>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33</a:t>
            </a:fld>
            <a:endParaRPr lang="nl-NL"/>
          </a:p>
        </p:txBody>
      </p:sp>
    </p:spTree>
    <p:extLst>
      <p:ext uri="{BB962C8B-B14F-4D97-AF65-F5344CB8AC3E}">
        <p14:creationId xmlns:p14="http://schemas.microsoft.com/office/powerpoint/2010/main" val="4053154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Doing software installation myself is complicated!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latin typeface="+mj-lt"/>
                <a:cs typeface="Courier New" panose="02070309020205020404" pitchFamily="49" charset="0"/>
              </a:rPr>
              <a:t>Yes it is! For good performance, you need to make sure</a:t>
            </a:r>
          </a:p>
          <a:p>
            <a:pPr>
              <a:buFont typeface="Arial" panose="020B0604020202020204" pitchFamily="34" charset="0"/>
              <a:buChar char="•"/>
            </a:pPr>
            <a:r>
              <a:rPr lang="nl-NL" dirty="0">
                <a:latin typeface="+mj-lt"/>
                <a:cs typeface="Courier New" panose="02070309020205020404" pitchFamily="49" charset="0"/>
              </a:rPr>
              <a:t>you’re software is optimized for the capabilities of your hardware</a:t>
            </a:r>
          </a:p>
          <a:p>
            <a:pPr>
              <a:buFont typeface="Arial" panose="020B0604020202020204" pitchFamily="34" charset="0"/>
              <a:buChar char="•"/>
            </a:pPr>
            <a:r>
              <a:rPr lang="nl-NL" dirty="0">
                <a:latin typeface="+mj-lt"/>
                <a:cs typeface="Courier New" panose="02070309020205020404" pitchFamily="49" charset="0"/>
              </a:rPr>
              <a:t>all the dependencies your software needs are present (and found!)</a:t>
            </a:r>
          </a:p>
          <a:p>
            <a:pPr>
              <a:buFont typeface="Arial" panose="020B0604020202020204" pitchFamily="34" charset="0"/>
              <a:buChar char="•"/>
            </a:pPr>
            <a:r>
              <a:rPr lang="nl-NL" dirty="0">
                <a:latin typeface="+mj-lt"/>
                <a:cs typeface="Courier New" panose="02070309020205020404" pitchFamily="49" charset="0"/>
              </a:rPr>
              <a:t>Your software is using the hardware you expect, and is giving the performance you expect (is </a:t>
            </a:r>
            <a:r>
              <a:rPr lang="nl-NL" i="1" dirty="0">
                <a:latin typeface="+mj-lt"/>
                <a:cs typeface="Courier New" panose="02070309020205020404" pitchFamily="49" charset="0"/>
              </a:rPr>
              <a:t>really</a:t>
            </a:r>
            <a:r>
              <a:rPr lang="nl-NL" dirty="0">
                <a:latin typeface="+mj-lt"/>
                <a:cs typeface="Courier New" panose="02070309020205020404" pitchFamily="49" charset="0"/>
              </a:rPr>
              <a:t> using the GPUs?)</a:t>
            </a:r>
          </a:p>
          <a:p>
            <a:pPr>
              <a:buFont typeface="Arial" panose="020B0604020202020204" pitchFamily="34" charset="0"/>
              <a:buChar char="•"/>
            </a:pPr>
            <a:endParaRPr lang="nl-NL" dirty="0">
              <a:latin typeface="+mj-lt"/>
              <a:cs typeface="Courier New" panose="02070309020205020404" pitchFamily="49" charset="0"/>
            </a:endParaRPr>
          </a:p>
          <a:p>
            <a:pPr marL="0" indent="0">
              <a:buNone/>
            </a:pPr>
            <a:r>
              <a:rPr lang="nl-NL" dirty="0">
                <a:latin typeface="+mj-lt"/>
                <a:cs typeface="Courier New" panose="02070309020205020404" pitchFamily="49" charset="0"/>
              </a:rPr>
              <a:t>What we should have done…</a:t>
            </a:r>
          </a:p>
          <a:p>
            <a:pPr marL="0" indent="0">
              <a:buNone/>
            </a:pPr>
            <a:r>
              <a:rPr lang="nl-NL" dirty="0">
                <a:latin typeface="Courier New" panose="02070309020205020404" pitchFamily="49" charset="0"/>
                <a:cs typeface="Courier New" panose="02070309020205020404" pitchFamily="49" charset="0"/>
              </a:rPr>
              <a:t>Module load 2022</a:t>
            </a:r>
          </a:p>
          <a:p>
            <a:pPr marL="0" indent="0">
              <a:buNone/>
            </a:pPr>
            <a:r>
              <a:rPr lang="nl-NL" dirty="0">
                <a:latin typeface="Courier New" panose="02070309020205020404" pitchFamily="49" charset="0"/>
                <a:cs typeface="Courier New" panose="02070309020205020404" pitchFamily="49" charset="0"/>
              </a:rPr>
              <a:t>Module load PyTorch/1.12.0-foss-2022a-CUDA-11.7.0</a:t>
            </a:r>
          </a:p>
          <a:p>
            <a:pPr marL="0" indent="0">
              <a:buNone/>
            </a:pPr>
            <a:r>
              <a:rPr lang="en-US" sz="2000" dirty="0">
                <a:latin typeface="Courier New" panose="02070309020205020404" pitchFamily="49" charset="0"/>
                <a:cs typeface="Courier New" panose="02070309020205020404" pitchFamily="49" charset="0"/>
              </a:rPr>
              <a:t>python3 -c "import torch; print(</a:t>
            </a:r>
            <a:r>
              <a:rPr lang="en-US" sz="2000" dirty="0" err="1">
                <a:latin typeface="Courier New" panose="02070309020205020404" pitchFamily="49" charset="0"/>
                <a:cs typeface="Courier New" panose="02070309020205020404" pitchFamily="49" charset="0"/>
              </a:rPr>
              <a:t>torch.__file</a:t>
            </a:r>
            <a:r>
              <a:rPr lang="en-US" sz="2000" dirty="0">
                <a:latin typeface="Courier New" panose="02070309020205020404" pitchFamily="49" charset="0"/>
                <a:cs typeface="Courier New" panose="02070309020205020404" pitchFamily="49" charset="0"/>
              </a:rPr>
              <a:t>__)"</a:t>
            </a:r>
            <a:endParaRPr lang="nl-NL"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34</a:t>
            </a:fld>
            <a:endParaRPr lang="nl-NL"/>
          </a:p>
        </p:txBody>
      </p:sp>
    </p:spTree>
    <p:extLst>
      <p:ext uri="{BB962C8B-B14F-4D97-AF65-F5344CB8AC3E}">
        <p14:creationId xmlns:p14="http://schemas.microsoft.com/office/powerpoint/2010/main" val="204611476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Why using software from the module environment is a good idea</a:t>
            </a:r>
          </a:p>
          <a:p>
            <a:pPr>
              <a:buFont typeface="Arial" panose="020B0604020202020204" pitchFamily="34" charset="0"/>
              <a:buChar char="•"/>
            </a:pPr>
            <a:r>
              <a:rPr lang="nl-NL" dirty="0"/>
              <a:t>Convenient!</a:t>
            </a:r>
          </a:p>
          <a:p>
            <a:pPr>
              <a:buFont typeface="Arial" panose="020B0604020202020204" pitchFamily="34" charset="0"/>
              <a:buChar char="•"/>
            </a:pPr>
            <a:r>
              <a:rPr lang="nl-NL" dirty="0"/>
              <a:t>All dependencies are provided by our module environment</a:t>
            </a:r>
          </a:p>
          <a:p>
            <a:pPr>
              <a:buFont typeface="Arial" panose="020B0604020202020204" pitchFamily="34" charset="0"/>
              <a:buChar char="•"/>
            </a:pPr>
            <a:r>
              <a:rPr lang="nl-NL" dirty="0"/>
              <a:t>Optimized for our specific hardware</a:t>
            </a:r>
          </a:p>
          <a:p>
            <a:pPr marL="539750" lvl="1">
              <a:buFont typeface="Arial" panose="020B0604020202020204" pitchFamily="34" charset="0"/>
              <a:buChar char="•"/>
            </a:pPr>
            <a:r>
              <a:rPr lang="nl-NL" dirty="0" err="1"/>
              <a:t>Difference</a:t>
            </a:r>
            <a:r>
              <a:rPr lang="nl-NL" dirty="0"/>
              <a:t> is most </a:t>
            </a:r>
            <a:r>
              <a:rPr lang="nl-NL" dirty="0" err="1"/>
              <a:t>pronounced</a:t>
            </a:r>
            <a:r>
              <a:rPr lang="nl-NL" dirty="0"/>
              <a:t> </a:t>
            </a:r>
            <a:r>
              <a:rPr lang="nl-NL" dirty="0" err="1"/>
              <a:t>for</a:t>
            </a:r>
            <a:r>
              <a:rPr lang="nl-NL" dirty="0"/>
              <a:t> CPU-</a:t>
            </a:r>
            <a:r>
              <a:rPr lang="nl-NL" dirty="0" err="1"/>
              <a:t>based</a:t>
            </a:r>
            <a:r>
              <a:rPr lang="nl-NL" dirty="0"/>
              <a:t> codes. CUDA </a:t>
            </a:r>
            <a:r>
              <a:rPr lang="nl-NL" dirty="0" err="1"/>
              <a:t>binaries</a:t>
            </a:r>
            <a:r>
              <a:rPr lang="nl-NL" dirty="0"/>
              <a:t> are </a:t>
            </a:r>
            <a:r>
              <a:rPr lang="nl-NL" dirty="0" err="1"/>
              <a:t>typically</a:t>
            </a:r>
            <a:r>
              <a:rPr lang="nl-NL" dirty="0"/>
              <a:t> (but </a:t>
            </a:r>
            <a:r>
              <a:rPr lang="nl-NL" dirty="0" err="1"/>
              <a:t>not</a:t>
            </a:r>
            <a:r>
              <a:rPr lang="nl-NL" dirty="0"/>
              <a:t> </a:t>
            </a:r>
            <a:r>
              <a:rPr lang="nl-NL" dirty="0" err="1"/>
              <a:t>always</a:t>
            </a:r>
            <a:r>
              <a:rPr lang="nl-NL" dirty="0"/>
              <a:t>!) </a:t>
            </a:r>
            <a:r>
              <a:rPr lang="nl-NL" dirty="0" err="1"/>
              <a:t>optimized</a:t>
            </a:r>
            <a:r>
              <a:rPr lang="nl-NL" dirty="0"/>
              <a:t> </a:t>
            </a:r>
            <a:r>
              <a:rPr lang="nl-NL" dirty="0" err="1"/>
              <a:t>for</a:t>
            </a:r>
            <a:r>
              <a:rPr lang="nl-NL" dirty="0"/>
              <a:t> a </a:t>
            </a:r>
            <a:r>
              <a:rPr lang="nl-NL" dirty="0" err="1"/>
              <a:t>wide</a:t>
            </a:r>
            <a:r>
              <a:rPr lang="nl-NL" dirty="0"/>
              <a:t> range of GPU </a:t>
            </a:r>
            <a:r>
              <a:rPr lang="nl-NL" dirty="0" err="1"/>
              <a:t>models</a:t>
            </a:r>
            <a:endParaRPr lang="nl-NL" dirty="0"/>
          </a:p>
          <a:p>
            <a:pPr>
              <a:buFont typeface="Arial" panose="020B0604020202020204" pitchFamily="34" charset="0"/>
              <a:buChar char="•"/>
            </a:pPr>
            <a:r>
              <a:rPr lang="nl-NL" dirty="0" err="1"/>
              <a:t>One</a:t>
            </a:r>
            <a:r>
              <a:rPr lang="nl-NL" dirty="0"/>
              <a:t> software stack </a:t>
            </a:r>
            <a:r>
              <a:rPr lang="nl-NL" dirty="0" err="1"/>
              <a:t>to</a:t>
            </a:r>
            <a:r>
              <a:rPr lang="nl-NL" dirty="0"/>
              <a:t> debug in case of </a:t>
            </a:r>
            <a:r>
              <a:rPr lang="nl-NL" dirty="0" err="1"/>
              <a:t>problems</a:t>
            </a:r>
            <a:r>
              <a:rPr lang="nl-NL" dirty="0"/>
              <a:t> (</a:t>
            </a:r>
            <a:r>
              <a:rPr lang="nl-NL" dirty="0" err="1"/>
              <a:t>easier</a:t>
            </a:r>
            <a:r>
              <a:rPr lang="nl-NL" dirty="0"/>
              <a:t> </a:t>
            </a:r>
            <a:r>
              <a:rPr lang="nl-NL" dirty="0" err="1"/>
              <a:t>to</a:t>
            </a:r>
            <a:r>
              <a:rPr lang="nl-NL" dirty="0"/>
              <a:t> debug </a:t>
            </a:r>
            <a:r>
              <a:rPr lang="nl-NL" dirty="0" err="1"/>
              <a:t>then</a:t>
            </a:r>
            <a:r>
              <a:rPr lang="nl-NL" dirty="0"/>
              <a:t> </a:t>
            </a:r>
            <a:r>
              <a:rPr lang="nl-NL" dirty="0" err="1"/>
              <a:t>when</a:t>
            </a:r>
            <a:r>
              <a:rPr lang="nl-NL" dirty="0"/>
              <a:t> users </a:t>
            </a:r>
            <a:r>
              <a:rPr lang="nl-NL" dirty="0" err="1"/>
              <a:t>each</a:t>
            </a:r>
            <a:r>
              <a:rPr lang="nl-NL" dirty="0"/>
              <a:t> have </a:t>
            </a:r>
            <a:r>
              <a:rPr lang="nl-NL" dirty="0" err="1"/>
              <a:t>their</a:t>
            </a:r>
            <a:r>
              <a:rPr lang="nl-NL" dirty="0"/>
              <a:t> </a:t>
            </a:r>
            <a:r>
              <a:rPr lang="nl-NL" dirty="0" err="1"/>
              <a:t>own</a:t>
            </a:r>
            <a:r>
              <a:rPr lang="nl-NL" dirty="0"/>
              <a:t> software </a:t>
            </a:r>
            <a:r>
              <a:rPr lang="nl-NL" dirty="0" err="1"/>
              <a:t>installations</a:t>
            </a:r>
            <a:r>
              <a:rPr lang="nl-NL" dirty="0"/>
              <a:t>!)</a:t>
            </a:r>
          </a:p>
          <a:p>
            <a:pPr>
              <a:buFont typeface="Arial" panose="020B0604020202020204" pitchFamily="34" charset="0"/>
              <a:buChar char="•"/>
            </a:pPr>
            <a:r>
              <a:rPr lang="nl-NL" dirty="0"/>
              <a:t>Many users use the same installation =&gt; bigger chance of spotting problems. </a:t>
            </a:r>
            <a:r>
              <a:rPr lang="nl-NL" dirty="0" err="1"/>
              <a:t>Only</a:t>
            </a:r>
            <a:r>
              <a:rPr lang="nl-NL" dirty="0"/>
              <a:t> have </a:t>
            </a:r>
            <a:r>
              <a:rPr lang="nl-NL" dirty="0" err="1"/>
              <a:t>to</a:t>
            </a:r>
            <a:r>
              <a:rPr lang="nl-NL" dirty="0"/>
              <a:t> </a:t>
            </a:r>
            <a:r>
              <a:rPr lang="nl-NL" dirty="0" err="1"/>
              <a:t>solve</a:t>
            </a:r>
            <a:r>
              <a:rPr lang="nl-NL" dirty="0"/>
              <a:t> </a:t>
            </a:r>
            <a:r>
              <a:rPr lang="nl-NL" dirty="0" err="1"/>
              <a:t>them</a:t>
            </a:r>
            <a:r>
              <a:rPr lang="nl-NL" dirty="0"/>
              <a:t> </a:t>
            </a:r>
            <a:r>
              <a:rPr lang="nl-NL" dirty="0" err="1"/>
              <a:t>once</a:t>
            </a:r>
            <a:r>
              <a:rPr lang="nl-NL" dirty="0"/>
              <a:t>, </a:t>
            </a:r>
            <a:r>
              <a:rPr lang="nl-NL" dirty="0" err="1"/>
              <a:t>and</a:t>
            </a:r>
            <a:r>
              <a:rPr lang="nl-NL" dirty="0"/>
              <a:t> </a:t>
            </a:r>
            <a:r>
              <a:rPr lang="nl-NL" dirty="0" err="1"/>
              <a:t>they’ll</a:t>
            </a:r>
            <a:r>
              <a:rPr lang="nl-NL" dirty="0"/>
              <a:t> </a:t>
            </a:r>
            <a:r>
              <a:rPr lang="nl-NL" dirty="0" err="1"/>
              <a:t>be</a:t>
            </a:r>
            <a:r>
              <a:rPr lang="nl-NL" dirty="0"/>
              <a:t> </a:t>
            </a:r>
            <a:r>
              <a:rPr lang="nl-NL" dirty="0" err="1"/>
              <a:t>solved</a:t>
            </a:r>
            <a:r>
              <a:rPr lang="nl-NL" dirty="0"/>
              <a:t> </a:t>
            </a:r>
            <a:r>
              <a:rPr lang="nl-NL" dirty="0" err="1"/>
              <a:t>for</a:t>
            </a:r>
            <a:r>
              <a:rPr lang="nl-NL" dirty="0"/>
              <a:t> </a:t>
            </a:r>
            <a:r>
              <a:rPr lang="nl-NL" dirty="0" err="1"/>
              <a:t>everyone</a:t>
            </a:r>
            <a:r>
              <a:rPr lang="nl-NL" dirty="0"/>
              <a:t>.</a:t>
            </a:r>
          </a:p>
          <a:p>
            <a:pPr>
              <a:buFont typeface="Arial" panose="020B0604020202020204" pitchFamily="34" charset="0"/>
              <a:buChar char="•"/>
            </a:pPr>
            <a:r>
              <a:rPr lang="nl-NL" dirty="0" err="1"/>
              <a:t>Less</a:t>
            </a:r>
            <a:r>
              <a:rPr lang="nl-NL" dirty="0"/>
              <a:t> </a:t>
            </a:r>
            <a:r>
              <a:rPr lang="nl-NL" dirty="0" err="1"/>
              <a:t>duplication</a:t>
            </a:r>
            <a:r>
              <a:rPr lang="nl-NL" dirty="0"/>
              <a:t> (save disk </a:t>
            </a:r>
            <a:r>
              <a:rPr lang="nl-NL" dirty="0" err="1"/>
              <a:t>space</a:t>
            </a:r>
            <a:r>
              <a:rPr lang="nl-NL" dirty="0"/>
              <a:t>, </a:t>
            </a:r>
            <a:r>
              <a:rPr lang="nl-NL" dirty="0" err="1"/>
              <a:t>reduce</a:t>
            </a:r>
            <a:r>
              <a:rPr lang="nl-NL" dirty="0"/>
              <a:t> </a:t>
            </a:r>
            <a:r>
              <a:rPr lang="nl-NL" dirty="0" err="1"/>
              <a:t>amount</a:t>
            </a:r>
            <a:r>
              <a:rPr lang="nl-NL" dirty="0"/>
              <a:t> of files)</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35</a:t>
            </a:fld>
            <a:endParaRPr lang="nl-NL"/>
          </a:p>
        </p:txBody>
      </p:sp>
    </p:spTree>
    <p:extLst>
      <p:ext uri="{BB962C8B-B14F-4D97-AF65-F5344CB8AC3E}">
        <p14:creationId xmlns:p14="http://schemas.microsoft.com/office/powerpoint/2010/main" val="36013620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Reasons to still install your own…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Module environment does not provide my software at all</a:t>
            </a:r>
          </a:p>
          <a:p>
            <a:pPr>
              <a:buFont typeface="Arial" panose="020B0604020202020204" pitchFamily="34" charset="0"/>
              <a:buChar char="•"/>
            </a:pPr>
            <a:r>
              <a:rPr lang="nl-NL" dirty="0"/>
              <a:t>Module environment does provide my software, but not the version I want</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36</a:t>
            </a:fld>
            <a:endParaRPr lang="nl-NL"/>
          </a:p>
        </p:txBody>
      </p:sp>
    </p:spTree>
    <p:extLst>
      <p:ext uri="{BB962C8B-B14F-4D97-AF65-F5344CB8AC3E}">
        <p14:creationId xmlns:p14="http://schemas.microsoft.com/office/powerpoint/2010/main" val="174617578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Combining virtual environment with modules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What do you do if you need additional Python packages? </a:t>
            </a:r>
          </a:p>
          <a:p>
            <a:pPr>
              <a:buFont typeface="Arial" panose="020B0604020202020204" pitchFamily="34" charset="0"/>
              <a:buChar char="•"/>
            </a:pPr>
            <a:r>
              <a:rPr lang="nl-NL" dirty="0"/>
              <a:t>Load whatever you can/want to use from the module environment</a:t>
            </a:r>
          </a:p>
          <a:p>
            <a:pPr>
              <a:buFont typeface="Arial" panose="020B0604020202020204" pitchFamily="34" charset="0"/>
              <a:buChar char="•"/>
            </a:pPr>
            <a:r>
              <a:rPr lang="nl-NL" dirty="0"/>
              <a:t>Create a virtual environment with </a:t>
            </a:r>
            <a:r>
              <a:rPr lang="nl-NL" dirty="0">
                <a:latin typeface="Courier New" panose="02070309020205020404" pitchFamily="49" charset="0"/>
                <a:cs typeface="Courier New" panose="02070309020205020404" pitchFamily="49" charset="0"/>
              </a:rPr>
              <a:t>virtualenv</a:t>
            </a:r>
          </a:p>
          <a:p>
            <a:pPr>
              <a:buFont typeface="Arial" panose="020B0604020202020204" pitchFamily="34" charset="0"/>
              <a:buChar char="•"/>
            </a:pPr>
            <a:r>
              <a:rPr lang="nl-NL" dirty="0"/>
              <a:t>Activate the virtual environment, and pip-install your additional package</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37</a:t>
            </a:fld>
            <a:endParaRPr lang="nl-NL"/>
          </a:p>
        </p:txBody>
      </p:sp>
    </p:spTree>
    <p:extLst>
      <p:ext uri="{BB962C8B-B14F-4D97-AF65-F5344CB8AC3E}">
        <p14:creationId xmlns:p14="http://schemas.microsoft.com/office/powerpoint/2010/main" val="219919380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Exercise: install PyTorch Lightning on top of the PyTorch module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872921"/>
            <a:ext cx="9882007" cy="4729023"/>
          </a:xfrm>
        </p:spPr>
        <p:txBody>
          <a:bodyPr/>
          <a:lstStyle/>
          <a:p>
            <a:pPr marL="0" indent="0">
              <a:buNone/>
            </a:pPr>
            <a:r>
              <a:rPr lang="nl-NL" dirty="0"/>
              <a:t>We’ll use this installation later today!</a:t>
            </a:r>
          </a:p>
          <a:p>
            <a:pPr>
              <a:buFont typeface="Arial" panose="020B0604020202020204" pitchFamily="34" charset="0"/>
              <a:buChar char="•"/>
            </a:pPr>
            <a:r>
              <a:rPr lang="nl-NL" dirty="0"/>
              <a:t>On Snellius, log in to the JupyterHub at </a:t>
            </a:r>
            <a:r>
              <a:rPr lang="nl-NL" dirty="0">
                <a:hlinkClick r:id="rId2"/>
              </a:rPr>
              <a:t>https://jupyter.snellius.surf.nl/jhssrf001</a:t>
            </a:r>
            <a:endParaRPr lang="nl-NL" dirty="0"/>
          </a:p>
          <a:p>
            <a:pPr>
              <a:buFont typeface="Arial" panose="020B0604020202020204" pitchFamily="34" charset="0"/>
              <a:buChar char="•"/>
            </a:pPr>
            <a:r>
              <a:rPr lang="nl-NL" dirty="0"/>
              <a:t>Click ‘New’ =&gt; Terminal</a:t>
            </a:r>
          </a:p>
          <a:p>
            <a:pPr>
              <a:buFont typeface="Arial" panose="020B0604020202020204" pitchFamily="34" charset="0"/>
              <a:buChar char="•"/>
            </a:pPr>
            <a:r>
              <a:rPr lang="nl-NL" dirty="0"/>
              <a:t>Clear the module environment (we have some loaded by default in the Jupyter environment) using </a:t>
            </a:r>
            <a:r>
              <a:rPr lang="nl-NL" dirty="0">
                <a:latin typeface="Courier New" panose="02070309020205020404" pitchFamily="49" charset="0"/>
                <a:cs typeface="Courier New" panose="02070309020205020404" pitchFamily="49" charset="0"/>
              </a:rPr>
              <a:t>module purge</a:t>
            </a:r>
          </a:p>
          <a:p>
            <a:pPr>
              <a:buFont typeface="Arial" panose="020B0604020202020204" pitchFamily="34" charset="0"/>
              <a:buChar char="•"/>
            </a:pPr>
            <a:r>
              <a:rPr lang="nl-NL" dirty="0"/>
              <a:t>Load the </a:t>
            </a:r>
            <a:r>
              <a:rPr lang="nl-NL" dirty="0">
                <a:latin typeface="Courier New" panose="02070309020205020404" pitchFamily="49" charset="0"/>
                <a:cs typeface="Courier New" panose="02070309020205020404" pitchFamily="49" charset="0"/>
              </a:rPr>
              <a:t>2022</a:t>
            </a:r>
            <a:r>
              <a:rPr lang="nl-NL" dirty="0"/>
              <a:t> environment module (</a:t>
            </a:r>
            <a:r>
              <a:rPr lang="nl-NL" dirty="0">
                <a:latin typeface="Courier New" panose="02070309020205020404" pitchFamily="49" charset="0"/>
                <a:cs typeface="Courier New" panose="02070309020205020404" pitchFamily="49" charset="0"/>
              </a:rPr>
              <a:t>module load </a:t>
            </a:r>
            <a:r>
              <a:rPr lang="nl-NL" dirty="0"/>
              <a:t>…)</a:t>
            </a:r>
          </a:p>
          <a:p>
            <a:pPr>
              <a:buFont typeface="Arial" panose="020B0604020202020204" pitchFamily="34" charset="0"/>
              <a:buChar char="•"/>
            </a:pPr>
            <a:r>
              <a:rPr lang="nl-NL" dirty="0"/>
              <a:t>Load the </a:t>
            </a:r>
            <a:r>
              <a:rPr lang="nl-NL" dirty="0">
                <a:latin typeface="Courier New" panose="02070309020205020404" pitchFamily="49" charset="0"/>
                <a:cs typeface="Courier New" panose="02070309020205020404" pitchFamily="49" charset="0"/>
              </a:rPr>
              <a:t>PyTorch/1.12.0-foss-2022a-CUDA-11.7.0</a:t>
            </a:r>
            <a:r>
              <a:rPr lang="nl-NL" dirty="0"/>
              <a:t> module </a:t>
            </a:r>
          </a:p>
          <a:p>
            <a:pPr>
              <a:buFont typeface="Arial" panose="020B0604020202020204" pitchFamily="34" charset="0"/>
              <a:buChar char="•"/>
            </a:pPr>
            <a:r>
              <a:rPr lang="nl-NL" dirty="0"/>
              <a:t>Load the </a:t>
            </a:r>
            <a:r>
              <a:rPr lang="nl-NL" dirty="0">
                <a:latin typeface="Courier New" panose="02070309020205020404" pitchFamily="49" charset="0"/>
                <a:cs typeface="Courier New" panose="02070309020205020404" pitchFamily="49" charset="0"/>
              </a:rPr>
              <a:t>torchvision/0.13.1-foss-2022a-CUDA-11.7.0 </a:t>
            </a:r>
            <a:r>
              <a:rPr lang="nl-NL" dirty="0"/>
              <a:t>module</a:t>
            </a:r>
          </a:p>
          <a:p>
            <a:pPr>
              <a:buFont typeface="Arial" panose="020B0604020202020204" pitchFamily="34" charset="0"/>
              <a:buChar char="•"/>
            </a:pPr>
            <a:r>
              <a:rPr lang="nl-NL" dirty="0"/>
              <a:t>Create a virtual environment </a:t>
            </a:r>
            <a:r>
              <a:rPr lang="nl-NL" dirty="0" err="1"/>
              <a:t>with</a:t>
            </a:r>
            <a:r>
              <a:rPr lang="nl-NL" dirty="0"/>
              <a:t> </a:t>
            </a:r>
            <a:r>
              <a:rPr lang="nl-NL" dirty="0" err="1">
                <a:latin typeface="Courier New" panose="02070309020205020404" pitchFamily="49" charset="0"/>
                <a:cs typeface="Courier New" panose="02070309020205020404" pitchFamily="49" charset="0"/>
              </a:rPr>
              <a:t>virtualenv</a:t>
            </a:r>
            <a:r>
              <a:rPr lang="nl-NL" dirty="0">
                <a:latin typeface="Courier New" panose="02070309020205020404" pitchFamily="49" charset="0"/>
                <a:cs typeface="Courier New" panose="02070309020205020404" pitchFamily="49" charset="0"/>
              </a:rPr>
              <a:t> --system-site-packages ~/my_pt_lightning</a:t>
            </a:r>
          </a:p>
          <a:p>
            <a:pPr>
              <a:buFont typeface="Arial" panose="020B0604020202020204" pitchFamily="34" charset="0"/>
              <a:buChar char="•"/>
            </a:pPr>
            <a:r>
              <a:rPr lang="nl-NL" dirty="0"/>
              <a:t>Activate the virtual environment (</a:t>
            </a:r>
            <a:r>
              <a:rPr lang="nl-NL" dirty="0">
                <a:latin typeface="Courier New" panose="02070309020205020404" pitchFamily="49" charset="0"/>
                <a:cs typeface="Courier New" panose="02070309020205020404" pitchFamily="49" charset="0"/>
              </a:rPr>
              <a:t>source ~/my_pt_lightning/bin/activate</a:t>
            </a:r>
            <a:r>
              <a:rPr lang="nl-NL" dirty="0"/>
              <a:t>)</a:t>
            </a:r>
          </a:p>
          <a:p>
            <a:pPr>
              <a:buFont typeface="Arial" panose="020B0604020202020204" pitchFamily="34" charset="0"/>
              <a:buChar char="•"/>
            </a:pPr>
            <a:r>
              <a:rPr lang="nl-NL" dirty="0">
                <a:latin typeface="Courier New" panose="02070309020205020404" pitchFamily="49" charset="0"/>
                <a:cs typeface="Courier New" panose="02070309020205020404" pitchFamily="49" charset="0"/>
              </a:rPr>
              <a:t>Pip install pytorch-lightning</a:t>
            </a:r>
          </a:p>
          <a:p>
            <a:pPr>
              <a:buFont typeface="Arial" panose="020B0604020202020204" pitchFamily="34" charset="0"/>
              <a:buChar char="•"/>
            </a:pPr>
            <a:r>
              <a:rPr lang="nl-NL" dirty="0">
                <a:latin typeface="+mj-lt"/>
                <a:cs typeface="Courier New" panose="02070309020205020404" pitchFamily="49" charset="0"/>
              </a:rPr>
              <a:t>As a check, run </a:t>
            </a:r>
            <a:r>
              <a:rPr lang="en-US" dirty="0">
                <a:latin typeface="Courier New" panose="02070309020205020404" pitchFamily="49" charset="0"/>
                <a:cs typeface="Courier New" panose="02070309020205020404" pitchFamily="49" charset="0"/>
              </a:rPr>
              <a:t>python -c "import </a:t>
            </a:r>
            <a:r>
              <a:rPr lang="en-US" dirty="0" err="1">
                <a:latin typeface="Courier New" panose="02070309020205020404" pitchFamily="49" charset="0"/>
                <a:cs typeface="Courier New" panose="02070309020205020404" pitchFamily="49" charset="0"/>
              </a:rPr>
              <a:t>pytorch_lightning</a:t>
            </a:r>
            <a:r>
              <a:rPr lang="en-US" dirty="0">
                <a:latin typeface="Courier New" panose="02070309020205020404" pitchFamily="49" charset="0"/>
                <a:cs typeface="Courier New" panose="02070309020205020404" pitchFamily="49" charset="0"/>
              </a:rPr>
              <a:t> as pt; print(</a:t>
            </a:r>
            <a:r>
              <a:rPr lang="en-US" dirty="0" err="1">
                <a:latin typeface="Courier New" panose="02070309020205020404" pitchFamily="49" charset="0"/>
                <a:cs typeface="Courier New" panose="02070309020205020404" pitchFamily="49" charset="0"/>
              </a:rPr>
              <a:t>pt.__file</a:t>
            </a:r>
            <a:r>
              <a:rPr lang="en-US" dirty="0">
                <a:latin typeface="Courier New" panose="02070309020205020404" pitchFamily="49" charset="0"/>
                <a:cs typeface="Courier New" panose="02070309020205020404" pitchFamily="49" charset="0"/>
              </a:rPr>
              <a:t>__)"</a:t>
            </a:r>
            <a:endParaRPr lang="nl-NL" dirty="0">
              <a:latin typeface="Courier New" panose="02070309020205020404" pitchFamily="49" charset="0"/>
              <a:cs typeface="Courier New" panose="02070309020205020404" pitchFamily="49" charset="0"/>
            </a:endParaRP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38</a:t>
            </a:fld>
            <a:endParaRPr lang="nl-NL"/>
          </a:p>
        </p:txBody>
      </p:sp>
    </p:spTree>
    <p:extLst>
      <p:ext uri="{BB962C8B-B14F-4D97-AF65-F5344CB8AC3E}">
        <p14:creationId xmlns:p14="http://schemas.microsoft.com/office/powerpoint/2010/main" val="81175548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More on the 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See </a:t>
            </a:r>
            <a:r>
              <a:rPr lang="nl-NL" dirty="0">
                <a:hlinkClick r:id="rId2"/>
              </a:rPr>
              <a:t>https://servicedesk.surf.nl/wiki/display/WIKI/Environment+Modules</a:t>
            </a:r>
            <a:r>
              <a:rPr lang="nl-NL" dirty="0"/>
              <a:t> </a:t>
            </a:r>
          </a:p>
          <a:p>
            <a:pPr>
              <a:buFont typeface="Arial" panose="020B0604020202020204" pitchFamily="34" charset="0"/>
              <a:buChar char="•"/>
            </a:pPr>
            <a:r>
              <a:rPr lang="nl-NL" dirty="0"/>
              <a:t>module avail / module av: show what modules can be loaded</a:t>
            </a:r>
          </a:p>
          <a:p>
            <a:pPr>
              <a:buFont typeface="Arial" panose="020B0604020202020204" pitchFamily="34" charset="0"/>
              <a:buChar char="•"/>
            </a:pPr>
            <a:r>
              <a:rPr lang="nl-NL" dirty="0"/>
              <a:t>module spider &lt;modulename&gt;: show what modules can be loaded after other modules (e.g. 2022) are loaded first</a:t>
            </a:r>
          </a:p>
          <a:p>
            <a:pPr>
              <a:buFont typeface="Arial" panose="020B0604020202020204" pitchFamily="34" charset="0"/>
              <a:buChar char="•"/>
            </a:pPr>
            <a:r>
              <a:rPr lang="nl-NL" dirty="0"/>
              <a:t>module load &lt;modulename&gt;: load a module</a:t>
            </a:r>
          </a:p>
          <a:p>
            <a:pPr>
              <a:buFont typeface="Arial" panose="020B0604020202020204" pitchFamily="34" charset="0"/>
              <a:buChar char="•"/>
            </a:pPr>
            <a:r>
              <a:rPr lang="nl-NL" dirty="0"/>
              <a:t>module display / module show &lt;modulename&gt;: prints the lua script that a ‘module load’ will execute</a:t>
            </a:r>
          </a:p>
          <a:p>
            <a:pPr>
              <a:buFont typeface="Arial" panose="020B0604020202020204" pitchFamily="34" charset="0"/>
              <a:buChar char="•"/>
            </a:pPr>
            <a:r>
              <a:rPr lang="nl-NL" dirty="0"/>
              <a:t>module unload &lt;modulename&gt;: unload a module</a:t>
            </a:r>
          </a:p>
          <a:p>
            <a:pPr>
              <a:buFont typeface="Arial" panose="020B0604020202020204" pitchFamily="34" charset="0"/>
              <a:buChar char="•"/>
            </a:pPr>
            <a:r>
              <a:rPr lang="nl-NL" dirty="0"/>
              <a:t>module list: show currently loaded modules</a:t>
            </a:r>
          </a:p>
          <a:p>
            <a:pPr>
              <a:buFont typeface="Arial" panose="020B0604020202020204" pitchFamily="34" charset="0"/>
              <a:buChar char="•"/>
            </a:pPr>
            <a:r>
              <a:rPr lang="nl-NL" dirty="0"/>
              <a:t>module purge: unload all modules</a:t>
            </a:r>
          </a:p>
          <a:p>
            <a:pPr>
              <a:buFont typeface="Arial" panose="020B0604020202020204" pitchFamily="34" charset="0"/>
              <a:buChar char="•"/>
            </a:pP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39</a:t>
            </a:fld>
            <a:endParaRPr lang="nl-NL"/>
          </a:p>
        </p:txBody>
      </p:sp>
    </p:spTree>
    <p:extLst>
      <p:ext uri="{BB962C8B-B14F-4D97-AF65-F5344CB8AC3E}">
        <p14:creationId xmlns:p14="http://schemas.microsoft.com/office/powerpoint/2010/main" val="303833761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Demos, hands-on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Both demos and hands-on will be done on Snellius: </a:t>
            </a:r>
            <a:r>
              <a:rPr lang="nl-NL" dirty="0">
                <a:hlinkClick r:id="rId2"/>
              </a:rPr>
              <a:t>https://jupyter.snellius.surf.nl/jhssrf004</a:t>
            </a:r>
            <a:r>
              <a:rPr lang="nl-NL" dirty="0"/>
              <a:t>  </a:t>
            </a:r>
          </a:p>
          <a:p>
            <a:pPr>
              <a:buFont typeface="Arial" panose="020B0604020202020204" pitchFamily="34" charset="0"/>
              <a:buChar char="•"/>
            </a:pPr>
            <a:r>
              <a:rPr lang="nl-NL" dirty="0"/>
              <a:t>Demos</a:t>
            </a:r>
          </a:p>
          <a:p>
            <a:pPr marL="569913" lvl="1">
              <a:buFont typeface="Arial" panose="020B0604020202020204" pitchFamily="34" charset="0"/>
              <a:buChar char="•"/>
            </a:pPr>
            <a:r>
              <a:rPr lang="nl-NL" dirty="0"/>
              <a:t>Throughout this presentation, I will demo a few things. You are welcome to type along, but I’ll go through these.</a:t>
            </a:r>
          </a:p>
          <a:p>
            <a:pPr>
              <a:buFont typeface="Arial" panose="020B0604020202020204" pitchFamily="34" charset="0"/>
              <a:buChar char="•"/>
            </a:pPr>
            <a:r>
              <a:rPr lang="nl-NL" dirty="0"/>
              <a:t>Hands-on: This is really an exercise meant for you, and I’ll give you time to complete it.</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a:t>
            </a:fld>
            <a:endParaRPr lang="nl-NL"/>
          </a:p>
        </p:txBody>
      </p:sp>
    </p:spTree>
    <p:extLst>
      <p:ext uri="{BB962C8B-B14F-4D97-AF65-F5344CB8AC3E}">
        <p14:creationId xmlns:p14="http://schemas.microsoft.com/office/powerpoint/2010/main" val="44882898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Requests for additional modules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See our module policy at </a:t>
            </a:r>
            <a:r>
              <a:rPr lang="nl-NL" dirty="0">
                <a:hlinkClick r:id="rId2"/>
              </a:rPr>
              <a:t>https://servicedesk.surf.nl/wiki/display/WIKI/Software+policy+Snellius+and+Lisa</a:t>
            </a: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40</a:t>
            </a:fld>
            <a:endParaRPr lang="nl-NL"/>
          </a:p>
        </p:txBody>
      </p:sp>
    </p:spTree>
    <p:extLst>
      <p:ext uri="{BB962C8B-B14F-4D97-AF65-F5344CB8AC3E}">
        <p14:creationId xmlns:p14="http://schemas.microsoft.com/office/powerpoint/2010/main" val="80806957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Why is conda used so much?</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Anaconda is used widely accross scientific domains. Why?</a:t>
            </a:r>
          </a:p>
          <a:p>
            <a:pPr>
              <a:buFont typeface="Arial" panose="020B0604020202020204" pitchFamily="34" charset="0"/>
              <a:buChar char="•"/>
            </a:pPr>
            <a:r>
              <a:rPr lang="nl-NL" dirty="0"/>
              <a:t>Python virtual environments is limited to managing Python packages. Conda also manages non-Python installations (e.g. CUDA)</a:t>
            </a:r>
          </a:p>
          <a:p>
            <a:pPr marL="512763" lvl="1">
              <a:buFont typeface="Arial" panose="020B0604020202020204" pitchFamily="34" charset="0"/>
              <a:buChar char="•"/>
            </a:pPr>
            <a:r>
              <a:rPr lang="nl-NL" dirty="0"/>
              <a:t>This leads to better reproducibility and less issues with missing libraries, particularly for novice users</a:t>
            </a:r>
          </a:p>
          <a:p>
            <a:pPr>
              <a:buFont typeface="Arial" panose="020B0604020202020204" pitchFamily="34" charset="0"/>
              <a:buChar char="•"/>
            </a:pPr>
            <a:r>
              <a:rPr lang="nl-NL" dirty="0"/>
              <a:t>Many instructions for software installation reference conda</a:t>
            </a:r>
          </a:p>
          <a:p>
            <a:pPr>
              <a:buFont typeface="Arial" panose="020B0604020202020204" pitchFamily="34" charset="0"/>
              <a:buChar char="•"/>
            </a:pPr>
            <a:r>
              <a:rPr lang="nl-NL" dirty="0"/>
              <a:t>Conda does proper dependency resolution (pip doesn’t) to figure out if all packages in an environment are compatible. </a:t>
            </a:r>
          </a:p>
          <a:p>
            <a:pPr marL="512763" lvl="1">
              <a:buFont typeface="Arial" panose="020B0604020202020204" pitchFamily="34" charset="0"/>
              <a:buChar char="•"/>
              <a:tabLst>
                <a:tab pos="512763" algn="l"/>
              </a:tabLst>
            </a:pPr>
            <a:r>
              <a:rPr lang="nl-NL" dirty="0"/>
              <a:t>If package A is used as dependency by packages B and C, and those package have version requirements A &lt; 2.0 and A &gt; 2.5, conda will simply error out and tell you it’s impossible to satisfy both requirements. Pip will install A &lt; 2.0 and then overwrite with A &gt; 2.5.</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41</a:t>
            </a:fld>
            <a:endParaRPr lang="nl-NL"/>
          </a:p>
        </p:txBody>
      </p:sp>
    </p:spTree>
    <p:extLst>
      <p:ext uri="{BB962C8B-B14F-4D97-AF65-F5344CB8AC3E}">
        <p14:creationId xmlns:p14="http://schemas.microsoft.com/office/powerpoint/2010/main" val="65509251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Conda</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593229"/>
          </a:xfrm>
        </p:spPr>
        <p:txBody>
          <a:bodyPr/>
          <a:lstStyle/>
          <a:p>
            <a:pPr marL="0" indent="0">
              <a:buNone/>
            </a:pPr>
            <a:r>
              <a:rPr lang="nl-NL" sz="1800" dirty="0"/>
              <a:t>So, why is conda bad on HPC systems?</a:t>
            </a:r>
          </a:p>
          <a:p>
            <a:pPr>
              <a:buFont typeface="Arial" panose="020B0604020202020204" pitchFamily="34" charset="0"/>
              <a:buChar char="•"/>
            </a:pPr>
            <a:r>
              <a:rPr lang="nl-NL" sz="1800" dirty="0"/>
              <a:t>Conda uses generically optimized binaries =&gt; (potentially) bad for performance</a:t>
            </a:r>
          </a:p>
          <a:p>
            <a:pPr>
              <a:buFont typeface="Arial" panose="020B0604020202020204" pitchFamily="34" charset="0"/>
              <a:buChar char="•"/>
            </a:pPr>
            <a:r>
              <a:rPr lang="nl-NL" sz="1800" dirty="0"/>
              <a:t>Conda makes incorrect assumption about the location of system libraries =&gt; Still issues at runtime</a:t>
            </a:r>
          </a:p>
          <a:p>
            <a:pPr>
              <a:buFont typeface="Arial" panose="020B0604020202020204" pitchFamily="34" charset="0"/>
              <a:buChar char="•"/>
            </a:pPr>
            <a:r>
              <a:rPr lang="nl-NL" sz="1800" dirty="0"/>
              <a:t>Conda virtual environments produce enormous amounts of files, easily half your file quotum on an HPC system</a:t>
            </a:r>
          </a:p>
          <a:p>
            <a:pPr marL="512763" lvl="1">
              <a:buFont typeface="Arial" panose="020B0604020202020204" pitchFamily="34" charset="0"/>
              <a:buChar char="•"/>
            </a:pPr>
            <a:r>
              <a:rPr lang="nl-NL" sz="1800" dirty="0"/>
              <a:t>Many small files are hard to handle for HPC file systems, we’ll get back to this</a:t>
            </a:r>
          </a:p>
          <a:p>
            <a:pPr marL="512763" lvl="1">
              <a:buFont typeface="Arial" panose="020B0604020202020204" pitchFamily="34" charset="0"/>
              <a:buChar char="•"/>
            </a:pPr>
            <a:r>
              <a:rPr lang="nl-NL" sz="1800" dirty="0"/>
              <a:t>Conda on LUMI (largest EU system) is only allowed in a container… </a:t>
            </a:r>
            <a:r>
              <a:rPr lang="nl-NL" sz="1800" dirty="0">
                <a:hlinkClick r:id="rId2"/>
              </a:rPr>
              <a:t>https://docs.lumi-supercomputer.eu/software/installing/container-wrapper/</a:t>
            </a:r>
            <a:r>
              <a:rPr lang="nl-NL" sz="1800" dirty="0"/>
              <a:t> </a:t>
            </a:r>
          </a:p>
          <a:p>
            <a:pPr>
              <a:buFont typeface="Arial" panose="020B0604020202020204" pitchFamily="34" charset="0"/>
              <a:buChar char="•"/>
            </a:pPr>
            <a:r>
              <a:rPr lang="nl-NL" sz="1800" dirty="0"/>
              <a:t>Conda modifies the </a:t>
            </a:r>
            <a:r>
              <a:rPr lang="nl-NL" sz="1800" dirty="0">
                <a:latin typeface="Courier New" panose="02070309020205020404" pitchFamily="49" charset="0"/>
                <a:cs typeface="Courier New" panose="02070309020205020404" pitchFamily="49" charset="0"/>
              </a:rPr>
              <a:t>.bashrc </a:t>
            </a:r>
            <a:r>
              <a:rPr lang="nl-NL" sz="1800" dirty="0"/>
              <a:t>file, which can easily cause conflicts or uninteded effects</a:t>
            </a:r>
          </a:p>
          <a:p>
            <a:pPr>
              <a:buFont typeface="Arial" panose="020B0604020202020204" pitchFamily="34" charset="0"/>
              <a:buChar char="•"/>
            </a:pPr>
            <a:r>
              <a:rPr lang="nl-NL" sz="1800" dirty="0"/>
              <a:t>Conda environments are hard to support</a:t>
            </a:r>
          </a:p>
          <a:p>
            <a:pPr marL="512763" lvl="1">
              <a:buFont typeface="Arial" panose="020B0604020202020204" pitchFamily="34" charset="0"/>
              <a:buChar char="•"/>
              <a:tabLst>
                <a:tab pos="512763" algn="l"/>
              </a:tabLst>
            </a:pPr>
            <a:r>
              <a:rPr lang="nl-NL" sz="1800" dirty="0"/>
              <a:t>Each conda environment is a full software stack. Each user might have multiple conda environments (i.e. multiple complete stacks). We simply cannot support all of those</a:t>
            </a:r>
          </a:p>
          <a:p>
            <a:pPr marL="0" lvl="1" indent="0">
              <a:buNone/>
              <a:tabLst>
                <a:tab pos="512763" algn="l"/>
              </a:tabLst>
            </a:pPr>
            <a:r>
              <a:rPr lang="nl-NL" sz="1800" dirty="0"/>
              <a:t>See e.g. </a:t>
            </a:r>
            <a:r>
              <a:rPr lang="nl-NL" sz="1800" dirty="0">
                <a:hlinkClick r:id="rId3"/>
              </a:rPr>
              <a:t>https://docs.alliancecan.ca/wiki/Anaconda/en</a:t>
            </a:r>
            <a:r>
              <a:rPr lang="nl-NL" sz="1800" dirty="0"/>
              <a:t>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42</a:t>
            </a:fld>
            <a:endParaRPr lang="nl-NL"/>
          </a:p>
        </p:txBody>
      </p:sp>
    </p:spTree>
    <p:extLst>
      <p:ext uri="{BB962C8B-B14F-4D97-AF65-F5344CB8AC3E}">
        <p14:creationId xmlns:p14="http://schemas.microsoft.com/office/powerpoint/2010/main" val="18304834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Containers…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hlinkClick r:id="rId2"/>
              </a:rPr>
              <a:t>https://docs.alliancecan.ca/wiki/Singularity</a:t>
            </a:r>
            <a:endParaRPr lang="nl-NL" dirty="0"/>
          </a:p>
          <a:p>
            <a:pPr marL="0" indent="0">
              <a:buNone/>
            </a:pPr>
            <a:r>
              <a:rPr lang="nl-NL" dirty="0"/>
              <a:t>Containers are ok-ish on HPC systems. Some remarks </a:t>
            </a:r>
          </a:p>
          <a:p>
            <a:pPr>
              <a:buFont typeface="Arial" panose="020B0604020202020204" pitchFamily="34" charset="0"/>
              <a:buChar char="•"/>
            </a:pPr>
            <a:r>
              <a:rPr lang="nl-NL" dirty="0"/>
              <a:t>Containers are nice for HPC file systems, since they save file I/O</a:t>
            </a:r>
          </a:p>
          <a:p>
            <a:pPr>
              <a:buFont typeface="Arial" panose="020B0604020202020204" pitchFamily="34" charset="0"/>
              <a:buChar char="•"/>
            </a:pPr>
            <a:r>
              <a:rPr lang="nl-NL" dirty="0"/>
              <a:t>Containers generally have generically optimized binaries, so same performance issues apply as to conda / any binary install (Nvidia GPU performance ok, CPU may or may not be ok)</a:t>
            </a:r>
          </a:p>
          <a:p>
            <a:pPr>
              <a:buFont typeface="Arial" panose="020B0604020202020204" pitchFamily="34" charset="0"/>
              <a:buChar char="•"/>
            </a:pPr>
            <a:r>
              <a:rPr lang="nl-NL" dirty="0"/>
              <a:t>Like conda, it is a software stack on its own. We can’t help debug.</a:t>
            </a:r>
          </a:p>
          <a:p>
            <a:pPr>
              <a:buFont typeface="Arial" panose="020B0604020202020204" pitchFamily="34" charset="0"/>
              <a:buChar char="•"/>
            </a:pPr>
            <a:r>
              <a:rPr lang="nl-NL" dirty="0"/>
              <a:t>Very </a:t>
            </a:r>
            <a:r>
              <a:rPr lang="nl-NL" i="1" dirty="0"/>
              <a:t>static</a:t>
            </a:r>
            <a:r>
              <a:rPr lang="nl-NL" dirty="0"/>
              <a:t> software environments, hard to add one package =&gt; Container rebuild needed</a:t>
            </a:r>
          </a:p>
          <a:p>
            <a:pPr>
              <a:buFont typeface="Arial" panose="020B0604020202020204" pitchFamily="34" charset="0"/>
              <a:buChar char="•"/>
            </a:pPr>
            <a:r>
              <a:rPr lang="nl-NL" dirty="0"/>
              <a:t>Need to pull in full container to use one small script</a:t>
            </a:r>
          </a:p>
          <a:p>
            <a:pPr>
              <a:buFont typeface="Arial" panose="020B0604020202020204" pitchFamily="34" charset="0"/>
              <a:buChar char="•"/>
            </a:pPr>
            <a:r>
              <a:rPr lang="nl-NL" dirty="0"/>
              <a:t>Multinode use with MPI applications can be difficult</a:t>
            </a:r>
          </a:p>
          <a:p>
            <a:pPr>
              <a:buFont typeface="Arial" panose="020B0604020202020204" pitchFamily="34" charset="0"/>
              <a:buChar char="•"/>
            </a:pP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43</a:t>
            </a:fld>
            <a:endParaRPr lang="nl-NL"/>
          </a:p>
        </p:txBody>
      </p:sp>
    </p:spTree>
    <p:extLst>
      <p:ext uri="{BB962C8B-B14F-4D97-AF65-F5344CB8AC3E}">
        <p14:creationId xmlns:p14="http://schemas.microsoft.com/office/powerpoint/2010/main" val="102551765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Why is performance so important on an HPC system?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Questions:</a:t>
            </a:r>
          </a:p>
          <a:p>
            <a:pPr>
              <a:buFont typeface="Arial" panose="020B0604020202020204" pitchFamily="34" charset="0"/>
              <a:buChar char="•"/>
            </a:pPr>
            <a:r>
              <a:rPr lang="nl-NL" dirty="0"/>
              <a:t>How much power do you think Snellius draws?</a:t>
            </a:r>
          </a:p>
          <a:p>
            <a:pPr>
              <a:buFont typeface="Arial" panose="020B0604020202020204" pitchFamily="34" charset="0"/>
              <a:buChar char="•"/>
            </a:pPr>
            <a:r>
              <a:rPr lang="nl-NL" dirty="0"/>
              <a:t>How much money do you think Snellius costs?</a:t>
            </a:r>
          </a:p>
          <a:p>
            <a:pPr marL="0" indent="0">
              <a:buNone/>
            </a:pPr>
            <a:endParaRPr lang="nl-NL" dirty="0"/>
          </a:p>
          <a:p>
            <a:pPr marL="0" indent="0">
              <a:buNone/>
            </a:pPr>
            <a:r>
              <a:rPr lang="nl-NL" dirty="0"/>
              <a:t>With more performance we can</a:t>
            </a:r>
          </a:p>
          <a:p>
            <a:pPr>
              <a:buFont typeface="Arial" panose="020B0604020202020204" pitchFamily="34" charset="0"/>
              <a:buChar char="•"/>
            </a:pPr>
            <a:r>
              <a:rPr lang="nl-NL" dirty="0"/>
              <a:t>Do the same science, for less money / energy</a:t>
            </a:r>
          </a:p>
          <a:p>
            <a:pPr>
              <a:buFont typeface="Arial" panose="020B0604020202020204" pitchFamily="34" charset="0"/>
              <a:buChar char="•"/>
            </a:pPr>
            <a:r>
              <a:rPr lang="nl-NL" dirty="0"/>
              <a:t>Do more science</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44</a:t>
            </a:fld>
            <a:endParaRPr lang="nl-NL"/>
          </a:p>
        </p:txBody>
      </p:sp>
    </p:spTree>
    <p:extLst>
      <p:ext uri="{BB962C8B-B14F-4D97-AF65-F5344CB8AC3E}">
        <p14:creationId xmlns:p14="http://schemas.microsoft.com/office/powerpoint/2010/main" val="9650193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(1/2)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Use software from the module environment whenever you can</a:t>
            </a:r>
          </a:p>
          <a:p>
            <a:pPr marL="512763" lvl="1">
              <a:buFont typeface="Arial" panose="020B0604020202020204" pitchFamily="34" charset="0"/>
              <a:buChar char="•"/>
            </a:pPr>
            <a:r>
              <a:rPr lang="en-US" dirty="0"/>
              <a:t>Build on top of the module environment when you have to</a:t>
            </a:r>
          </a:p>
          <a:p>
            <a:pPr>
              <a:buFont typeface="Arial" panose="020B0604020202020204" pitchFamily="34" charset="0"/>
              <a:buChar char="•"/>
            </a:pPr>
            <a:r>
              <a:rPr lang="en-US" dirty="0"/>
              <a:t>Never use system installations of Python/GNU compilers/Perl/</a:t>
            </a:r>
            <a:r>
              <a:rPr lang="en-US" dirty="0" err="1"/>
              <a:t>etc</a:t>
            </a:r>
            <a:endParaRPr lang="en-US" dirty="0"/>
          </a:p>
          <a:p>
            <a:pPr>
              <a:buFont typeface="Arial" panose="020B0604020202020204" pitchFamily="34" charset="0"/>
              <a:buChar char="•"/>
            </a:pPr>
            <a:r>
              <a:rPr lang="en-US" dirty="0"/>
              <a:t>If you need additional Python packages: built a virtual environment on top of software from the module environment</a:t>
            </a:r>
          </a:p>
          <a:p>
            <a:pPr marL="539750" lvl="1">
              <a:buFont typeface="Arial" panose="020B0604020202020204" pitchFamily="34" charset="0"/>
              <a:buChar char="•"/>
            </a:pPr>
            <a:r>
              <a:rPr lang="en-US" dirty="0"/>
              <a:t>Load the modules first, </a:t>
            </a:r>
            <a:r>
              <a:rPr lang="en-US" i="1" dirty="0"/>
              <a:t>then</a:t>
            </a:r>
            <a:r>
              <a:rPr lang="en-US" dirty="0"/>
              <a:t> create / load the virtual environment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45</a:t>
            </a:fld>
            <a:endParaRPr lang="nl-NL"/>
          </a:p>
        </p:txBody>
      </p:sp>
    </p:spTree>
    <p:extLst>
      <p:ext uri="{BB962C8B-B14F-4D97-AF65-F5344CB8AC3E}">
        <p14:creationId xmlns:p14="http://schemas.microsoft.com/office/powerpoint/2010/main" val="26416120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(2/2)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Avoid using </a:t>
            </a:r>
            <a:r>
              <a:rPr lang="en-US" dirty="0" err="1"/>
              <a:t>conda</a:t>
            </a:r>
            <a:endParaRPr lang="en-US" dirty="0"/>
          </a:p>
          <a:p>
            <a:pPr marL="569913" lvl="1">
              <a:buFont typeface="Arial" panose="020B0604020202020204" pitchFamily="34" charset="0"/>
              <a:buChar char="•"/>
            </a:pPr>
            <a:r>
              <a:rPr lang="en-US" dirty="0"/>
              <a:t>But if you do, install </a:t>
            </a:r>
            <a:r>
              <a:rPr lang="en-US" i="1" dirty="0"/>
              <a:t>everything</a:t>
            </a:r>
            <a:r>
              <a:rPr lang="en-US" dirty="0"/>
              <a:t> with </a:t>
            </a:r>
            <a:r>
              <a:rPr lang="en-US" dirty="0" err="1"/>
              <a:t>conda</a:t>
            </a:r>
            <a:r>
              <a:rPr lang="en-US" dirty="0"/>
              <a:t>. Don’t combine with modules.</a:t>
            </a:r>
          </a:p>
          <a:p>
            <a:pPr marL="569913" lvl="1">
              <a:buFont typeface="Arial" panose="020B0604020202020204" pitchFamily="34" charset="0"/>
              <a:buChar char="•"/>
            </a:pPr>
            <a:r>
              <a:rPr lang="en-US" dirty="0"/>
              <a:t>Expect little support from us</a:t>
            </a:r>
          </a:p>
          <a:p>
            <a:pPr marL="288925" indent="-288925">
              <a:buFont typeface="Arial" panose="020B0604020202020204" pitchFamily="34" charset="0"/>
              <a:buChar char="•"/>
            </a:pPr>
            <a:r>
              <a:rPr lang="en-US" dirty="0"/>
              <a:t>Use containers with care</a:t>
            </a:r>
          </a:p>
          <a:p>
            <a:pPr marL="569913" lvl="1" indent="-288925">
              <a:buFont typeface="Arial" panose="020B0604020202020204" pitchFamily="34" charset="0"/>
              <a:buChar char="•"/>
            </a:pPr>
            <a:r>
              <a:rPr lang="en-US" dirty="0"/>
              <a:t>Optimization usually ok for GPU, but may be poor for CPU</a:t>
            </a:r>
          </a:p>
          <a:p>
            <a:pPr marL="569913" lvl="1">
              <a:buFont typeface="Arial" panose="020B0604020202020204" pitchFamily="34" charset="0"/>
              <a:buChar char="•"/>
            </a:pPr>
            <a:r>
              <a:rPr lang="en-US" dirty="0"/>
              <a:t>Expect little support from us</a:t>
            </a:r>
          </a:p>
          <a:p>
            <a:pPr marL="569913" lvl="1">
              <a:buFont typeface="Arial" panose="020B0604020202020204" pitchFamily="34" charset="0"/>
              <a:buChar char="•"/>
            </a:pPr>
            <a:r>
              <a:rPr lang="en-US" dirty="0" err="1"/>
              <a:t>Multinode</a:t>
            </a:r>
            <a:r>
              <a:rPr lang="en-US" dirty="0"/>
              <a:t> can be tricky (if MPI is used)</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46</a:t>
            </a:fld>
            <a:endParaRPr lang="nl-NL"/>
          </a:p>
        </p:txBody>
      </p:sp>
    </p:spTree>
    <p:extLst>
      <p:ext uri="{BB962C8B-B14F-4D97-AF65-F5344CB8AC3E}">
        <p14:creationId xmlns:p14="http://schemas.microsoft.com/office/powerpoint/2010/main" val="32266545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(1/2)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Use software from the module environment whenever you can</a:t>
            </a:r>
          </a:p>
          <a:p>
            <a:pPr marL="512763" lvl="1">
              <a:buFont typeface="Arial" panose="020B0604020202020204" pitchFamily="34" charset="0"/>
              <a:buChar char="•"/>
            </a:pPr>
            <a:r>
              <a:rPr lang="en-US" dirty="0"/>
              <a:t>Build on top of the module environment when you have to</a:t>
            </a:r>
          </a:p>
          <a:p>
            <a:pPr>
              <a:buFont typeface="Arial" panose="020B0604020202020204" pitchFamily="34" charset="0"/>
              <a:buChar char="•"/>
            </a:pPr>
            <a:r>
              <a:rPr lang="en-US" dirty="0"/>
              <a:t>Never use system installations of Python/GNU compilers/Perl/</a:t>
            </a:r>
            <a:r>
              <a:rPr lang="en-US" dirty="0" err="1"/>
              <a:t>etc</a:t>
            </a:r>
            <a:endParaRPr lang="en-US" dirty="0"/>
          </a:p>
          <a:p>
            <a:pPr>
              <a:buFont typeface="Arial" panose="020B0604020202020204" pitchFamily="34" charset="0"/>
              <a:buChar char="•"/>
            </a:pPr>
            <a:r>
              <a:rPr lang="en-US" dirty="0"/>
              <a:t>If you need additional Python packages: built a virtual environment on top of software from the module environment</a:t>
            </a:r>
          </a:p>
          <a:p>
            <a:pPr marL="539750" lvl="1">
              <a:buFont typeface="Arial" panose="020B0604020202020204" pitchFamily="34" charset="0"/>
              <a:buChar char="•"/>
            </a:pPr>
            <a:r>
              <a:rPr lang="en-US" dirty="0"/>
              <a:t>Load the modules first, </a:t>
            </a:r>
            <a:r>
              <a:rPr lang="en-US" i="1" dirty="0"/>
              <a:t>then</a:t>
            </a:r>
            <a:r>
              <a:rPr lang="en-US" dirty="0"/>
              <a:t> create / load the virtual environment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a:t>
            </a:fld>
            <a:endParaRPr lang="nl-NL"/>
          </a:p>
        </p:txBody>
      </p:sp>
    </p:spTree>
    <p:extLst>
      <p:ext uri="{BB962C8B-B14F-4D97-AF65-F5344CB8AC3E}">
        <p14:creationId xmlns:p14="http://schemas.microsoft.com/office/powerpoint/2010/main" val="8182905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(2/2)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Avoid using </a:t>
            </a:r>
            <a:r>
              <a:rPr lang="en-US" dirty="0" err="1"/>
              <a:t>conda</a:t>
            </a:r>
            <a:endParaRPr lang="en-US" dirty="0"/>
          </a:p>
          <a:p>
            <a:pPr marL="569913" lvl="1">
              <a:buFont typeface="Arial" panose="020B0604020202020204" pitchFamily="34" charset="0"/>
              <a:buChar char="•"/>
            </a:pPr>
            <a:r>
              <a:rPr lang="en-US" dirty="0"/>
              <a:t>But if you do, install </a:t>
            </a:r>
            <a:r>
              <a:rPr lang="en-US" i="1" dirty="0"/>
              <a:t>everything</a:t>
            </a:r>
            <a:r>
              <a:rPr lang="en-US" dirty="0"/>
              <a:t> with </a:t>
            </a:r>
            <a:r>
              <a:rPr lang="en-US" dirty="0" err="1"/>
              <a:t>conda</a:t>
            </a:r>
            <a:r>
              <a:rPr lang="en-US" dirty="0"/>
              <a:t>. Don’t combine with modules.</a:t>
            </a:r>
          </a:p>
          <a:p>
            <a:pPr marL="569913" lvl="1">
              <a:buFont typeface="Arial" panose="020B0604020202020204" pitchFamily="34" charset="0"/>
              <a:buChar char="•"/>
            </a:pPr>
            <a:r>
              <a:rPr lang="en-US" dirty="0"/>
              <a:t>Expect little support from us</a:t>
            </a:r>
          </a:p>
          <a:p>
            <a:pPr marL="288925" indent="-288925">
              <a:buFont typeface="Arial" panose="020B0604020202020204" pitchFamily="34" charset="0"/>
              <a:buChar char="•"/>
            </a:pPr>
            <a:r>
              <a:rPr lang="en-US" dirty="0"/>
              <a:t>Use containers with care</a:t>
            </a:r>
          </a:p>
          <a:p>
            <a:pPr marL="569913" lvl="1" indent="-288925">
              <a:buFont typeface="Arial" panose="020B0604020202020204" pitchFamily="34" charset="0"/>
              <a:buChar char="•"/>
            </a:pPr>
            <a:r>
              <a:rPr lang="en-US" dirty="0"/>
              <a:t>Optimization usually ok for GPU, but may be poor for CPU</a:t>
            </a:r>
          </a:p>
          <a:p>
            <a:pPr marL="569913" lvl="1">
              <a:buFont typeface="Arial" panose="020B0604020202020204" pitchFamily="34" charset="0"/>
              <a:buChar char="•"/>
            </a:pPr>
            <a:r>
              <a:rPr lang="en-US" dirty="0"/>
              <a:t>Expect little support from us</a:t>
            </a:r>
          </a:p>
          <a:p>
            <a:pPr marL="569913" lvl="1">
              <a:buFont typeface="Arial" panose="020B0604020202020204" pitchFamily="34" charset="0"/>
              <a:buChar char="•"/>
            </a:pPr>
            <a:r>
              <a:rPr lang="en-US" dirty="0" err="1"/>
              <a:t>Multinode</a:t>
            </a:r>
            <a:r>
              <a:rPr lang="en-US" dirty="0"/>
              <a:t> can be tricky (if MPI is used)</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6</a:t>
            </a:fld>
            <a:endParaRPr lang="nl-NL"/>
          </a:p>
        </p:txBody>
      </p:sp>
    </p:spTree>
    <p:extLst>
      <p:ext uri="{BB962C8B-B14F-4D97-AF65-F5344CB8AC3E}">
        <p14:creationId xmlns:p14="http://schemas.microsoft.com/office/powerpoint/2010/main" val="416177162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Content</a:t>
            </a:r>
          </a:p>
          <a:p>
            <a:pPr>
              <a:buFont typeface="Arial" panose="020B0604020202020204" pitchFamily="34" charset="0"/>
              <a:buChar char="•"/>
            </a:pPr>
            <a:r>
              <a:rPr lang="nl-NL" dirty="0"/>
              <a:t>Software terminology: libraries, binaries, linking, … what does it all mean?</a:t>
            </a:r>
          </a:p>
          <a:p>
            <a:pPr>
              <a:buFont typeface="Arial" panose="020B0604020202020204" pitchFamily="34" charset="0"/>
              <a:buChar char="•"/>
            </a:pPr>
            <a:r>
              <a:rPr lang="nl-NL" dirty="0"/>
              <a:t>Module environment: what is it, how do I use it, and why?</a:t>
            </a:r>
          </a:p>
          <a:p>
            <a:pPr>
              <a:buFont typeface="Arial" panose="020B0604020202020204" pitchFamily="34" charset="0"/>
              <a:buChar char="•"/>
            </a:pPr>
            <a:r>
              <a:rPr lang="nl-NL" dirty="0"/>
              <a:t>Python virtual environments</a:t>
            </a:r>
          </a:p>
          <a:p>
            <a:pPr marL="642938" lvl="1" indent="-342900">
              <a:buFont typeface="Arial" panose="020B0604020202020204" pitchFamily="34" charset="0"/>
              <a:buChar char="•"/>
            </a:pPr>
            <a:r>
              <a:rPr lang="nl-NL" dirty="0"/>
              <a:t>… and how to combine them with the module environment</a:t>
            </a:r>
          </a:p>
          <a:p>
            <a:pPr>
              <a:buFont typeface="Arial" panose="020B0604020202020204" pitchFamily="34" charset="0"/>
              <a:buChar char="•"/>
            </a:pPr>
            <a:r>
              <a:rPr lang="nl-NL" dirty="0"/>
              <a:t>Conda virtual environments</a:t>
            </a:r>
          </a:p>
          <a:p>
            <a:pPr marL="642938" lvl="1" indent="-342900">
              <a:buFont typeface="Arial" panose="020B0604020202020204" pitchFamily="34" charset="0"/>
              <a:buChar char="•"/>
            </a:pPr>
            <a:r>
              <a:rPr lang="nl-NL" dirty="0"/>
              <a:t>… and why we think you should avoid them on HPC systems</a:t>
            </a:r>
          </a:p>
          <a:p>
            <a:pPr marL="344488" indent="-342900">
              <a:buFont typeface="Arial" panose="020B0604020202020204" pitchFamily="34" charset="0"/>
              <a:buChar char="•"/>
            </a:pPr>
            <a:r>
              <a:rPr lang="nl-NL" dirty="0"/>
              <a:t>Containers</a:t>
            </a:r>
          </a:p>
          <a:p>
            <a:pPr marL="690563" lvl="1" indent="-342900">
              <a:buFont typeface="Arial" panose="020B0604020202020204" pitchFamily="34" charset="0"/>
              <a:buChar char="•"/>
            </a:pPr>
            <a:r>
              <a:rPr lang="nl-NL" dirty="0"/>
              <a:t>… and a word of warning on using them</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7</a:t>
            </a:fld>
            <a:endParaRPr lang="nl-NL"/>
          </a:p>
        </p:txBody>
      </p:sp>
    </p:spTree>
    <p:extLst>
      <p:ext uri="{BB962C8B-B14F-4D97-AF65-F5344CB8AC3E}">
        <p14:creationId xmlns:p14="http://schemas.microsoft.com/office/powerpoint/2010/main" val="23191603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Software </a:t>
            </a:r>
            <a:r>
              <a:rPr lang="nl-NL" dirty="0" err="1"/>
              <a:t>terminology</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Some</a:t>
            </a:r>
            <a:r>
              <a:rPr lang="nl-NL" dirty="0"/>
              <a:t> </a:t>
            </a:r>
            <a:r>
              <a:rPr lang="nl-NL" dirty="0" err="1"/>
              <a:t>knowledge</a:t>
            </a:r>
            <a:r>
              <a:rPr lang="nl-NL" dirty="0"/>
              <a:t> on </a:t>
            </a:r>
            <a:r>
              <a:rPr lang="nl-NL" dirty="0" err="1"/>
              <a:t>terminology</a:t>
            </a:r>
            <a:r>
              <a:rPr lang="nl-NL" dirty="0"/>
              <a:t> is </a:t>
            </a:r>
            <a:r>
              <a:rPr lang="nl-NL" dirty="0" err="1"/>
              <a:t>essential</a:t>
            </a:r>
            <a:r>
              <a:rPr lang="nl-NL" dirty="0"/>
              <a:t> </a:t>
            </a:r>
            <a:r>
              <a:rPr lang="nl-NL" dirty="0" err="1"/>
              <a:t>to</a:t>
            </a:r>
            <a:r>
              <a:rPr lang="nl-NL" dirty="0"/>
              <a:t> </a:t>
            </a:r>
            <a:r>
              <a:rPr lang="nl-NL" dirty="0" err="1"/>
              <a:t>understand</a:t>
            </a:r>
            <a:r>
              <a:rPr lang="nl-NL" dirty="0"/>
              <a:t> issues </a:t>
            </a:r>
            <a:r>
              <a:rPr lang="nl-NL" dirty="0" err="1"/>
              <a:t>with</a:t>
            </a:r>
            <a:r>
              <a:rPr lang="nl-NL" dirty="0"/>
              <a:t> software </a:t>
            </a:r>
            <a:r>
              <a:rPr lang="nl-NL" dirty="0" err="1"/>
              <a:t>compilations</a:t>
            </a:r>
            <a:r>
              <a:rPr lang="nl-NL" dirty="0"/>
              <a:t>…</a:t>
            </a:r>
          </a:p>
          <a:p>
            <a:pPr>
              <a:buFont typeface="Arial" panose="020B0604020202020204" pitchFamily="34" charset="0"/>
              <a:buChar char="•"/>
            </a:pPr>
            <a:r>
              <a:rPr lang="nl-NL" dirty="0" err="1"/>
              <a:t>Compiled</a:t>
            </a:r>
            <a:r>
              <a:rPr lang="nl-NL" dirty="0"/>
              <a:t> </a:t>
            </a:r>
            <a:r>
              <a:rPr lang="nl-NL" dirty="0" err="1"/>
              <a:t>vs</a:t>
            </a:r>
            <a:r>
              <a:rPr lang="nl-NL" dirty="0"/>
              <a:t> </a:t>
            </a:r>
            <a:r>
              <a:rPr lang="nl-NL" dirty="0" err="1"/>
              <a:t>interpreted</a:t>
            </a:r>
            <a:r>
              <a:rPr lang="nl-NL" dirty="0"/>
              <a:t> </a:t>
            </a:r>
            <a:r>
              <a:rPr lang="nl-NL" dirty="0" err="1"/>
              <a:t>languages</a:t>
            </a:r>
            <a:endParaRPr lang="nl-NL" dirty="0"/>
          </a:p>
          <a:p>
            <a:pPr>
              <a:buFont typeface="Arial" panose="020B0604020202020204" pitchFamily="34" charset="0"/>
              <a:buChar char="•"/>
            </a:pPr>
            <a:r>
              <a:rPr lang="nl-NL" dirty="0"/>
              <a:t>Architecture </a:t>
            </a:r>
            <a:r>
              <a:rPr lang="nl-NL" dirty="0" err="1"/>
              <a:t>and</a:t>
            </a:r>
            <a:r>
              <a:rPr lang="nl-NL" dirty="0"/>
              <a:t> micro-</a:t>
            </a:r>
            <a:r>
              <a:rPr lang="nl-NL" dirty="0" err="1"/>
              <a:t>architecture</a:t>
            </a:r>
            <a:endParaRPr lang="nl-NL" dirty="0"/>
          </a:p>
          <a:p>
            <a:pPr>
              <a:buFont typeface="Arial" panose="020B0604020202020204" pitchFamily="34" charset="0"/>
              <a:buChar char="•"/>
            </a:pPr>
            <a:r>
              <a:rPr lang="nl-NL" dirty="0" err="1"/>
              <a:t>What</a:t>
            </a:r>
            <a:r>
              <a:rPr lang="nl-NL" dirty="0"/>
              <a:t> is a </a:t>
            </a:r>
            <a:r>
              <a:rPr lang="nl-NL" dirty="0" err="1"/>
              <a:t>binary</a:t>
            </a:r>
            <a:r>
              <a:rPr lang="nl-NL" dirty="0"/>
              <a:t> file?</a:t>
            </a:r>
          </a:p>
          <a:p>
            <a:pPr>
              <a:buFont typeface="Arial" panose="020B0604020202020204" pitchFamily="34" charset="0"/>
              <a:buChar char="•"/>
            </a:pPr>
            <a:r>
              <a:rPr lang="nl-NL" dirty="0" err="1"/>
              <a:t>What</a:t>
            </a:r>
            <a:r>
              <a:rPr lang="nl-NL" dirty="0"/>
              <a:t> is a </a:t>
            </a:r>
            <a:r>
              <a:rPr lang="nl-NL" dirty="0" err="1"/>
              <a:t>library</a:t>
            </a:r>
            <a:r>
              <a:rPr lang="nl-NL" dirty="0"/>
              <a:t>?</a:t>
            </a:r>
          </a:p>
          <a:p>
            <a:pPr>
              <a:buFont typeface="Arial" panose="020B0604020202020204" pitchFamily="34" charset="0"/>
              <a:buChar char="•"/>
            </a:pPr>
            <a:r>
              <a:rPr lang="nl-NL" dirty="0" err="1"/>
              <a:t>What</a:t>
            </a:r>
            <a:r>
              <a:rPr lang="nl-NL" dirty="0"/>
              <a:t> is </a:t>
            </a:r>
            <a:r>
              <a:rPr lang="nl-NL" dirty="0" err="1"/>
              <a:t>linking</a:t>
            </a:r>
            <a:r>
              <a:rPr lang="nl-NL" dirty="0"/>
              <a:t>?</a:t>
            </a:r>
          </a:p>
          <a:p>
            <a:pPr>
              <a:buFont typeface="Arial" panose="020B0604020202020204" pitchFamily="34" charset="0"/>
              <a:buChar char="•"/>
            </a:pPr>
            <a:r>
              <a:rPr lang="nl-NL" dirty="0" err="1"/>
              <a:t>What</a:t>
            </a:r>
            <a:r>
              <a:rPr lang="nl-NL" dirty="0"/>
              <a:t> is a </a:t>
            </a:r>
            <a:r>
              <a:rPr lang="nl-NL" dirty="0" err="1"/>
              <a:t>dependency</a:t>
            </a:r>
            <a:r>
              <a:rPr lang="nl-NL" dirty="0"/>
              <a:t>?</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8</a:t>
            </a:fld>
            <a:endParaRPr lang="nl-NL"/>
          </a:p>
        </p:txBody>
      </p:sp>
    </p:spTree>
    <p:extLst>
      <p:ext uri="{BB962C8B-B14F-4D97-AF65-F5344CB8AC3E}">
        <p14:creationId xmlns:p14="http://schemas.microsoft.com/office/powerpoint/2010/main" val="6559262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Compiled vs interpreted languages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We program in a human-readable programming language (Python, C, Fortran, …)</a:t>
            </a:r>
          </a:p>
          <a:p>
            <a:pPr>
              <a:buFont typeface="Arial" panose="020B0604020202020204" pitchFamily="34" charset="0"/>
              <a:buChar char="•"/>
            </a:pPr>
            <a:r>
              <a:rPr lang="nl-NL" dirty="0"/>
              <a:t>For </a:t>
            </a:r>
            <a:r>
              <a:rPr lang="nl-NL" b="1" dirty="0" err="1"/>
              <a:t>compiled</a:t>
            </a:r>
            <a:r>
              <a:rPr lang="nl-NL" b="1" dirty="0"/>
              <a:t> </a:t>
            </a:r>
            <a:r>
              <a:rPr lang="nl-NL" b="1" dirty="0" err="1"/>
              <a:t>languages</a:t>
            </a:r>
            <a:r>
              <a:rPr lang="nl-NL" dirty="0"/>
              <a:t>, </a:t>
            </a:r>
            <a:r>
              <a:rPr lang="nl-NL" dirty="0" err="1"/>
              <a:t>that</a:t>
            </a:r>
            <a:r>
              <a:rPr lang="nl-NL" dirty="0"/>
              <a:t> human-</a:t>
            </a:r>
            <a:r>
              <a:rPr lang="nl-NL" dirty="0" err="1"/>
              <a:t>readable</a:t>
            </a:r>
            <a:r>
              <a:rPr lang="nl-NL" dirty="0"/>
              <a:t> code is </a:t>
            </a:r>
            <a:r>
              <a:rPr lang="nl-NL" dirty="0" err="1"/>
              <a:t>translated</a:t>
            </a:r>
            <a:r>
              <a:rPr lang="nl-NL" dirty="0"/>
              <a:t> </a:t>
            </a:r>
            <a:r>
              <a:rPr lang="nl-NL" dirty="0" err="1"/>
              <a:t>to</a:t>
            </a:r>
            <a:r>
              <a:rPr lang="nl-NL" dirty="0"/>
              <a:t> machine code (a “</a:t>
            </a:r>
            <a:r>
              <a:rPr lang="nl-NL" dirty="0" err="1"/>
              <a:t>binary</a:t>
            </a:r>
            <a:r>
              <a:rPr lang="nl-NL" dirty="0"/>
              <a:t> file”, i.e. </a:t>
            </a:r>
            <a:r>
              <a:rPr lang="nl-NL" dirty="0" err="1"/>
              <a:t>ones</a:t>
            </a:r>
            <a:r>
              <a:rPr lang="nl-NL" dirty="0"/>
              <a:t> </a:t>
            </a:r>
            <a:r>
              <a:rPr lang="nl-NL" dirty="0" err="1"/>
              <a:t>and</a:t>
            </a:r>
            <a:r>
              <a:rPr lang="nl-NL" dirty="0"/>
              <a:t> </a:t>
            </a:r>
            <a:r>
              <a:rPr lang="nl-NL" dirty="0" err="1"/>
              <a:t>zeroes</a:t>
            </a:r>
            <a:r>
              <a:rPr lang="nl-NL" dirty="0"/>
              <a:t>) prior </a:t>
            </a:r>
            <a:r>
              <a:rPr lang="nl-NL" dirty="0" err="1"/>
              <a:t>to</a:t>
            </a:r>
            <a:r>
              <a:rPr lang="nl-NL" dirty="0"/>
              <a:t> running </a:t>
            </a:r>
            <a:r>
              <a:rPr lang="nl-NL" dirty="0" err="1"/>
              <a:t>it</a:t>
            </a:r>
            <a:endParaRPr lang="nl-NL" dirty="0"/>
          </a:p>
          <a:p>
            <a:pPr marL="539750" lvl="1">
              <a:buFont typeface="Arial" panose="020B0604020202020204" pitchFamily="34" charset="0"/>
              <a:buChar char="•"/>
            </a:pPr>
            <a:r>
              <a:rPr lang="nl-NL" dirty="0" err="1"/>
              <a:t>Binary</a:t>
            </a:r>
            <a:r>
              <a:rPr lang="nl-NL" dirty="0"/>
              <a:t> files are </a:t>
            </a:r>
            <a:r>
              <a:rPr lang="nl-NL" b="1" dirty="0" err="1"/>
              <a:t>architecture</a:t>
            </a:r>
            <a:r>
              <a:rPr lang="nl-NL" i="1" dirty="0"/>
              <a:t> </a:t>
            </a:r>
            <a:r>
              <a:rPr lang="nl-NL" dirty="0" err="1"/>
              <a:t>specific</a:t>
            </a:r>
            <a:r>
              <a:rPr lang="nl-NL" dirty="0"/>
              <a:t>. </a:t>
            </a:r>
            <a:r>
              <a:rPr lang="nl-NL" dirty="0" err="1"/>
              <a:t>Examples</a:t>
            </a:r>
            <a:r>
              <a:rPr lang="nl-NL" dirty="0"/>
              <a:t> of </a:t>
            </a:r>
            <a:r>
              <a:rPr lang="nl-NL" dirty="0" err="1"/>
              <a:t>architectures</a:t>
            </a:r>
            <a:r>
              <a:rPr lang="nl-NL" dirty="0"/>
              <a:t> are X86_64 (</a:t>
            </a:r>
            <a:r>
              <a:rPr lang="nl-NL" dirty="0" err="1"/>
              <a:t>your</a:t>
            </a:r>
            <a:r>
              <a:rPr lang="nl-NL" dirty="0"/>
              <a:t> </a:t>
            </a:r>
            <a:r>
              <a:rPr lang="nl-NL" dirty="0" err="1"/>
              <a:t>typical</a:t>
            </a:r>
            <a:r>
              <a:rPr lang="nl-NL" dirty="0"/>
              <a:t> AMD </a:t>
            </a:r>
            <a:r>
              <a:rPr lang="nl-NL" dirty="0" err="1"/>
              <a:t>and</a:t>
            </a:r>
            <a:r>
              <a:rPr lang="nl-NL" dirty="0"/>
              <a:t> Intel chip are of </a:t>
            </a:r>
            <a:r>
              <a:rPr lang="nl-NL" dirty="0" err="1"/>
              <a:t>this</a:t>
            </a:r>
            <a:r>
              <a:rPr lang="nl-NL" dirty="0"/>
              <a:t> type), aarch64 (</a:t>
            </a:r>
            <a:r>
              <a:rPr lang="nl-NL" dirty="0" err="1"/>
              <a:t>the</a:t>
            </a:r>
            <a:r>
              <a:rPr lang="nl-NL" dirty="0"/>
              <a:t> ARM-</a:t>
            </a:r>
            <a:r>
              <a:rPr lang="nl-NL" dirty="0" err="1"/>
              <a:t>based</a:t>
            </a:r>
            <a:r>
              <a:rPr lang="nl-NL" dirty="0"/>
              <a:t> chip in </a:t>
            </a:r>
            <a:r>
              <a:rPr lang="nl-NL" dirty="0" err="1"/>
              <a:t>your</a:t>
            </a:r>
            <a:r>
              <a:rPr lang="nl-NL" dirty="0"/>
              <a:t> </a:t>
            </a:r>
            <a:r>
              <a:rPr lang="nl-NL" dirty="0" err="1"/>
              <a:t>phone</a:t>
            </a:r>
            <a:r>
              <a:rPr lang="nl-NL" dirty="0"/>
              <a:t> is of </a:t>
            </a:r>
            <a:r>
              <a:rPr lang="nl-NL" dirty="0" err="1"/>
              <a:t>this</a:t>
            </a:r>
            <a:r>
              <a:rPr lang="nl-NL" dirty="0"/>
              <a:t> type). </a:t>
            </a:r>
            <a:r>
              <a:rPr lang="nl-NL" dirty="0" err="1"/>
              <a:t>You</a:t>
            </a:r>
            <a:r>
              <a:rPr lang="nl-NL" dirty="0"/>
              <a:t> </a:t>
            </a:r>
            <a:r>
              <a:rPr lang="nl-NL" dirty="0" err="1"/>
              <a:t>can</a:t>
            </a:r>
            <a:r>
              <a:rPr lang="nl-NL" dirty="0"/>
              <a:t> </a:t>
            </a:r>
            <a:r>
              <a:rPr lang="nl-NL" i="1" dirty="0" err="1"/>
              <a:t>not</a:t>
            </a:r>
            <a:r>
              <a:rPr lang="nl-NL" dirty="0"/>
              <a:t> run a program </a:t>
            </a:r>
            <a:r>
              <a:rPr lang="nl-NL" dirty="0" err="1"/>
              <a:t>compiled</a:t>
            </a:r>
            <a:r>
              <a:rPr lang="nl-NL" dirty="0"/>
              <a:t> </a:t>
            </a:r>
            <a:r>
              <a:rPr lang="nl-NL" dirty="0" err="1"/>
              <a:t>for</a:t>
            </a:r>
            <a:r>
              <a:rPr lang="nl-NL" dirty="0"/>
              <a:t> </a:t>
            </a:r>
            <a:r>
              <a:rPr lang="nl-NL" dirty="0" err="1"/>
              <a:t>an</a:t>
            </a:r>
            <a:r>
              <a:rPr lang="nl-NL" dirty="0"/>
              <a:t> X86_64 on </a:t>
            </a:r>
            <a:r>
              <a:rPr lang="nl-NL" dirty="0" err="1"/>
              <a:t>an</a:t>
            </a:r>
            <a:r>
              <a:rPr lang="nl-NL" dirty="0"/>
              <a:t> aarch64 </a:t>
            </a:r>
            <a:r>
              <a:rPr lang="nl-NL" dirty="0" err="1"/>
              <a:t>based</a:t>
            </a:r>
            <a:r>
              <a:rPr lang="nl-NL" dirty="0"/>
              <a:t> chip.</a:t>
            </a:r>
          </a:p>
          <a:p>
            <a:pPr marL="539750" lvl="1">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9</a:t>
            </a:fld>
            <a:endParaRPr lang="nl-NL"/>
          </a:p>
        </p:txBody>
      </p:sp>
    </p:spTree>
    <p:extLst>
      <p:ext uri="{BB962C8B-B14F-4D97-AF65-F5344CB8AC3E}">
        <p14:creationId xmlns:p14="http://schemas.microsoft.com/office/powerpoint/2010/main" val="129222891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 name="JUTAG_EINDMACROS_PRESERVEGUIDES" val="1"/>
</p:tagLst>
</file>

<file path=ppt/theme/theme1.xml><?xml version="1.0" encoding="utf-8"?>
<a:theme xmlns:a="http://schemas.openxmlformats.org/drawingml/2006/main" name="SURF">
  <a:themeElements>
    <a:clrScheme name="Aangepast 5">
      <a:dk1>
        <a:sysClr val="windowText" lastClr="000000"/>
      </a:dk1>
      <a:lt1>
        <a:sysClr val="window" lastClr="FFFFFF"/>
      </a:lt1>
      <a:dk2>
        <a:srgbClr val="000000"/>
      </a:dk2>
      <a:lt2>
        <a:srgbClr val="FFFFFF"/>
      </a:lt2>
      <a:accent1>
        <a:srgbClr val="EA7600"/>
      </a:accent1>
      <a:accent2>
        <a:srgbClr val="E03C31"/>
      </a:accent2>
      <a:accent3>
        <a:srgbClr val="0077C8"/>
      </a:accent3>
      <a:accent4>
        <a:srgbClr val="009F4D"/>
      </a:accent4>
      <a:accent5>
        <a:srgbClr val="FEDB00"/>
      </a:accent5>
      <a:accent6>
        <a:srgbClr val="772583"/>
      </a:accent6>
      <a:hlink>
        <a:srgbClr val="0077C8"/>
      </a:hlink>
      <a:folHlink>
        <a:srgbClr val="009F4D"/>
      </a:folHlink>
    </a:clrScheme>
    <a:fontScheme name="SURF">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cap="all" dirty="0" err="1" smtClean="0"/>
        </a:defPPr>
      </a:lstStyle>
    </a:txDef>
  </a:objectDefaults>
  <a:extraClrSchemeLst/>
  <a:extLst>
    <a:ext uri="{05A4C25C-085E-4340-85A3-A5531E510DB2}">
      <thm15:themeFamily xmlns:thm15="http://schemas.microsoft.com/office/thememl/2012/main" name="Presentatie SURF.potx" id="{7FCCFDF8-7726-472E-A700-5D7F9EECB06C}" vid="{17BE6A99-8B59-4987-ABEF-B9883AFE7ACC}"/>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 SURF.potx" id="{7FCCFDF8-7726-472E-A700-5D7F9EECB06C}" vid="{0BD3932E-07CB-492E-A279-310A2EE43DED}"/>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SURF</Template>
  <TotalTime>21083</TotalTime>
  <Words>4927</Words>
  <Application>Microsoft Office PowerPoint</Application>
  <PresentationFormat>Widescreen</PresentationFormat>
  <Paragraphs>434</Paragraphs>
  <Slides>46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46</vt:i4>
      </vt:variant>
    </vt:vector>
  </HeadingPairs>
  <TitlesOfParts>
    <vt:vector size="54" baseType="lpstr">
      <vt:lpstr>Arial</vt:lpstr>
      <vt:lpstr>Calibri</vt:lpstr>
      <vt:lpstr>Calibri Light</vt:lpstr>
      <vt:lpstr>Courier New</vt:lpstr>
      <vt:lpstr>Open Sans</vt:lpstr>
      <vt:lpstr>Oswald</vt:lpstr>
      <vt:lpstr>SURF</vt:lpstr>
      <vt:lpstr>(INSTRUCTIES)</vt:lpstr>
      <vt:lpstr>Course plan Day 2</vt:lpstr>
      <vt:lpstr>PowerPoint Presentation</vt:lpstr>
      <vt:lpstr>PowerPoint Presentation</vt:lpstr>
      <vt:lpstr>Demos, hands-on</vt:lpstr>
      <vt:lpstr>Best practices: software on HPC (1/2)</vt:lpstr>
      <vt:lpstr>Best practices: software on HPC (2/2)</vt:lpstr>
      <vt:lpstr>Parallel computing for Deep Learning</vt:lpstr>
      <vt:lpstr>Software terminology</vt:lpstr>
      <vt:lpstr>Compiled vs interpreted languages</vt:lpstr>
      <vt:lpstr>Compiled vs interpreted languages</vt:lpstr>
      <vt:lpstr>Compiled vs interpreted languages</vt:lpstr>
      <vt:lpstr>Demo: Compute the square of a number in C</vt:lpstr>
      <vt:lpstr>Computer architecture / Instruction Set Architecture (ISA)</vt:lpstr>
      <vt:lpstr>Micro-architecture</vt:lpstr>
      <vt:lpstr>Optimizing for micro-architecture</vt:lpstr>
      <vt:lpstr>Optimizing for micro-architecture</vt:lpstr>
      <vt:lpstr>What is a library?</vt:lpstr>
      <vt:lpstr>What is a dependency?</vt:lpstr>
      <vt:lpstr>What is a dependency?</vt:lpstr>
      <vt:lpstr>What is a dependency?</vt:lpstr>
      <vt:lpstr>How does all this apply to AI?</vt:lpstr>
      <vt:lpstr>How does all this apply to AI?</vt:lpstr>
      <vt:lpstr>How does all this apply to AI?</vt:lpstr>
      <vt:lpstr>Attempt 1: PyTorch in a virtual environment with pip</vt:lpstr>
      <vt:lpstr>Module environment</vt:lpstr>
      <vt:lpstr>How does e.g. PATH work?</vt:lpstr>
      <vt:lpstr>Attempt 2: PyTorch in a virtual environment with pip</vt:lpstr>
      <vt:lpstr>Tensorflow in a virtual environment with pip</vt:lpstr>
      <vt:lpstr>Tensorflow in a virtual environment with pip</vt:lpstr>
      <vt:lpstr>Tensorflow in a virtual environment with pip</vt:lpstr>
      <vt:lpstr>Tensorflow in a virtual environment with pip</vt:lpstr>
      <vt:lpstr>Tensorflow in a virtual environment with pip</vt:lpstr>
      <vt:lpstr>So, what did we just do…?</vt:lpstr>
      <vt:lpstr>Doing software installation myself is complicated!</vt:lpstr>
      <vt:lpstr>Module environment</vt:lpstr>
      <vt:lpstr>Reasons to still install your own…</vt:lpstr>
      <vt:lpstr>Combining virtual environment with modules</vt:lpstr>
      <vt:lpstr>Exercise: install PyTorch Lightning on top of the PyTorch module</vt:lpstr>
      <vt:lpstr>More on the module environment</vt:lpstr>
      <vt:lpstr>Requests for additional modules</vt:lpstr>
      <vt:lpstr>Why is conda used so much?</vt:lpstr>
      <vt:lpstr>Conda</vt:lpstr>
      <vt:lpstr>Containers…</vt:lpstr>
      <vt:lpstr>Why is performance so important on an HPC system?</vt:lpstr>
      <vt:lpstr>Best practices: software on HPC (1/2)</vt:lpstr>
      <vt:lpstr>Best practices: software on HPC (2/2)</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Sjabloonversie 2.0, 2 juli 2018</dc:description>
  <cp:lastModifiedBy>Caspar van Leeuwen</cp:lastModifiedBy>
  <cp:revision>587</cp:revision>
  <cp:lastPrinted>2019-06-12T07:01:08Z</cp:lastPrinted>
  <dcterms:created xsi:type="dcterms:W3CDTF">2018-10-01T11:25:03Z</dcterms:created>
  <dcterms:modified xsi:type="dcterms:W3CDTF">2023-10-05T15:04:09Z</dcterms:modified>
  <cp:category/>
</cp:coreProperties>
</file>