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4F0CA8-582A-4431-B61D-EF5AB40D43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32720" y="1157760"/>
            <a:ext cx="741924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32720" y="3082680"/>
            <a:ext cx="741924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3598DB-8795-40FD-A9F0-454EBF8AA4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32720" y="1157760"/>
            <a:ext cx="362052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4680" y="1157760"/>
            <a:ext cx="362052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32720" y="3082680"/>
            <a:ext cx="362052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4680" y="3082680"/>
            <a:ext cx="362052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796340-2757-41FF-9417-CF6B5EB6A0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32720" y="1157760"/>
            <a:ext cx="238860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41200" y="1157760"/>
            <a:ext cx="238860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49680" y="1157760"/>
            <a:ext cx="238860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32720" y="3082680"/>
            <a:ext cx="238860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41200" y="3082680"/>
            <a:ext cx="238860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49680" y="3082680"/>
            <a:ext cx="238860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FDFB64-BE36-43DD-903F-851596671D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BC23BF-169F-48EE-B882-C807E2B6A5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32720" y="1157760"/>
            <a:ext cx="7419240" cy="36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726CFC-ADC2-4C63-A460-08B70316DC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32720" y="1157760"/>
            <a:ext cx="7419240" cy="36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A00428-7C1F-4F37-868D-A9EE0FEA3D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32720" y="1157760"/>
            <a:ext cx="3620520" cy="36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234680" y="1157760"/>
            <a:ext cx="3620520" cy="36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5ADD14-8EA0-4C21-8F6E-2F98C1ED16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458D79-29A3-4B9C-86B7-D9D24B287B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28760" y="225000"/>
            <a:ext cx="9217440" cy="23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6A76C7-AC21-4C48-A988-6EC2DD29D9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32720" y="1157760"/>
            <a:ext cx="362052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234680" y="1157760"/>
            <a:ext cx="3620520" cy="36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432720" y="3082680"/>
            <a:ext cx="362052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251B29-9DFB-4E9B-995E-01A2D9D843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32720" y="1157760"/>
            <a:ext cx="7419240" cy="36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67ECA1-53B3-42C5-A4A3-4FDEFF61B2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32720" y="1157760"/>
            <a:ext cx="3620520" cy="36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234680" y="1157760"/>
            <a:ext cx="362052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234680" y="3082680"/>
            <a:ext cx="362052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AB0194-82DA-4C04-B915-507277F666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32720" y="1157760"/>
            <a:ext cx="362052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234680" y="1157760"/>
            <a:ext cx="362052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32720" y="3082680"/>
            <a:ext cx="741924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2E35FF-7C37-4371-A177-2943FBAA94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32720" y="1157760"/>
            <a:ext cx="741924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32720" y="3082680"/>
            <a:ext cx="741924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3B5976-4311-4255-A3AE-B203796BBB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32720" y="1157760"/>
            <a:ext cx="362052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234680" y="1157760"/>
            <a:ext cx="362052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32720" y="3082680"/>
            <a:ext cx="362052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4234680" y="3082680"/>
            <a:ext cx="362052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614E20-627E-4DCC-933E-39017C9AD21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32720" y="1157760"/>
            <a:ext cx="238860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2941200" y="1157760"/>
            <a:ext cx="238860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449680" y="1157760"/>
            <a:ext cx="238860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32720" y="3082680"/>
            <a:ext cx="238860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2941200" y="3082680"/>
            <a:ext cx="238860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5449680" y="3082680"/>
            <a:ext cx="238860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AC0524-09CD-41E1-A58D-1F44873852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32720" y="1157760"/>
            <a:ext cx="7419240" cy="36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DBBB78-EB82-4567-A6A7-36FA1DD235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32720" y="1157760"/>
            <a:ext cx="3620520" cy="36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4680" y="1157760"/>
            <a:ext cx="3620520" cy="36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11651F-E27F-41FF-B458-83D2C75DDA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AAD048-3EEA-43DC-9030-137185DB65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28760" y="225000"/>
            <a:ext cx="9217440" cy="23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11F756-0E0D-43F6-9A41-2BBDCEEBB8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32720" y="1157760"/>
            <a:ext cx="362052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4680" y="1157760"/>
            <a:ext cx="3620520" cy="36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32720" y="3082680"/>
            <a:ext cx="362052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051D69-6F4D-4D36-A599-B5A200CAA4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32720" y="1157760"/>
            <a:ext cx="3620520" cy="36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4680" y="1157760"/>
            <a:ext cx="362052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4680" y="3082680"/>
            <a:ext cx="362052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A7A22E-38EF-43A5-96FC-F457070CC9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32720" y="1157760"/>
            <a:ext cx="362052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4680" y="1157760"/>
            <a:ext cx="362052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32720" y="3082680"/>
            <a:ext cx="7419240" cy="17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AD3B3F-BD4B-4477-8CDC-1F7FBCE435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F58AF2E-4B1F-40CE-A5F0-C86FB3E3DC0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logo" descr=""/>
          <p:cNvPicPr/>
          <p:nvPr/>
        </p:nvPicPr>
        <p:blipFill>
          <a:blip r:embed="rId2"/>
          <a:stretch/>
        </p:blipFill>
        <p:spPr>
          <a:xfrm>
            <a:off x="9083520" y="5061600"/>
            <a:ext cx="786960" cy="398520"/>
          </a:xfrm>
          <a:prstGeom prst="rect">
            <a:avLst/>
          </a:prstGeom>
          <a:ln w="0">
            <a:noFill/>
          </a:ln>
        </p:spPr>
      </p:pic>
      <p:grpSp>
        <p:nvGrpSpPr>
          <p:cNvPr id="42" name="GRID"/>
          <p:cNvGrpSpPr/>
          <p:nvPr/>
        </p:nvGrpSpPr>
        <p:grpSpPr>
          <a:xfrm>
            <a:off x="360" y="360"/>
            <a:ext cx="10079640" cy="5669640"/>
            <a:chOff x="360" y="360"/>
            <a:chExt cx="10079640" cy="5669640"/>
          </a:xfrm>
        </p:grpSpPr>
        <p:sp>
          <p:nvSpPr>
            <p:cNvPr id="43" name="Rechthoek 103"/>
            <p:cNvSpPr/>
            <p:nvPr/>
          </p:nvSpPr>
          <p:spPr>
            <a:xfrm>
              <a:off x="360" y="360"/>
              <a:ext cx="10079640" cy="215640"/>
            </a:xfrm>
            <a:prstGeom prst="rect">
              <a:avLst/>
            </a:prstGeom>
            <a:solidFill>
              <a:srgbClr val="ea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Rechthoek 104"/>
            <p:cNvSpPr/>
            <p:nvPr/>
          </p:nvSpPr>
          <p:spPr>
            <a:xfrm>
              <a:off x="360" y="5454360"/>
              <a:ext cx="10079640" cy="215640"/>
            </a:xfrm>
            <a:prstGeom prst="rect">
              <a:avLst/>
            </a:prstGeom>
            <a:solidFill>
              <a:srgbClr val="ea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Rechthoek 105"/>
            <p:cNvSpPr/>
            <p:nvPr/>
          </p:nvSpPr>
          <p:spPr>
            <a:xfrm>
              <a:off x="360" y="360"/>
              <a:ext cx="217080" cy="5669640"/>
            </a:xfrm>
            <a:prstGeom prst="rect">
              <a:avLst/>
            </a:prstGeom>
            <a:solidFill>
              <a:srgbClr val="ea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Rechthoek 106"/>
            <p:cNvSpPr/>
            <p:nvPr/>
          </p:nvSpPr>
          <p:spPr>
            <a:xfrm>
              <a:off x="9862920" y="360"/>
              <a:ext cx="217080" cy="5669640"/>
            </a:xfrm>
            <a:prstGeom prst="rect">
              <a:avLst/>
            </a:prstGeom>
            <a:solidFill>
              <a:srgbClr val="ea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Rechthoek 107"/>
            <p:cNvSpPr/>
            <p:nvPr/>
          </p:nvSpPr>
          <p:spPr>
            <a:xfrm>
              <a:off x="360" y="217440"/>
              <a:ext cx="10079640" cy="215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Rechthoek 108"/>
            <p:cNvSpPr/>
            <p:nvPr/>
          </p:nvSpPr>
          <p:spPr>
            <a:xfrm>
              <a:off x="214560" y="360"/>
              <a:ext cx="217080" cy="5669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Rechthoek 109"/>
            <p:cNvSpPr/>
            <p:nvPr/>
          </p:nvSpPr>
          <p:spPr>
            <a:xfrm>
              <a:off x="9646920" y="360"/>
              <a:ext cx="217080" cy="5669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Rechthoek 118"/>
            <p:cNvSpPr/>
            <p:nvPr/>
          </p:nvSpPr>
          <p:spPr>
            <a:xfrm>
              <a:off x="360" y="5239800"/>
              <a:ext cx="10079640" cy="21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Rechthoek 119"/>
            <p:cNvSpPr/>
            <p:nvPr/>
          </p:nvSpPr>
          <p:spPr>
            <a:xfrm>
              <a:off x="7847280" y="360"/>
              <a:ext cx="217080" cy="5669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Rechthoek 120"/>
            <p:cNvSpPr/>
            <p:nvPr/>
          </p:nvSpPr>
          <p:spPr>
            <a:xfrm>
              <a:off x="360" y="937080"/>
              <a:ext cx="10079640" cy="215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Rechthoek 121"/>
            <p:cNvSpPr/>
            <p:nvPr/>
          </p:nvSpPr>
          <p:spPr>
            <a:xfrm>
              <a:off x="360" y="4844520"/>
              <a:ext cx="10079640" cy="215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4" name="KADER"/>
          <p:cNvGrpSpPr/>
          <p:nvPr/>
        </p:nvGrpSpPr>
        <p:grpSpPr>
          <a:xfrm>
            <a:off x="-293760" y="-174960"/>
            <a:ext cx="10660320" cy="6000120"/>
            <a:chOff x="-293760" y="-174960"/>
            <a:chExt cx="10660320" cy="6000120"/>
          </a:xfrm>
        </p:grpSpPr>
        <p:sp>
          <p:nvSpPr>
            <p:cNvPr id="55" name="Rechthoek 22"/>
            <p:cNvSpPr/>
            <p:nvPr/>
          </p:nvSpPr>
          <p:spPr>
            <a:xfrm rot="16200000">
              <a:off x="6977160" y="2718720"/>
              <a:ext cx="6000120" cy="212760"/>
            </a:xfrm>
            <a:prstGeom prst="rect">
              <a:avLst/>
            </a:prstGeom>
            <a:solidFill>
              <a:srgbClr val="ea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Rechthoek 23"/>
            <p:cNvSpPr/>
            <p:nvPr/>
          </p:nvSpPr>
          <p:spPr>
            <a:xfrm rot="16200000">
              <a:off x="-2892600" y="2718720"/>
              <a:ext cx="6000120" cy="212400"/>
            </a:xfrm>
            <a:prstGeom prst="rect">
              <a:avLst/>
            </a:prstGeom>
            <a:solidFill>
              <a:srgbClr val="ea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Rechthoek 24"/>
            <p:cNvSpPr/>
            <p:nvPr/>
          </p:nvSpPr>
          <p:spPr>
            <a:xfrm>
              <a:off x="-293760" y="-4320"/>
              <a:ext cx="10660320" cy="212400"/>
            </a:xfrm>
            <a:prstGeom prst="rect">
              <a:avLst/>
            </a:prstGeom>
            <a:solidFill>
              <a:srgbClr val="ea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Rechthoek 25"/>
            <p:cNvSpPr/>
            <p:nvPr/>
          </p:nvSpPr>
          <p:spPr>
            <a:xfrm>
              <a:off x="-293760" y="5460840"/>
              <a:ext cx="10660320" cy="212400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9" name="logoboven" descr=""/>
          <p:cNvPicPr/>
          <p:nvPr/>
        </p:nvPicPr>
        <p:blipFill>
          <a:blip r:embed="rId3"/>
          <a:stretch/>
        </p:blipFill>
        <p:spPr>
          <a:xfrm>
            <a:off x="4642200" y="-1153440"/>
            <a:ext cx="787320" cy="398520"/>
          </a:xfrm>
          <a:prstGeom prst="rect">
            <a:avLst/>
          </a:prstGeom>
          <a:ln w="0">
            <a:noFill/>
          </a:ln>
        </p:spPr>
      </p:pic>
      <p:grpSp>
        <p:nvGrpSpPr>
          <p:cNvPr id="60" name="GRID"/>
          <p:cNvGrpSpPr/>
          <p:nvPr/>
        </p:nvGrpSpPr>
        <p:grpSpPr>
          <a:xfrm>
            <a:off x="360" y="360"/>
            <a:ext cx="10079640" cy="5669640"/>
            <a:chOff x="360" y="360"/>
            <a:chExt cx="10079640" cy="5669640"/>
          </a:xfrm>
        </p:grpSpPr>
        <p:sp>
          <p:nvSpPr>
            <p:cNvPr id="61" name="Rechthoek 13"/>
            <p:cNvSpPr/>
            <p:nvPr/>
          </p:nvSpPr>
          <p:spPr>
            <a:xfrm>
              <a:off x="360" y="360"/>
              <a:ext cx="10079640" cy="215640"/>
            </a:xfrm>
            <a:prstGeom prst="rect">
              <a:avLst/>
            </a:prstGeom>
            <a:solidFill>
              <a:srgbClr val="ea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Rechthoek 14"/>
            <p:cNvSpPr/>
            <p:nvPr/>
          </p:nvSpPr>
          <p:spPr>
            <a:xfrm>
              <a:off x="360" y="5454360"/>
              <a:ext cx="10079640" cy="215640"/>
            </a:xfrm>
            <a:prstGeom prst="rect">
              <a:avLst/>
            </a:prstGeom>
            <a:solidFill>
              <a:srgbClr val="ea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Rechthoek 15"/>
            <p:cNvSpPr/>
            <p:nvPr/>
          </p:nvSpPr>
          <p:spPr>
            <a:xfrm>
              <a:off x="360" y="360"/>
              <a:ext cx="217080" cy="5669640"/>
            </a:xfrm>
            <a:prstGeom prst="rect">
              <a:avLst/>
            </a:prstGeom>
            <a:solidFill>
              <a:srgbClr val="ea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Rechthoek 16"/>
            <p:cNvSpPr/>
            <p:nvPr/>
          </p:nvSpPr>
          <p:spPr>
            <a:xfrm>
              <a:off x="9862920" y="360"/>
              <a:ext cx="217080" cy="5669640"/>
            </a:xfrm>
            <a:prstGeom prst="rect">
              <a:avLst/>
            </a:prstGeom>
            <a:solidFill>
              <a:srgbClr val="ea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Rechthoek 17"/>
            <p:cNvSpPr/>
            <p:nvPr/>
          </p:nvSpPr>
          <p:spPr>
            <a:xfrm>
              <a:off x="360" y="217440"/>
              <a:ext cx="10079640" cy="215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Rechthoek 18"/>
            <p:cNvSpPr/>
            <p:nvPr/>
          </p:nvSpPr>
          <p:spPr>
            <a:xfrm>
              <a:off x="214560" y="360"/>
              <a:ext cx="217080" cy="5669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Rechthoek 19"/>
            <p:cNvSpPr/>
            <p:nvPr/>
          </p:nvSpPr>
          <p:spPr>
            <a:xfrm>
              <a:off x="9646920" y="360"/>
              <a:ext cx="217080" cy="5669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Rechthoek 20"/>
            <p:cNvSpPr/>
            <p:nvPr/>
          </p:nvSpPr>
          <p:spPr>
            <a:xfrm>
              <a:off x="360" y="5239800"/>
              <a:ext cx="10079640" cy="21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Rechthoek 22"/>
            <p:cNvSpPr/>
            <p:nvPr/>
          </p:nvSpPr>
          <p:spPr>
            <a:xfrm>
              <a:off x="7847280" y="360"/>
              <a:ext cx="217080" cy="5669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Rechthoek 23"/>
            <p:cNvSpPr/>
            <p:nvPr/>
          </p:nvSpPr>
          <p:spPr>
            <a:xfrm>
              <a:off x="360" y="937080"/>
              <a:ext cx="10079640" cy="215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Rechthoek 24"/>
            <p:cNvSpPr/>
            <p:nvPr/>
          </p:nvSpPr>
          <p:spPr>
            <a:xfrm>
              <a:off x="360" y="4844520"/>
              <a:ext cx="10079640" cy="215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2" name="Onder balkje"/>
          <p:cNvSpPr/>
          <p:nvPr/>
        </p:nvSpPr>
        <p:spPr>
          <a:xfrm>
            <a:off x="-1800" y="5610240"/>
            <a:ext cx="10079640" cy="63360"/>
          </a:xfrm>
          <a:prstGeom prst="rect">
            <a:avLst/>
          </a:prstGeom>
          <a:solidFill>
            <a:srgbClr val="ea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PlaceHolder 1"/>
          <p:cNvSpPr>
            <a:spLocks noGrp="1"/>
          </p:cNvSpPr>
          <p:nvPr>
            <p:ph type="dt" idx="4"/>
          </p:nvPr>
        </p:nvSpPr>
        <p:spPr>
          <a:xfrm>
            <a:off x="6320880" y="5824800"/>
            <a:ext cx="2595960" cy="1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nl-NL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nl-NL" sz="12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ftr" idx="5"/>
          </p:nvPr>
        </p:nvSpPr>
        <p:spPr>
          <a:xfrm>
            <a:off x="766080" y="5824800"/>
            <a:ext cx="5554440" cy="1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nl-NL" sz="1200" spc="-1" strike="noStrike" cap="all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nl-NL" sz="1200" spc="-1" strike="noStrike" cap="all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72000" bIns="0" anchor="t">
            <a:noAutofit/>
          </a:bodyPr>
          <a:p>
            <a:pPr>
              <a:lnSpc>
                <a:spcPct val="80000"/>
              </a:lnSpc>
              <a:buNone/>
            </a:pPr>
            <a:r>
              <a:rPr b="1" lang="nl-NL" sz="3200" spc="-1" strike="noStrike">
                <a:solidFill>
                  <a:srgbClr val="000000"/>
                </a:solidFill>
                <a:latin typeface="Calibri"/>
              </a:rPr>
              <a:t>Plaats hier je titel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32720" y="1157760"/>
            <a:ext cx="7419240" cy="36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4"/>
              </a:buBlip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Klik hier om een bullet te plaatsen. Andere bullet of tekststijl nodig? Gebruik het menu Tekstopmaak.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1"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5"/>
              </a:buBlip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Sub-bullet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2"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6"/>
              </a:buBlip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Leestekst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3"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7"/>
              </a:buBlip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Subtitel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Numerieke bullet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nl-NL" sz="2000" spc="-1" strike="noStrike">
                <a:solidFill>
                  <a:srgbClr val="000000"/>
                </a:solidFill>
                <a:latin typeface="Calibri"/>
              </a:rPr>
              <a:t>Bullet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6" marL="533520" indent="-2714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Calibri"/>
              <a:buChar char="→"/>
              <a:tabLst>
                <a:tab algn="l" pos="0"/>
              </a:tabLst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Sub-bullet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7" marL="262080" indent="-2620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Leestekst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8" marL="536400" indent="-2746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Subtitel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Tekstvak"/>
          <p:cNvSpPr/>
          <p:nvPr/>
        </p:nvSpPr>
        <p:spPr>
          <a:xfrm>
            <a:off x="4084200" y="-731880"/>
            <a:ext cx="1911240" cy="365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0" rIns="360000" tIns="183600" bIns="1836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nl-NL" sz="1200" spc="49" strike="noStrike">
                <a:solidFill>
                  <a:srgbClr val="212121"/>
                </a:solidFill>
                <a:latin typeface="Calibri"/>
              </a:rPr>
              <a:t>TEKST DIA (100%)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851320" y="0"/>
            <a:ext cx="1224000" cy="5669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00" spc="-1" strike="noStrike">
                <a:solidFill>
                  <a:srgbClr val="000000">
                    <a:alpha val="0"/>
                  </a:srgbClr>
                </a:solidFill>
                <a:latin typeface="Calibri"/>
              </a:rPr>
              <a:t>Edit Master text styles</a:t>
            </a:r>
            <a:endParaRPr b="0" lang="nl-NL" sz="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sldNum" idx="6"/>
          </p:nvPr>
        </p:nvSpPr>
        <p:spPr>
          <a:xfrm>
            <a:off x="426600" y="5271120"/>
            <a:ext cx="324000" cy="1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nl-NL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A6790F60-B987-4748-AECC-51D01126D349}" type="slidenum">
              <a:rPr b="1" lang="nl-NL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hyperlink" Target="https://github.com/sara-nl/Packed-Data-Formats" TargetMode="External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72000" bIns="0" anchor="t">
            <a:noAutofit/>
          </a:bodyPr>
          <a:p>
            <a:pPr>
              <a:lnSpc>
                <a:spcPct val="8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Packed data formats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32720" y="1157760"/>
            <a:ext cx="7419240" cy="36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1"/>
              </a:buBlip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What is a ‘packed data format’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3"/>
              </a:buBlip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Group multiple individual files together in a single ‘packed’/archive file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4"/>
              </a:buBlip>
            </a:pP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5"/>
              </a:buBlip>
            </a:pP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8851320" y="0"/>
            <a:ext cx="1224000" cy="5669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6"/>
          <a:stretch/>
        </p:blipFill>
        <p:spPr>
          <a:xfrm>
            <a:off x="2136960" y="2286000"/>
            <a:ext cx="5715000" cy="32140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D47B18-AC64-4FEA-AB48-FAA0B67A3D6A}" type="slidenum">
              <a:t>1</a:t>
            </a:fld>
          </a:p>
        </p:txBody>
      </p:sp>
    </p:spTree>
  </p:cSld>
  <mc:AlternateContent>
    <mc:Choice Requires="p14">
      <p:transition spd="med" p14:dur="8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72000" bIns="0" anchor="t">
            <a:noAutofit/>
          </a:bodyPr>
          <a:p>
            <a:pPr>
              <a:lnSpc>
                <a:spcPct val="8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Packed data formats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32720" y="1157760"/>
            <a:ext cx="7419240" cy="36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1"/>
              </a:buBlip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What is a ‘packed data format’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3"/>
              </a:buBlip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Group multiple individual files together in a single ‘packed’/archive file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4"/>
              </a:buBlip>
            </a:pP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5"/>
              </a:buBlip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Examples of packed data formats → ZIP, TAR, LMDB, HDF5, etc.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6"/>
              </a:buBlip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Does not necessarily involve compression!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Compression is possible but often runs on single process so slow to decompress 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8851320" y="0"/>
            <a:ext cx="1224000" cy="5669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3813D8-8576-48AB-B927-61849E1561B4}" type="slidenum">
              <a:t>2</a:t>
            </a:fld>
          </a:p>
        </p:txBody>
      </p:sp>
    </p:spTree>
  </p:cSld>
  <mc:AlternateContent>
    <mc:Choice Requires="p14">
      <p:transition spd="med" p14:dur="8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72000" bIns="0" anchor="t">
            <a:noAutofit/>
          </a:bodyPr>
          <a:p>
            <a:pPr>
              <a:lnSpc>
                <a:spcPct val="8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Why packed data format?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32720" y="1157760"/>
            <a:ext cx="7419240" cy="36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1"/>
              </a:buBlip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Recall: Snellius (and other supercomputers) use a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shared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filesystem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3"/>
              </a:buBlip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Filesystem has limited inodes (structure that holds meta information on a file)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4"/>
              </a:buBlip>
            </a:pP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5"/>
              </a:buBlip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More files → more inodes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6"/>
              </a:buBlip>
            </a:pP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7"/>
              </a:buBlip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Less free space/inodes impacts the speed of the filesystem!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Shared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file system, so you may impact others and vice versa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marL="270000" indent="-270000">
              <a:spcBef>
                <a:spcPts val="1168"/>
              </a:spcBef>
              <a:buSzPct val="100000"/>
              <a:buBlip>
                <a:blip r:embed="rId8"/>
              </a:buBlip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Affects your own data loading pipeline too! → PyTorch hands-on 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8851320" y="0"/>
            <a:ext cx="1224000" cy="5669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1A2C09-0951-47ED-A463-9536721B11EB}" type="slidenum">
              <a:t>3</a:t>
            </a:fld>
          </a:p>
        </p:txBody>
      </p:sp>
    </p:spTree>
  </p:cSld>
  <mc:AlternateContent>
    <mc:Choice Requires="p14">
      <p:transition spd="med" p14:dur="8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28760" y="225000"/>
            <a:ext cx="921744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72000" bIns="0" anchor="t">
            <a:noAutofit/>
          </a:bodyPr>
          <a:p>
            <a:pPr>
              <a:lnSpc>
                <a:spcPct val="8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Extras for packed data formats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32720" y="1157760"/>
            <a:ext cx="7419240" cy="36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1"/>
              </a:buBlip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Github for custom ZIP/TAR/HDF5/LMDB datasets and benchmark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hlinkClick r:id="rId2"/>
              </a:rPr>
              <a:t>https://github.com/sara-nl/Packed-Data-Formats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3"/>
              </a:buBlip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Wiki on benchmark and results for various packed data formats + tips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https://servicedesk.surf.nl/wiki/display/WIKI/Best+Practice+for+Data+Formats+in+Deep+Learning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8851320" y="0"/>
            <a:ext cx="1224000" cy="5669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nl-NL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19B559-1ECF-46F1-AE69-8109312F177E}" type="slidenum">
              <a:t>4</a:t>
            </a:fld>
          </a:p>
        </p:txBody>
      </p:sp>
    </p:spTree>
  </p:cSld>
  <mc:AlternateContent>
    <mc:Choice Requires="p14">
      <p:transition spd="med" p14:dur="8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2023-05-14T13:18:53Z</dcterms:created>
  <dc:creator/>
  <dc:description/>
  <dc:language>en-US</dc:language>
  <cp:lastModifiedBy/>
  <dcterms:modified xsi:type="dcterms:W3CDTF">2023-05-14T14:48:48Z</dcterms:modified>
  <cp:revision>2</cp:revision>
  <dc:subject/>
  <dc:title/>
</cp:coreProperties>
</file>