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3"/>
    <p:restoredTop sz="94700"/>
  </p:normalViewPr>
  <p:slideViewPr>
    <p:cSldViewPr snapToGrid="0">
      <p:cViewPr varScale="1">
        <p:scale>
          <a:sx n="129" d="100"/>
          <a:sy n="129" d="100"/>
        </p:scale>
        <p:origin x="51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0D2EC-8715-7C44-9FCB-D4DD28725C82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2022C-436A-BE45-A504-F739C34416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752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022C-436A-BE45-A504-F739C3441681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909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C8E8-B258-1072-C3CF-C1992E33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70647-DBE7-E338-B3F9-B61ABCDB7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1EB92-A362-F18D-73C8-B0650B24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8353-9C97-852F-4AB3-CE3D35BC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ADE8-F0CE-9835-627E-0D045C14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646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9FCF-5E6C-334B-7ABB-2FF8D276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2C005-7F23-48BD-1CAE-D5D67BAC6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B8675-5A20-1546-014D-18DCF0F7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489B-DF4D-7DC0-1DDD-1AE12324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2342C-EE61-E6F8-5118-0D4FBDA3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403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AEE96-760A-F7B3-042F-5572881A8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880F1-3E54-6BF7-5AA3-6DE2DCA85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719B4-E20E-FF15-1A8E-83C8C6D1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C8A1-435F-A252-AB1C-974D83C2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AB53-5FE8-7ECB-D491-29E3FD6F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6173-9BFD-CD25-752D-F1DB4647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187B-CAD1-DF4B-19D9-F54FC45A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6900-D951-4D85-F573-83F6A84C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C4D69-7F82-A72B-BA91-EC5CAD94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FC954-F6F0-AED7-DA95-4DE0CA91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71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FB57-20A8-908D-DB5B-F620AE6E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99B3-FD17-23F2-90ED-0FC63135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3CCC-E19C-DF58-813A-9D3728CD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7701-400E-7BFC-DEB9-34B467E1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13CB6-E887-D7F6-C03B-A9D87813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80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4142-1E96-DAFD-F032-69F598B9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246D-C932-032F-2654-EA2CB383B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3C28D-AFCD-6E16-43A1-EFB24077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90E6B-07A7-5973-776B-4C571F4B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5A3E0-C7B6-B612-D224-E3206891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2022-93F1-9337-CE29-956607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266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A110-9535-A2A7-1B8A-33A4F2B2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F4DB1-6B31-69B7-7083-C23524DB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0D553-D35B-43C7-C7B8-3A1014FB0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EA346-2D59-9B9F-CB7A-56B137E45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A9D7A-10DD-9E6E-C266-BD0DD9CCB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D68A8-6350-752F-8C8F-4FA985B0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92CB9-020A-39D7-B147-9247B4CD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BCFED-22D6-D549-22F6-F50D7812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42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CABB-0F9E-EE37-323E-9613F419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9E1DF-1C4E-8F7C-667B-C885F708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F7A15-83CE-7A0E-B83B-E0E111BC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5E052-4F81-03EA-9686-4AA0B4DC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395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0AB05-5DEB-AA37-025D-B8C86929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672E4-CAAF-87C2-7A95-0BA9B477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A54E6-4733-0DE2-DA71-F30C62C3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499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3231-7217-7535-8A58-95CA3648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1C70-7B4C-B0AD-1981-D619B354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7228C-B29C-4D9A-2581-03EE197F6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DB8A6-CA58-E6E3-E4E3-D758E51D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8217-698B-271E-02A4-AFFD257D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F9FD-637F-75B6-7C3B-5D4D1696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65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E551-3554-EB44-0715-3DD0D6D3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5DA0B-F79F-8775-AD0F-1B8DE598B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D3AFE-F135-3393-B21A-D77D6A66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01C02-A4E5-61FA-AAB4-D3CB0725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D239-4F32-184E-9EBC-A02454901EB4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327F-2FB2-11C9-9F2F-0C398AF2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39915-28F6-0C4E-91B5-A7356959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474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EF3C8-5678-5397-1C13-B8EE1BAC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B8A9E-DF6F-0DEE-B8D6-F9643B79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9991D-17F9-08CC-D4FA-E8E33EA11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D239-4F32-184E-9EBC-A02454901EB4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4DB1-3A92-A42C-ED86-212125BFB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4FD5-33B1-BE57-C2BF-F5E77BFB0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CB0A-C26C-E54C-A95E-1162B680DF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79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C315CF5-ACB4-1B39-4E02-1AD20BB1B59D}"/>
              </a:ext>
            </a:extLst>
          </p:cNvPr>
          <p:cNvSpPr/>
          <p:nvPr/>
        </p:nvSpPr>
        <p:spPr>
          <a:xfrm>
            <a:off x="581339" y="2406033"/>
            <a:ext cx="10355126" cy="1040871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855811-A1E8-0C26-DD3B-58C5589B180B}"/>
              </a:ext>
            </a:extLst>
          </p:cNvPr>
          <p:cNvSpPr/>
          <p:nvPr/>
        </p:nvSpPr>
        <p:spPr>
          <a:xfrm>
            <a:off x="581339" y="5712510"/>
            <a:ext cx="10355126" cy="1040871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8B359D-9BC5-EC66-2745-ED921F15DADD}"/>
              </a:ext>
            </a:extLst>
          </p:cNvPr>
          <p:cNvSpPr/>
          <p:nvPr/>
        </p:nvSpPr>
        <p:spPr>
          <a:xfrm>
            <a:off x="581339" y="4610351"/>
            <a:ext cx="10355126" cy="1040871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4DEA3F-9FFA-78AC-7C9F-AEB4116F6203}"/>
              </a:ext>
            </a:extLst>
          </p:cNvPr>
          <p:cNvSpPr/>
          <p:nvPr/>
        </p:nvSpPr>
        <p:spPr>
          <a:xfrm>
            <a:off x="581339" y="3508192"/>
            <a:ext cx="10355126" cy="1040871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270A89-FD81-E255-516F-58FF4A33D13F}"/>
              </a:ext>
            </a:extLst>
          </p:cNvPr>
          <p:cNvSpPr/>
          <p:nvPr/>
        </p:nvSpPr>
        <p:spPr>
          <a:xfrm>
            <a:off x="581339" y="1314763"/>
            <a:ext cx="10355126" cy="1040871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002B3-DF36-1B49-290D-5E56C985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Avenir Next" panose="020B0503020202020204" pitchFamily="34" charset="0"/>
              </a:rPr>
              <a:t>Structure of PiCaS jobs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4F3740-E5E2-FCB6-CF51-A7BFAB00969F}"/>
              </a:ext>
            </a:extLst>
          </p:cNvPr>
          <p:cNvSpPr/>
          <p:nvPr/>
        </p:nvSpPr>
        <p:spPr>
          <a:xfrm>
            <a:off x="2815868" y="1402882"/>
            <a:ext cx="2125526" cy="890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Avenir Next" panose="020B0503020202020204" pitchFamily="34" charset="0"/>
              </a:rPr>
              <a:t>slurm-example.sh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AF3D640-FDF8-8F8F-D811-80F6147BC0D2}"/>
              </a:ext>
            </a:extLst>
          </p:cNvPr>
          <p:cNvSpPr/>
          <p:nvPr/>
        </p:nvSpPr>
        <p:spPr>
          <a:xfrm>
            <a:off x="7558434" y="1402882"/>
            <a:ext cx="2125526" cy="890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grid-example</a:t>
            </a:r>
            <a:r>
              <a:rPr lang="en-NL" dirty="0">
                <a:latin typeface="Avenir Next" panose="020B0503020202020204" pitchFamily="34" charset="0"/>
              </a:rPr>
              <a:t>.jdl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647118-D336-A223-8B34-94FFE541D245}"/>
              </a:ext>
            </a:extLst>
          </p:cNvPr>
          <p:cNvSpPr/>
          <p:nvPr/>
        </p:nvSpPr>
        <p:spPr>
          <a:xfrm>
            <a:off x="7558434" y="2479433"/>
            <a:ext cx="2125526" cy="890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" panose="020B0503020202020204" pitchFamily="34" charset="0"/>
              </a:rPr>
              <a:t>s</a:t>
            </a:r>
            <a:r>
              <a:rPr lang="en-NL">
                <a:latin typeface="Avenir Next" panose="020B0503020202020204" pitchFamily="34" charset="0"/>
              </a:rPr>
              <a:t>tartpilot</a:t>
            </a:r>
            <a:r>
              <a:rPr lang="en-NL" dirty="0">
                <a:latin typeface="Avenir Next" panose="020B0503020202020204" pitchFamily="34" charset="0"/>
              </a:rPr>
              <a:t>.sh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CB1B62-8EF7-EA59-8D69-492C172BE07F}"/>
              </a:ext>
            </a:extLst>
          </p:cNvPr>
          <p:cNvSpPr/>
          <p:nvPr/>
        </p:nvSpPr>
        <p:spPr>
          <a:xfrm>
            <a:off x="4941394" y="3579027"/>
            <a:ext cx="2125526" cy="890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" panose="020B0503020202020204" pitchFamily="34" charset="0"/>
              </a:rPr>
              <a:t>l</a:t>
            </a:r>
            <a:r>
              <a:rPr lang="en-NL" dirty="0">
                <a:latin typeface="Avenir Next" panose="020B0503020202020204" pitchFamily="34" charset="0"/>
              </a:rPr>
              <a:t>ocal-example.py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E80973-C7C7-4E09-C15F-442B64B9B581}"/>
              </a:ext>
            </a:extLst>
          </p:cNvPr>
          <p:cNvSpPr/>
          <p:nvPr/>
        </p:nvSpPr>
        <p:spPr>
          <a:xfrm>
            <a:off x="4941394" y="4677370"/>
            <a:ext cx="2125526" cy="890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venir Next" panose="020B0503020202020204" pitchFamily="34" charset="0"/>
              </a:rPr>
              <a:t>process_task.sh</a:t>
            </a:r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879FEE-7741-1CF6-38AC-56D19914184C}"/>
              </a:ext>
            </a:extLst>
          </p:cNvPr>
          <p:cNvSpPr/>
          <p:nvPr/>
        </p:nvSpPr>
        <p:spPr>
          <a:xfrm>
            <a:off x="4941394" y="5785169"/>
            <a:ext cx="2125526" cy="890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venir Next" panose="020B0503020202020204" pitchFamily="34" charset="0"/>
              </a:rPr>
              <a:t>bash -c “$INPUT”</a:t>
            </a:r>
            <a:endParaRPr lang="en-NL" dirty="0">
              <a:latin typeface="Avenir Next" panose="020B0503020202020204" pitchFamily="34" charset="0"/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84AD228-7A00-8454-5121-CDD26046F75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298411" y="1873280"/>
            <a:ext cx="1285967" cy="212552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3C0D06F-A9EF-9C16-288A-C332634E22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7207969" y="2165799"/>
            <a:ext cx="209416" cy="2617040"/>
          </a:xfrm>
          <a:prstGeom prst="bentConnector3">
            <a:avLst>
              <a:gd name="adj1" fmla="val 21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726E20-CD00-282B-B7AD-9AB9ABD6234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621197" y="2293060"/>
            <a:ext cx="0" cy="186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B512A5-FAAF-97C4-82BC-53B32CD8C09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04157" y="4469205"/>
            <a:ext cx="0" cy="208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C987E0-4161-6DEC-35BD-6E65C93DEA8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04157" y="5567548"/>
            <a:ext cx="0" cy="21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DC0D9A3-2425-EA26-6886-3B3D87BD4728}"/>
              </a:ext>
            </a:extLst>
          </p:cNvPr>
          <p:cNvSpPr txBox="1"/>
          <p:nvPr/>
        </p:nvSpPr>
        <p:spPr>
          <a:xfrm>
            <a:off x="838199" y="164879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Avenir Next" panose="020B0503020202020204" pitchFamily="34" charset="0"/>
              </a:rPr>
              <a:t>Scheduler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F6213A-AC32-6BC3-70E8-860F5CC2F254}"/>
              </a:ext>
            </a:extLst>
          </p:cNvPr>
          <p:cNvSpPr txBox="1"/>
          <p:nvPr/>
        </p:nvSpPr>
        <p:spPr>
          <a:xfrm>
            <a:off x="838199" y="3839450"/>
            <a:ext cx="314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Avenir Next" panose="020B0503020202020204" pitchFamily="34" charset="0"/>
              </a:rPr>
              <a:t>PiCaS client: token ingestion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B3A5C8-2908-C80E-17AB-190A734E94FA}"/>
              </a:ext>
            </a:extLst>
          </p:cNvPr>
          <p:cNvSpPr txBox="1"/>
          <p:nvPr/>
        </p:nvSpPr>
        <p:spPr>
          <a:xfrm>
            <a:off x="838199" y="4937793"/>
            <a:ext cx="208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Avenir Next" panose="020B0503020202020204" pitchFamily="34" charset="0"/>
              </a:rPr>
              <a:t>Token processing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5CF353-A1E9-937C-1895-7AB573E1A5E7}"/>
              </a:ext>
            </a:extLst>
          </p:cNvPr>
          <p:cNvSpPr txBox="1"/>
          <p:nvPr/>
        </p:nvSpPr>
        <p:spPr>
          <a:xfrm>
            <a:off x="838199" y="604559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Avenir Next" panose="020B0503020202020204" pitchFamily="34" charset="0"/>
              </a:rPr>
              <a:t>Execution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AE5C42-9AC8-01AE-6483-E94837EE1B2A}"/>
              </a:ext>
            </a:extLst>
          </p:cNvPr>
          <p:cNvSpPr txBox="1"/>
          <p:nvPr/>
        </p:nvSpPr>
        <p:spPr>
          <a:xfrm>
            <a:off x="838199" y="2610649"/>
            <a:ext cx="2843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Avenir Next" panose="020B0503020202020204" pitchFamily="34" charset="0"/>
              </a:rPr>
              <a:t>Grid </a:t>
            </a:r>
          </a:p>
          <a:p>
            <a:r>
              <a:rPr lang="en-NL" dirty="0">
                <a:latin typeface="Avenir Next" panose="020B0503020202020204" pitchFamily="34" charset="0"/>
              </a:rPr>
              <a:t>Computing Environment </a:t>
            </a:r>
          </a:p>
        </p:txBody>
      </p:sp>
    </p:spTree>
    <p:extLst>
      <p:ext uri="{BB962C8B-B14F-4D97-AF65-F5344CB8AC3E}">
        <p14:creationId xmlns:p14="http://schemas.microsoft.com/office/powerpoint/2010/main" val="26666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Structure of PiCaS jobs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PiCaS jobs</dc:title>
  <dc:creator>Lodewijk Nauta</dc:creator>
  <cp:lastModifiedBy>Haili Hu</cp:lastModifiedBy>
  <cp:revision>6</cp:revision>
  <dcterms:created xsi:type="dcterms:W3CDTF">2023-10-12T08:03:28Z</dcterms:created>
  <dcterms:modified xsi:type="dcterms:W3CDTF">2024-12-04T13:27:34Z</dcterms:modified>
</cp:coreProperties>
</file>