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8"/>
  </p:notesMasterIdLst>
  <p:sldIdLst>
    <p:sldId id="285" r:id="rId6"/>
    <p:sldId id="28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  <p1510:client id="{DD8879BB-BDA0-1372-BF3E-22E47E7BE53D}" v="4" dt="2022-02-17T16:48:24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84889" autoAdjust="0"/>
  </p:normalViewPr>
  <p:slideViewPr>
    <p:cSldViewPr snapToGrid="0" snapToObjects="1">
      <p:cViewPr varScale="1">
        <p:scale>
          <a:sx n="186" d="100"/>
          <a:sy n="186" d="100"/>
        </p:scale>
        <p:origin x="1109" y="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Marsha M [NC]" userId="S::marsha.thompson@servicecanada.gc.ca::d7f189de-04c7-4bdc-b37d-ea4c40d0acc4" providerId="AD" clId="Web-{DD8879BB-BDA0-1372-BF3E-22E47E7BE53D}"/>
    <pc:docChg chg="addSld modSld">
      <pc:chgData name="Thompson, Marsha M [NC]" userId="S::marsha.thompson@servicecanada.gc.ca::d7f189de-04c7-4bdc-b37d-ea4c40d0acc4" providerId="AD" clId="Web-{DD8879BB-BDA0-1372-BF3E-22E47E7BE53D}" dt="2022-02-17T16:48:22.746" v="2" actId="20577"/>
      <pc:docMkLst>
        <pc:docMk/>
      </pc:docMkLst>
      <pc:sldChg chg="modSp">
        <pc:chgData name="Thompson, Marsha M [NC]" userId="S::marsha.thompson@servicecanada.gc.ca::d7f189de-04c7-4bdc-b37d-ea4c40d0acc4" providerId="AD" clId="Web-{DD8879BB-BDA0-1372-BF3E-22E47E7BE53D}" dt="2022-02-17T16:48:22.746" v="2" actId="20577"/>
        <pc:sldMkLst>
          <pc:docMk/>
          <pc:sldMk cId="4156403532" sldId="286"/>
        </pc:sldMkLst>
        <pc:spChg chg="mod">
          <ac:chgData name="Thompson, Marsha M [NC]" userId="S::marsha.thompson@servicecanada.gc.ca::d7f189de-04c7-4bdc-b37d-ea4c40d0acc4" providerId="AD" clId="Web-{DD8879BB-BDA0-1372-BF3E-22E47E7BE53D}" dt="2022-02-17T16:48:22.746" v="2" actId="20577"/>
          <ac:spMkLst>
            <pc:docMk/>
            <pc:sldMk cId="4156403532" sldId="286"/>
            <ac:spMk id="9" creationId="{00000000-0000-0000-0000-000000000000}"/>
          </ac:spMkLst>
        </pc:spChg>
      </pc:sldChg>
      <pc:sldChg chg="add replId">
        <pc:chgData name="Thompson, Marsha M [NC]" userId="S::marsha.thompson@servicecanada.gc.ca::d7f189de-04c7-4bdc-b37d-ea4c40d0acc4" providerId="AD" clId="Web-{DD8879BB-BDA0-1372-BF3E-22E47E7BE53D}" dt="2022-02-17T16:48:11.809" v="0"/>
        <pc:sldMkLst>
          <pc:docMk/>
          <pc:sldMk cId="388990159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1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813982"/>
            <a:ext cx="7022978" cy="392040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495" y="981087"/>
            <a:ext cx="576000" cy="525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1495" y="1595114"/>
            <a:ext cx="576000" cy="5127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495" y="4072431"/>
            <a:ext cx="576000" cy="532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1495" y="3395549"/>
            <a:ext cx="576000" cy="623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1495" y="2326616"/>
            <a:ext cx="576000" cy="4300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495" y="2834786"/>
            <a:ext cx="576000" cy="504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2938" y="93730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Crying face: </a:t>
            </a:r>
            <a:r>
              <a:rPr lang="en-CA" sz="1200" dirty="0"/>
              <a:t>Product </a:t>
            </a:r>
            <a:r>
              <a:rPr lang="en-CA" sz="1200" dirty="0" smtClean="0"/>
              <a:t>Management </a:t>
            </a:r>
            <a:r>
              <a:rPr lang="en-CA" sz="1200" dirty="0"/>
              <a:t>Conveys a moderate degree of sadness or pain with several to dos, managing stakeholders, and never-ending feature lists</a:t>
            </a:r>
            <a:r>
              <a:rPr lang="en-CA" sz="1200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0955" y="1546165"/>
            <a:ext cx="56417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Roller Coaster: </a:t>
            </a:r>
            <a:r>
              <a:rPr lang="en-CA" sz="1200" dirty="0"/>
              <a:t>Product Management involves a bumpy ride with thrilling moments involving innovative ideas, as well as bleak moments involving production problems. </a:t>
            </a:r>
            <a:r>
              <a:rPr lang="en-CA" dirty="0"/>
              <a:t> 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1850341" y="4069542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Person juggling:</a:t>
            </a:r>
            <a:r>
              <a:rPr lang="en-CA" sz="1200" dirty="0"/>
              <a:t> Product Management involves juggling between several alternatives, including skillsets, responsibilities and product roadmaps.</a:t>
            </a:r>
            <a:endParaRPr lang="en-CA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880955" y="346004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Genie:</a:t>
            </a:r>
            <a:r>
              <a:rPr lang="en-CA" sz="1200" dirty="0"/>
              <a:t> Product Management involves granting wishes and making users’ desires come true in a systematic way. </a:t>
            </a:r>
            <a:endParaRPr lang="en-CA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880955" y="286936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Upside-Down Face:</a:t>
            </a:r>
            <a:r>
              <a:rPr lang="en-CA" sz="1200" dirty="0"/>
              <a:t> Product Management represents a sense of fun and amusement when dealing with different cultural perspective.</a:t>
            </a:r>
            <a:endParaRPr lang="en-CA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880955" y="235560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200" b="1" dirty="0"/>
              <a:t>Turtle:</a:t>
            </a:r>
            <a:r>
              <a:rPr lang="en-CA" sz="1200" dirty="0"/>
              <a:t> Product Management is a slow and steady growth process to make the product work over a period of time. </a:t>
            </a:r>
            <a:endParaRPr lang="en-CA" sz="1200" dirty="0" smtClean="0"/>
          </a:p>
        </p:txBody>
      </p:sp>
      <p:sp>
        <p:nvSpPr>
          <p:cNvPr id="12" name="AutoShape 2" descr="data:image/png;base64,iVBORw0KGgoAAAANSUhEUgAAAF8AAABYCAYAAACTSStNAAAAAXNSR0IArs4c6QAAAARnQU1BAACxjwv8YQUAAAAJcEhZcwAAFxEAABcRAcom8z8AAB/jSURBVHhe7X0JmFxlme7bXVvvVb3vW9JJOvsChHAhhMCQwVwJ4giiIHJFh4sK3mccEEZ5lHm8Xp57mRlUZEbwXlQMKKIDAhFIAIGEkBAC2cnenV7SW3qp3rfq+75/1UmqK1XV1Z3uJDMPL/mpqlPn1PnP+33/t/xbx40Q+ATnBPGB109wDvAfSvPr6+sxNDSEwcFB1NbWoqOjAzabDT6fDy6XC4WFhUhLS4MeSe/13fmM85b8qqoqUxoaGlBXV4fjx48b8oeHhw35zc3N6O7uRnx8vCHf4XAgJycHSUlJhvzs7GwUFBQYIeTl5ZnXyspKc975gvOGfJF66NAhHDx4EPv378fu3btx4MABQ3x1dXXgrPFDAikqKkJpaSnmz5+P2bNno6KiArNmzUJqamrgrHODc06+yD18+DD27NmDjRs34q233jLHpgrJycm45JJLcOWVV2LBggWYMWMGysvLz0mLOCfk65YtLS3YtWsXfv/73+P555835mW8iItj4aseYCJPIRO1cuVKfPGLX8Rll12G3Nxc4zvOFs46+V1dXdi8eTOefvppvPbaa0YIAwMDgW9Phwi22+JMscXH0cb7j+dnOVGY7YTdTps/PILWziFU1fdhiO/1RMO+EfOe1sy8jwT5DJmfiy66CDfffDM+9alPGVMVpxtPMc4q+bLlP/7xj/Hqq68a59nX1xf4JjxyM5xYUpmMueVJmFaYgPKCRORlOBBHIbgcKvEBkkYwODSC3gGfIb6jyy+II3V92H+sFx8e7ML+ql7/j0aAfkeOecmSJfjGN75hhDDVOCvki+Rnn30Wv/jFL7Bt2zb09kYmYu60ZFw8N9WUmSWJyCHZmWl2uJPtSEixAwlUffHtUwmquo6xdRhQCEPdw0YIbSzNbYMURj+2H+jC1t2d2Lzba4QVCXPmzMGNN96I22+/3TjrqcKUk//+++/jmWeewYsvvmiimXBwp9iw6uJ0XDI/DXOo5TOKEzGtKBHgcdB0QETpNZTwSLAEwRYCO4veD46g6XgfDtb24gBbwbaPO/HqljYcrg3f+pQvrF69GjfccAOuu+66KckZppT8119/HQ8//DBeeeWVwJHRcCfbcPliN64m8X+9LB0zZ6X4c24SZUosRMcKCYT+ATRXEkgrTZLIf31rOzbv8mLv0R7/eSFQK/jmN7+J2267DYmJVIhJxJSQ39/fj3fffRff/e53jXMNhZzmgunJWHN5Jm5dnYvpFcnUbqq1NHzSaxMBahHOePS0DuClTW147o1mrN/ahvZOeugQyBfcf//9uOmmm4wznixMOvk9PT147rnnjGPdvn174OgpZHscWHmhB9+8sQDLF6RREymJYRKvWpwt4i2oNcg00dm2tPTjkWfr8MyrzThKZx3KiiKiO++8E9/61rdM5jwZmFTyFTIqhPze9753WqIUz4esKErA1/8m32h7errTH5zLtJxt0oNxUgBssTR1Gza34p+frsO7O73oo+MOhtPpNCboO9/5zqS0ANsPiMD7M4YSpvvuuy9shnrNJen4l/8xDasvzUQatd+QLid6PkDVYLHTDE0vSMDli9zMKYCte7pGuR11gSgxVN/SpZdeesZZ8aSRv2HDBuin1B8Tis9ekYkH/lsJLl7sgUOh4iA1arRSnR+gMsTTF6RnuzCnKAkJzjgcrOlFV++pyqp16xmVHS9btuyMkrFJIV9Rzfe//30TVgbDRU366ppc3PeVUiyqZCSjZ1AUcz5DdaTPVetcOCMZOW4HPmKS5mXeYEF+TX1R0vyLL744cHT8oBqeGdTt+9hjj5noJhQ3rcrGd79Sgrnz6FjPJzMzFlRXts5MtoCvfCYP/3BbCTypTPCCoPEEBRVvv/02XdfEnuuMyNfAxpNPPmkqEAy1xGsYt99zcxGKi5OAzqHz08xEg/jsHTZm8o7r83EHheBRhh0EdXUrj4mUPI6FCZMvab/xxhsme1XnmAURr8Tpf95Zhrlstsa+R9MMXRCunC+gmYwn5/fcUoTb/msOUpNOZbpSvpdffhlPPfUU2traAkdjx4TIF/Hqg3/kkUfM4EcwZpUk4r4vFWHRTNp4cRjO1IhcZVpWF+WIj/9UaFclKBXr+3MtCFWf+pOZ6cTfsSVfuzzD9K5a0CjaE088YRRR0dB4MCHyOzs78bvf/e607DUv04HbPp2LK5lExTNSMBlrMCytJrkjrKiPIdtAdxe629vRydbTrqFBvu/r6sIwowoJxAjCuu5cwQhgBMVUrJv/OgeLZ7FFB0FjEUosQxVxLEwoydIQ3xe+8AXzGozPrszEz/6+gul4gr+7IPiXAwT6SGonm2iPtwP93T1suoOmJRmidRq1XeGbzW6HIzERKWlpSPakm/cnW8VEYeQX5vqRGAXLMLS334efPF2LB35ePapnVBnwT3/6U3z5y18OHBkb49b8dmqm+uPVNx+MJbNS8N/pmPLySbzVXWDBZoeP9rHteD3qDh1E07FqtFFbOts6KIQeanov+nv6TdF7Hets86KjqZHn1qCe15yorTGtYdymKI4VsbE+DpoExxCzVjvaulxo73ahq09ZNn+Lx2Hn9/FjCJZkJ9Lp3nhlFm64Kitw0A9ZAw0OyRzHinFrvvrjv/rVr2LHjh2BI6w7NeLeW4rxg2+Uwi71CrbzNhv6WLG2hnp4T7RigAQLcTFwaBRdDYKvjgQH3FmZyMgvgCtZzV4XR6m6iCTpIwM21LanoL49Ce09TrT3ujAwFE+toyOl70wk8WkJA8hN60OBpwvpqX3+a4f4Zbifl7q6bHh5QzNu+8cDaOkY9B8n1AGntOmOO+4IHImOcSVZku4f/vAH492DcWFlKu6k1pdPJylslsHwkcHWulo0H6vH8NCweWARL4hYY9blZ/VqFT00i4RjFJ1liFFTH/2DjiWyiccrtY+kN9TyQWp4VZMbH9VkYVt1NksOdtZmobo1Fcc7klFHgdS0peBIsxuHW9LQ4E1CS1ciW4YDrvhhJLnYGtRqQk2SbumKR4otHjVNfdhxqNt/nNAQaUJCghkPjmVmRICG2LB3714z2B0Mja0qArhoAW/WR+aCQaZ8gwMY6OszJItIVV7vRaIryYUUTyrSstwsHqRls/A1xZNC7U4w51gBkLmW6PZ2+s1PCCcGIivex2zUha1Hs/H8R6V4aVcJ9h5PRw+FkeAcQhJLAoWjkqjCzzZe19CRhM2H8/D8h2VYv7cIR5vS6I+oKeFMEZ8zP8eFm/4qG3kZNF1B2Lp1qwk/Y8G4yZfZCcbcaUm4fKEbiR5WIkxYabc74KQ22KgpAZ8Kh8uB1IwM5JSUoKSyEmXz5qNsvsoC81o8qxI5paUURBavdfqFIIExxEug440PN6okYZDEdtrzN0jen3eXGO1WVChyqQZGkj46+OFA0fuRYWo4m1s8z3HQTPUN2fF+dS7+tKMUu+syKABSJKEGg88Zx+RryaxUrGBOY9fYQADHjh0zUaBC0LEQM/lqUurP0EBJMFZfmoF5GgwJ6X41kMqSKE9ODtLzs2F32pCQloK8sjIUzpgJd24e7IpiRKblSPnqSEqifc9GAc8pqKhAitsNB69NzUhHZmEB7b/LL41gkKDOHhde21uMrVU56Bl0+EcSRTrJVQQVb3cyakqGM4kti8WRmAK7K8EvTNk7DPM8CQqoOuHG+n1F2FOfwfiddQttAYzm0t12fG5llhmjCIZCziNHjgQ+RUbMNn/Lli34zW9+Y1JqC0mU/r03F2PeojTEhZocC6yznfY5KS3VEOrJzuZ7N/MAavRJ28GTpF2Wsdc3IoukuNhqkt0euCnAtMwskpbkF5JOsyCNpVl5a38Bth/LRhfttp3HzGkUUhyjreTMPORUzEPRwktQOG8p8mZfgJzpc5GSlU9522gau03eEccftnoqO+ic2yjQ4vRuuBMtUxeoMx/XlmhDdqodL25sRX3LqekvimGKi4uxcOFC/nZk/Y5Z8zUq9cEHHwQ+8UJWUFlsSZ7LmINRZIwCv+C5dlciEqjBzuQUkkFNk+ZK2/QsGs1iBIEEFqdagC7jdTpHLYHRja5VizDeN/heFJps86FGDz6kc+3sp3bT7otEkZmQmo6yC1dg5vLVKF74X5BVNguegjJ48ovhKSxH7owFKL/4Ksy8Yg0y+J3qpgTQRk2XKaptT8brHxfASyHAfrqCedLsuKAyBcnqKg9ASde6detM90M0xES+7Jc6jzQx1YLTEWcGHXLU5EIinNNgiKTnVGWUghsNJ0h6X98w3tzcikd/XYN/W1uLFze0oJ/HjBAEnatrQq+1wPi8q9eJLVXZ1FKaEJkNCm+Y56dk5aH0ohUonL8U6UXTKQi3uX6ovw+Dfb0YHuyHja1SrSK3Yj6mLb0KmWWVbHF2nuYzrWeE0c7+Bg8ON9MBD9qNsE+C1ZHeXbYwzcwxsqDBFvHV2toaOBIeMZGvjjNNcgqGYvsVS9zwZPGm6jwbL3jn7q4hPPNaE77HbPGBn1edfP3Zc/VM5hg/s1lHblEEH9xHe1zLGP4IyZFcbNR6aa4rOY2mZTHyZy+hj0gmcf3GyYamNTJLEoKcr5utoWTxZfAUlfM4mSWUDwz54rGzLhNtnUwgg7WfyaSNCnQ5edAMumBobpJMdLQ0Kibyjx49OqrnUkhnc6ssTYQ9WSYkcDBW6K5Uz7c/aMc/rfWPl7Z3DeMEExbFzT/8ZQ1e39KGfqXv1kSocCDRnd0J1Eo3BoZPdfdKazNLZyJ7+jxjv31WvBoFImlooB/uvBLkzlyIxLRMv7+gputKaX6jyA+GvuCzlBQlopChZzA04LJv376oUyFjIl8pc2NjY+CT4c3MJnOImNDOs1igtsp/L29qDTtfps07ZKZxNNX2UtOikE9ivL0OJk30BWTCEMXqOJJSjT1Pzsxlyxib+JPgeSLcXVCODArP39+ka+PQ2WdnhkzyfVQ2e9Dv6S05KM93mZE7C0pId+7caYQQCTGRb82Tt5DAm1RQ2uZmwSPM40QdI4RIV5/oGEJnb8CoRgK/6qez9Zo+Gn4WySyptPWJaRknTcd4oFaSmOah4HL8WhYQnKrh7bWhs4vBq/yomFPVAg9Qmp8wKuSU2VHIGW0+akzky3srzreQxKhkRnECEphmy+lMFGMp5FjfS/N76ATbup3kQOGp/3BCqgdOxvOy/eMGb2qjw1UeYE9gDsLfVOSkiLG62YZ17wMbd9LJd7NygfsJZdT8nPRT5CtIUax/xuSH2vskkq75lIki/ww03yIrHPRdtO8NSP4QHW6fohDBSIuZKolX8jTOPsOT0HU2B80IBWDlIqpLQ+swXtvuw0PP+vDwcz7sreLv6/lJg8xOMPmCRreihZsxkR+a1SpMT6b2a27LuYaoUXh58gP/J3MTS3ofCXLSIyRV3eByt5YSDDO6ae/04SAt8AubfXhqg48RkJ988aFp68EYqw4x0Rc6Q1cKpQUHE1Ssk4i2aEHfRfnaD4aALscwUhOtbl3/w/d62zDY2xU1u4wGRUuDzHj7ezoDR/xIYJiZ5BqBO5k+lhbtvY99eG/fCBgkBTgJnBiA7h9tYtWYtdNyy7EWMUwUctyRkMSMN1GaNIYA1EuZkdQvfZeOGv67WhqMAEwmPU7ExdvQ392J7tYmar4/TNTvqn8nwcn8gUmdiHbRx1sC6Kb996RSEUKeRyZH+VGkFjAm+V6vd/LJDxC6ZKbS8vAELahIRo4Sl2hzffhMqWYgxB/OGfJZejpOwNtUR+3tGbcAlPF2NtejrfYIzY3o8bcmdUEnU9Am6+UxfSNNb2McIiEoCHFq3DoIynSVaE2YfGth8aRC9oT/rluRiU9flo4UZrKGNv5PnXWXzE/FVRd5kJop9QpfcQOanYzkflRkazG0zKC/Q06/1V57GK3HDvM9/9MIzljQdRTUQE83Thw7ZIQn8hnn8HUEpZle3kuzl9nGgvTB6oRr9Q6iu2d0dGW3282MZr2Gw5jky25ZN5g0qPLU6FnlSfjB10rx9zcXYvliN65Y4sFdNxSYQfiFmnoSqafUgsimRham96DQ081kWH7C3xva0VCL43u3UYvpHWnD1XPpf46QZxHpJFkdhcM03rU7N6Nxv4ZIWUkek56ok21WbgcyKehB3+jrrU9S7lAfKF+pocVIGJN8IVzINhny0LTxSgrgrhsL8fh9M/Bv36nAt28uwuLZqbAps41mciyQjExq5KKiZjhpj4cNOSKUidqxgzjy3ga01R0llTQWJMO0jJNFisVCBZOJqv3oXdTt3oqBbq8RlhEkfycvtRez8tqRljjA3w9PWbhcUPeItpwoJvI1Lz0YsnFawaGllqGKNC7oej5gRrYTs+akYObsFGTnBvpIYiFeoCN00BbPyW9HGU2DOtZEUDybukapWmsO48jm9Ti06RW0HP0YPd4TdJ4MRdkaFM2oZdST8P1vvYjaXVvQ3+U96SckyETHIJaWNSHH3WMa7GkIPP/AkJadjj4jlLdQxES+FgcH2y0tGtDqjT7NOI7pF6JArUpd0poFrKL3Y8aYIZAAU/qxclY9itK76SYUnVDrAoPsHQ3VqCOxVe+/iaNsCYfffRWHN73KVrEeR7e8geoP30HjgZ20953GZEljewfpQNmSlk1rxILiFgqT4adGtEIRIL+xdQDt3acSKv2GVjJGW1QdE3XTpk2Dx+MJfCJHvcM4VNvL5ItERet7OVsg2XHU+Apq/5WVdZiZ0260tJ8E0n6YbFWm09tQY+x5zYcbcWz726jf8z5bwz70drTxHCcJdrDBkfgBO9JcA7isogHLZzQgWXlEBH2wCDxwrBd1Tad6MOUrZe/PKM4XtGlE8DKY/kGm1kd70D/AGp0Paa4gW0whLChtwaq5NZhf2IqUhEGaRtpzFt+ITJEDNqcLdmqjuh/sfC/SFQ2ptfRRWMqW82lirmArWjWnBmlJJJQCOW0KSQDSPfmuXYd70HDi1BwemRxxdsbkl5WVjSJflmJfdS86etjMxqP46oJWIqIyFS1GBJHoGXkdWLOwGssr6lGS0WkmRWlmgoQwMGTjK8lm0euABMOHUByfldKHeQWtuG7RUVxReZxJE80ghRJJ6w1oXgYZDmt9r5TSgubtaAxXK1giISbyS0pKzP41wRigvT/IpjbSRQFEG/CwoGegU+rj+SrGrsd093FCRLFkksgr59TilmUHcTVfZ+e1IZ2ZcLJr0BTN11HS5KZg8t3duKCkGV9Yegg3XHAEcwraKKwA8VEg/ZGTPUzi272jO9C0ZlfbymgSVSTENF1QGdpdd91lVqBY0L4Hf3t9Lu6/tRj5RZSuxl0jgbUcpH/YtKsD//7WCTPR6m9WZmHZXM08owRijWzGA/FGP6DWMEAb3jNgM72f0s3WbpfxB57kASQ5mLXyPE2gkpky8zrVgoKJN7+lrmQfnvizDzuPaI4Ps15XHOaXj2BaRit+9eIx7Dpyqidg7ty5ePPNN09T2mDEpHtyHtqbJnj96QCb2hvbOvx2LiStPg2J8di6z4v7/7UK//eFBjz+fAP+7sdHzGiVUdMpMUEsNCki0ekchCetF3lZXhRkezGP/mBxyQlMz21HPj9nZ3QjhQmUGRwPXBMLNJInC6CV7NUNp5ytIhzxFRykhENM5AsXXngh5s2bF/jEZ2M9tVKvuoHSlq2LVl9XvNn9471dnehm1trFNHzL7k788MkabNnh9Q+UTyXkjDX1T/3+bAVCvDRcROuzoiK9j+BUI4Hm3kR8u+lsvT1qU35I25cvX26UNhpiJn/mzJm44IILAp/8kNTf+tCLlnpqTZQeSpkVT7LdDLoHYyOJ/8mz9ThW1ePf5GIKGkBYhJqVCUDEa6CszTuILg13BkETplasWBE1uxViJl/eW3uUhXrvdZtase3jLrbBKA9DbV/E7PWztPOheGljK3762zo0NlCAWu80FSZoCqDwcoBK1dQ2aIQQjMzMTLOZ3liImXxBm8NJosE4QNPz5gdt6Gmh7deuHuHAjHjatGTctjoX0wpGZ3xemqAnX2rEI7+uxfEamrDAriDnO6T5PkZs3l51Z4wOGGRuxjI5wrjIlxO5/vrrT2tOr7zXjjfeb/c73nC8Gec3YhYVf/1zBUgPWdOq+TqP/r4e9z96BPsPdPv7SCwhhPu9/yQYF/mSppa8X3755abvwsKeIz0mchlS/B7JbFD7U90OfOmaXNy+JhdpmmwVBNnN365vwZcf3I+X3j6BAatvXPdRHqHf1U/HWs4SzuRW4yJfkOO95ZZbRnW0qdm9uOkEnnu92a+x4QQg7ed5OXkufOvGQnxmRaaZchgMZYhb9nbinp8cxa3/uB9P/PE4mk8whJMvUKuSWVOxhDFWOc8x7r0XRLqc73vvvWfGJ60cTV3MndTWJTNSkKNJo9LY0aaQ5LPwcFq6E5Ulicwy/SFoT8igSSuzRbWmXYe66cy7sX1PJ45W96CldRA12guHZmmYeYa3S/NnRpdOFm/nEFI1OqbWpZ7XM4XkyFLTNILth0bQyPTEUhzN7NAUkeA1uMpstVpzLExoKahmY2muvvadCV55ncqH/dvr8vDQ18thl7aGWzAhSCsT4tF8vB9r/9yIX77ciB0HT82ADoeCLCeKcpzMjuNRyFeROxTi6CzIERbnJmDNFZlYZu37cCYyEM98nE07fHh83TB2HmVqwuxW1GmCgSZHBU+vWbNmDV544YXAp8iYEPmCZrFp5yWtP9JAsQXN13/47nLc8Fc5focZSQACNd/XP4w/bTyBX73UhK00OfXNpzLFM8Ut1+Tg/9xVjrxsRlh6zIkKQO6J5vSZl3vw5Gs+tPa44KTVPVPyx23zLaiXU+SHxrPHGK//8P8dwzoSqs1GTfIV6aEpmHja789clY3H7qnAPV8qwpUXulGQHX0EKFbsp6nS/poGQQHCuKBWSiU6wix23eZWVPH5nCG+aqKYMPmKfK6++mqz9WHo7Iadh3pw32NV2LKjw6/90RIwNQwGSfm5LtxNR7z2wUp8//YSfOrSdJTwmLZaUSeekprxorwgAWWFgV7FiTRw3ZPK08rW+KNf1mDD1nZo34WJyjEUZ7TZkcJNORfNTQndCqCJzlEzjSuLEv2r0kVypOcPHI+joFJS7JhXlmS2A/s0BTC7PAmZbrtZcpnBV206pPtaW/xGKgumJ5mtWpYudCNuIjbfEB+HNhL/8No6/HpdI7r7HcjK8owaGjzrDjcUWiIqGWqPtWBoBte1l2bg27cWYZl2EpQZiuICDKRVai0KKXl+LyMXzYnpGxjBAENRka+F1WMhLcmO0nyXEeaEuqwZMIj4f3qqBj//9waz0tzt9qCkpNhEe6LtTG3+pJAvKPTU3pN/+ctfAkf80Nqti+ek4tu3FOG6VdnGxMS8jMgIworr9Zmvcn46PhakiBpjGO/iDd2HgttD5//wr2rMSkNl4EJGRjoKC4smjfwJ2/xQaK+xe++9F0uXLg0c8UM9n+/s8OIHj1fjN0yavHoQTREUoWPxou8lKJGojFezAzRiRHM2ZlG2PR7iJVBNeWer2/pBO374eJUJgS3ihVjVNNYZ0pNGvuzwqlWrzJ6a2ok7FB8xjv+Hf63C/2YzllaZjFVJUCxaPNVQRJZsR1NjP379QgMe+NlR/HbD6DUJgvIbrbFS35aSTWm+lv+EbnI01nwdC5Oyu6AFRUD6kxiar6Jl8MEZsCB7/c5HXjS3DyKd2u+mPU6STVY0FM0hTwUkdJHO0s967dvfhcefP47/RVOzm9l1OAwNDfmdPYlXbqPtb5qamkYtetNsBUWB11xzTeBIZEyazQ+F9mh48MEHsX79+lH20EIpk7FbV+fgcyuzUVqUYLZoN0KQc1SZilqJcEUxxuTRmff60NDUjze3teOJPzUwyesy2XE0iHxptrRfzxWq9dr4+kc/+pHZeXwsTBn5gpZCPvTQQ2bv/HDTzNW3o4Vkn12ZgRuZaM0sTTIOWptknDRHqp2qONFaWoQHoBkUA/y95pYBsxpy7atN+OhAt+mXCoVIlpZHW1EYDAnk7rvvNs8ci+mZUvIFmZ4//vGPZhM4LY0MB23lXpyXgIvmpGDVUg8une/mZ8bSinRGaeI4hKDIyELgrRZWf/BxJ15jsrSRCaD2zm9kPhIOyuC/9rWvmT9o88ADD6CmpibwTWQotte5GnSKBVNOviDN0W6z2iRp7dq1ERdbqKdQfUMFWS4zrWQuE6XpzFC1UCJN+7ZJEFYgES5xUvhgkS4Txshox8EuM5XvEIl+d5cX1cf7zaB/8A6xwZBZkb2+9dZbcdVVVyE9Pd1sa/boo49G/DsAmsv6+c9/3uwwJbMTK84K+Ra0kl2bJemvSCgfiHZrLRlSL2ZeptP4h/xsFr7X4gl9p7+dksp4XGMJ6nrQrLEGmhKt3dVu4E3Ucn2uPt5nOuuOtw6gVSFoFFhjFfqLEaGTBeTD3nnnHbO9mXbRlcPVeLbm51gDTOPd2v2skm9h06ZNxhHrYbQxkEK4WCDitfzmFPm2k+RrirbI1oiYBmU6usJrdigUoWl4dPHixUbjNUwabX6lzI+6UxThWOQr6ZoIzgn5FrSFjLokJAytcFeJtlfBZCIrK8uExUoKZV7014GikT4VOKfkW5A5UivQnszaEFsdVVqIF2uUEQs0d1Iaqh5Y/UU4zcK49tprjdafK5wX5AuKl+WIZU8lALUKFSVriqeV4Kioujo3NL4WFBZaUzYU9kmTNVFVU9xlVhYtWmReFcFIELFmolOF84b8YEgI2lhJRVmkBKBNVGVvJQBtn65dUNSHouhEghDJmsqu+ZF6JE3Z00CPtFyLFGSf9XcRJ/sv/pwJzkvyw0FmSMJQdfUqJ21VXa/S9GBtVp+7BKHj5yv+w5D/nxF+A/kJzgk+If8c4hPyzyE+If+cAfj/igHWPeKaFe0AAAAASUVORK5CYII="/>
          <p:cNvSpPr>
            <a:spLocks noChangeAspect="1" noChangeArrowheads="1"/>
          </p:cNvSpPr>
          <p:nvPr/>
        </p:nvSpPr>
        <p:spPr bwMode="auto">
          <a:xfrm>
            <a:off x="123825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810243"/>
            <a:ext cx="7023600" cy="392201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495" y="993387"/>
            <a:ext cx="576000" cy="5259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1495" y="1607414"/>
            <a:ext cx="576000" cy="5127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495" y="4084731"/>
            <a:ext cx="576000" cy="532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1495" y="3407849"/>
            <a:ext cx="576000" cy="6233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1495" y="2338916"/>
            <a:ext cx="576000" cy="4300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1495" y="2847086"/>
            <a:ext cx="576000" cy="504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72938" y="857274"/>
            <a:ext cx="56417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Visage en pleurs</a:t>
            </a:r>
            <a:r>
              <a:rPr lang="fr-FR" sz="1200" dirty="0"/>
              <a:t> </a:t>
            </a:r>
            <a:r>
              <a:rPr lang="fr-FR" sz="1200" b="1" dirty="0"/>
              <a:t>:</a:t>
            </a:r>
            <a:r>
              <a:rPr lang="fr-FR" sz="1200" dirty="0"/>
              <a:t> la gestion de produits entraîne une quantité modérée de tracas ou de désagréments en raison des nombreuses choses à faire, de la gestion des intervenants et des listes interminables de caractéristiques. </a:t>
            </a:r>
            <a:endParaRPr lang="en-CA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80955" y="1558465"/>
            <a:ext cx="56417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Montagnes russes :</a:t>
            </a:r>
            <a:r>
              <a:rPr lang="fr-FR" sz="1200" dirty="0"/>
              <a:t> la gestion de produits s’apparente à un chemin cahoteux où l’on connaît des moments excitants et des idées novatrices ainsi que des moments plus sombres et des problèmes de production. </a:t>
            </a:r>
            <a:r>
              <a:rPr lang="en-CA" dirty="0"/>
              <a:t> 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1850341" y="3989509"/>
            <a:ext cx="56417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 Personne qui jongle : </a:t>
            </a:r>
            <a:r>
              <a:rPr lang="fr-FR" sz="1200" dirty="0"/>
              <a:t>la gestion de produits consiste à jongler entre plusieurs solutions de rechange, notamment des ensembles de compétences, des responsabilités et des feuilles de route de produits. </a:t>
            </a:r>
            <a:endParaRPr lang="en-CA" sz="12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880955" y="347234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Génie</a:t>
            </a:r>
            <a:r>
              <a:rPr lang="fr-FR" sz="1200" dirty="0"/>
              <a:t> </a:t>
            </a:r>
            <a:r>
              <a:rPr lang="fr-FR" sz="1200" b="1" dirty="0"/>
              <a:t>:</a:t>
            </a:r>
            <a:r>
              <a:rPr lang="fr-FR" sz="1200" dirty="0"/>
              <a:t> la gestion de produits consiste à exaucer des souhaits et à concrétiser les désirs des utilisateurs de façon systématique. </a:t>
            </a:r>
            <a:endParaRPr lang="en-CA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880955" y="288166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Visage à l’envers : </a:t>
            </a:r>
            <a:r>
              <a:rPr lang="fr-FR" sz="1200" dirty="0"/>
              <a:t>la gestion de produits représente un sentiment de plaisir et d’amusement face à différentes perspectives culturelles.</a:t>
            </a:r>
            <a:endParaRPr lang="en-CA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880955" y="2367907"/>
            <a:ext cx="564175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200" b="1" dirty="0"/>
              <a:t>Tortue : </a:t>
            </a:r>
            <a:r>
              <a:rPr lang="fr-FR" sz="1200" dirty="0"/>
              <a:t>la gestion de produits est un processus de croissance lent et constant, qui vise à faire en sorte qu’un produit fonctionne sur une certaine période. </a:t>
            </a:r>
            <a:endParaRPr lang="en-CA" sz="1200" dirty="0" smtClean="0"/>
          </a:p>
        </p:txBody>
      </p:sp>
    </p:spTree>
    <p:extLst>
      <p:ext uri="{BB962C8B-B14F-4D97-AF65-F5344CB8AC3E}">
        <p14:creationId xmlns:p14="http://schemas.microsoft.com/office/powerpoint/2010/main" val="41564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FCB8C1-63F1-40AE-A198-038EC5CCAFB0}">
  <ds:schemaRefs>
    <ds:schemaRef ds:uri="4a8324f8-10e0-42c9-8a9f-8aa76b7b07a7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9d71fdf0-d220-403a-9531-ad65ebf45c1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F3B9C5-A32E-438B-8E3D-CC60FE1E0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321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Historic</vt:lpstr>
      <vt:lpstr>Verdana</vt:lpstr>
      <vt:lpstr>TMB TEMPLATE PPT EN</vt:lpstr>
      <vt:lpstr>PPT16x9_ESDC_Final_EN01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Hossain, Purnima PH [NC]</cp:lastModifiedBy>
  <cp:revision>179</cp:revision>
  <dcterms:created xsi:type="dcterms:W3CDTF">2021-09-16T14:31:06Z</dcterms:created>
  <dcterms:modified xsi:type="dcterms:W3CDTF">2022-02-17T17:22:17Z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