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7"/>
  </p:notesMasterIdLst>
  <p:sldIdLst>
    <p:sldId id="28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4B5"/>
    <a:srgbClr val="9458A3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1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991934-04D3-43C4-B69B-147835977462}"/>
              </a:ext>
            </a:extLst>
          </p:cNvPr>
          <p:cNvSpPr/>
          <p:nvPr/>
        </p:nvSpPr>
        <p:spPr>
          <a:xfrm>
            <a:off x="1427390" y="1338942"/>
            <a:ext cx="2785380" cy="1676400"/>
          </a:xfrm>
          <a:prstGeom prst="rect">
            <a:avLst/>
          </a:prstGeom>
          <a:solidFill>
            <a:srgbClr val="01A4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30" y="559905"/>
            <a:ext cx="7022978" cy="4262187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/>
          </a:p>
        </p:txBody>
      </p:sp>
      <p:sp>
        <p:nvSpPr>
          <p:cNvPr id="9" name="TextBox 8"/>
          <p:cNvSpPr txBox="1"/>
          <p:nvPr/>
        </p:nvSpPr>
        <p:spPr>
          <a:xfrm>
            <a:off x="1207542" y="562749"/>
            <a:ext cx="69751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endParaRPr lang="en-CA" sz="2400" dirty="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5900" y="1288231"/>
            <a:ext cx="3084761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ea typeface="+mn-lt"/>
                <a:cs typeface="+mn-lt"/>
              </a:rPr>
              <a:t>Pause for a </a:t>
            </a:r>
            <a:r>
              <a:rPr lang="fr-FR" sz="2800" b="1" dirty="0" err="1">
                <a:ea typeface="+mn-lt"/>
                <a:cs typeface="+mn-lt"/>
              </a:rPr>
              <a:t>Health</a:t>
            </a:r>
            <a:r>
              <a:rPr lang="fr-FR" sz="2800" b="1" dirty="0">
                <a:ea typeface="+mn-lt"/>
                <a:cs typeface="+mn-lt"/>
              </a:rPr>
              <a:t> break! Be Right Back! </a:t>
            </a:r>
            <a:endParaRPr lang="en-CA" sz="2800" b="1" dirty="0">
              <a:ea typeface="+mn-lt"/>
              <a:cs typeface="+mn-lt"/>
            </a:endParaRPr>
          </a:p>
          <a:p>
            <a:endParaRPr lang="fr-FR" sz="2800" b="1" dirty="0">
              <a:ea typeface="+mn-lt"/>
              <a:cs typeface="+mn-lt"/>
            </a:endParaRPr>
          </a:p>
          <a:p>
            <a:r>
              <a:rPr lang="fr-FR" sz="2800" b="1" dirty="0">
                <a:ea typeface="+mn-lt"/>
                <a:cs typeface="+mn-lt"/>
              </a:rPr>
              <a:t>Faites une pause santé! On revient tout de suite!   </a:t>
            </a:r>
            <a:r>
              <a:rPr lang="en-CA" sz="2800" b="1" dirty="0">
                <a:ea typeface="+mn-lt"/>
                <a:cs typeface="+mn-lt"/>
              </a:rPr>
              <a:t> </a:t>
            </a:r>
            <a:endParaRPr lang="en-CA" sz="2800" b="1" dirty="0">
              <a:cs typeface="Arial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E533865-9C7E-47C2-BA5C-E74DE48FF176}"/>
              </a:ext>
            </a:extLst>
          </p:cNvPr>
          <p:cNvSpPr txBox="1"/>
          <p:nvPr/>
        </p:nvSpPr>
        <p:spPr>
          <a:xfrm>
            <a:off x="1497109" y="1390546"/>
            <a:ext cx="2931266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ea typeface="+mn-lt"/>
                <a:cs typeface="+mn-lt"/>
              </a:rPr>
              <a:t>Be Back in / </a:t>
            </a:r>
            <a:r>
              <a:rPr lang="en-CA" sz="2400" b="1" dirty="0" err="1">
                <a:ea typeface="+mn-lt"/>
                <a:cs typeface="+mn-lt"/>
              </a:rPr>
              <a:t>Soyez</a:t>
            </a:r>
            <a:r>
              <a:rPr lang="en-CA" sz="2400" b="1" dirty="0">
                <a:ea typeface="+mn-lt"/>
                <a:cs typeface="+mn-lt"/>
              </a:rPr>
              <a:t> de retour dans...</a:t>
            </a:r>
            <a:br>
              <a:rPr lang="en-CA" sz="9600" b="1" dirty="0">
                <a:ea typeface="+mn-lt"/>
                <a:cs typeface="+mn-lt"/>
              </a:rPr>
            </a:br>
            <a:r>
              <a:rPr lang="en-CA" sz="9600" b="1" dirty="0"/>
              <a:t>15</a:t>
            </a:r>
            <a:r>
              <a:rPr lang="en-CA" sz="4000" b="1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Props1.xml><?xml version="1.0" encoding="utf-8"?>
<ds:datastoreItem xmlns:ds="http://schemas.openxmlformats.org/officeDocument/2006/customXml" ds:itemID="{A2F3B9C5-A32E-438B-8E3D-CC60FE1E00B9}">
  <ds:schemaRefs>
    <ds:schemaRef ds:uri="4a8324f8-10e0-42c9-8a9f-8aa76b7b07a7"/>
    <ds:schemaRef ds:uri="9d71fdf0-d220-403a-9531-ad65ebf45c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CB8C1-63F1-40AE-A198-038EC5CCAFB0}">
  <ds:schemaRefs>
    <ds:schemaRef ds:uri="http://purl.org/dc/elements/1.1/"/>
    <ds:schemaRef ds:uri="http://schemas.openxmlformats.org/package/2006/metadata/core-properties"/>
    <ds:schemaRef ds:uri="4a8324f8-10e0-42c9-8a9f-8aa76b7b07a7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9d71fdf0-d220-403a-9531-ad65ebf45c1d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33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Historic</vt:lpstr>
      <vt:lpstr>TMB TEMPLATE PPT EN</vt:lpstr>
      <vt:lpstr>PPT16x9_ESDC_Final_EN01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HAERENS, Norman</cp:lastModifiedBy>
  <cp:revision>73</cp:revision>
  <dcterms:created xsi:type="dcterms:W3CDTF">2021-09-16T14:31:06Z</dcterms:created>
  <dcterms:modified xsi:type="dcterms:W3CDTF">2022-02-21T20:21:29Z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