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4"/>
    <p:sldMasterId id="2147483751" r:id="rId5"/>
  </p:sldMasterIdLst>
  <p:notesMasterIdLst>
    <p:notesMasterId r:id="rId7"/>
  </p:notesMasterIdLst>
  <p:sldIdLst>
    <p:sldId id="28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8A3"/>
    <a:srgbClr val="01A4B5"/>
    <a:srgbClr val="A2D7DD"/>
    <a:srgbClr val="A0D3CC"/>
    <a:srgbClr val="2A577E"/>
    <a:srgbClr val="375064"/>
    <a:srgbClr val="CC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F0A89-C5EB-8186-F8DE-F810A4F7D2D4}" v="29" dt="2022-02-09T10:40:47.981"/>
    <p1510:client id="{337D6EA9-04E6-C3B3-9F9A-F14F5AE800C8}" v="4" dt="2022-02-08T18:46:47.489"/>
    <p1510:client id="{4F3E2456-7C67-45B6-9701-483937E847F9}" v="2" dt="2022-02-08T21:58:34.945"/>
    <p1510:client id="{534C908C-B780-8FC5-3376-A1A29899BFA0}" v="4" dt="2021-12-06T20:47:27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6" autoAdjust="0"/>
    <p:restoredTop sz="84889" autoAdjust="0"/>
  </p:normalViewPr>
  <p:slideViewPr>
    <p:cSldViewPr snapToGrid="0" snapToObjects="1">
      <p:cViewPr varScale="1">
        <p:scale>
          <a:sx n="133" d="100"/>
          <a:sy n="133" d="100"/>
        </p:scale>
        <p:origin x="245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ESD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FC60-3406-DD4D-ADF3-E4A6E2A792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5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Large Title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991C-FBEB-7844-A67F-1952B7BB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439D-18F1-2947-ACF7-653B0BCC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4691063"/>
            <a:ext cx="30861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C75F3F-BD32-C042-9195-3D64D7387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F8F591-576D-4844-B28E-2BDE363F9FAA}"/>
              </a:ext>
            </a:extLst>
          </p:cNvPr>
          <p:cNvGrpSpPr>
            <a:grpSpLocks noChangeAspect="1"/>
          </p:cNvGrpSpPr>
          <p:nvPr/>
        </p:nvGrpSpPr>
        <p:grpSpPr>
          <a:xfrm>
            <a:off x="214788" y="142875"/>
            <a:ext cx="2617564" cy="162000"/>
            <a:chOff x="22225" y="3484563"/>
            <a:chExt cx="10080625" cy="623887"/>
          </a:xfrm>
        </p:grpSpPr>
        <p:sp>
          <p:nvSpPr>
            <p:cNvPr id="14" name="Freeform 1">
              <a:extLst>
                <a:ext uri="{FF2B5EF4-FFF2-40B4-BE49-F238E27FC236}">
                  <a16:creationId xmlns:a16="http://schemas.microsoft.com/office/drawing/2014/main" id="{D9625E48-8058-D545-BC03-E3D0A056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8D049B71-8851-F348-B89D-76C452D5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E8BF367-BFBC-AB42-AEE0-92EB3553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3535363"/>
              <a:ext cx="428625" cy="469900"/>
            </a:xfrm>
            <a:custGeom>
              <a:avLst/>
              <a:gdLst>
                <a:gd name="T0" fmla="*/ 594 w 1189"/>
                <a:gd name="T1" fmla="*/ 1303 h 1304"/>
                <a:gd name="T2" fmla="*/ 627 w 1189"/>
                <a:gd name="T3" fmla="*/ 1303 h 1304"/>
                <a:gd name="T4" fmla="*/ 615 w 1189"/>
                <a:gd name="T5" fmla="*/ 987 h 1304"/>
                <a:gd name="T6" fmla="*/ 920 w 1189"/>
                <a:gd name="T7" fmla="*/ 1043 h 1304"/>
                <a:gd name="T8" fmla="*/ 895 w 1189"/>
                <a:gd name="T9" fmla="*/ 912 h 1304"/>
                <a:gd name="T10" fmla="*/ 1188 w 1189"/>
                <a:gd name="T11" fmla="*/ 674 h 1304"/>
                <a:gd name="T12" fmla="*/ 1125 w 1189"/>
                <a:gd name="T13" fmla="*/ 616 h 1304"/>
                <a:gd name="T14" fmla="*/ 1184 w 1189"/>
                <a:gd name="T15" fmla="*/ 414 h 1304"/>
                <a:gd name="T16" fmla="*/ 1013 w 1189"/>
                <a:gd name="T17" fmla="*/ 452 h 1304"/>
                <a:gd name="T18" fmla="*/ 953 w 1189"/>
                <a:gd name="T19" fmla="*/ 362 h 1304"/>
                <a:gd name="T20" fmla="*/ 785 w 1189"/>
                <a:gd name="T21" fmla="*/ 514 h 1304"/>
                <a:gd name="T22" fmla="*/ 835 w 1189"/>
                <a:gd name="T23" fmla="*/ 169 h 1304"/>
                <a:gd name="T24" fmla="*/ 714 w 1189"/>
                <a:gd name="T25" fmla="*/ 210 h 1304"/>
                <a:gd name="T26" fmla="*/ 587 w 1189"/>
                <a:gd name="T27" fmla="*/ 0 h 1304"/>
                <a:gd name="T28" fmla="*/ 473 w 1189"/>
                <a:gd name="T29" fmla="*/ 210 h 1304"/>
                <a:gd name="T30" fmla="*/ 351 w 1189"/>
                <a:gd name="T31" fmla="*/ 169 h 1304"/>
                <a:gd name="T32" fmla="*/ 403 w 1189"/>
                <a:gd name="T33" fmla="*/ 514 h 1304"/>
                <a:gd name="T34" fmla="*/ 234 w 1189"/>
                <a:gd name="T35" fmla="*/ 362 h 1304"/>
                <a:gd name="T36" fmla="*/ 174 w 1189"/>
                <a:gd name="T37" fmla="*/ 452 h 1304"/>
                <a:gd name="T38" fmla="*/ 4 w 1189"/>
                <a:gd name="T39" fmla="*/ 414 h 1304"/>
                <a:gd name="T40" fmla="*/ 62 w 1189"/>
                <a:gd name="T41" fmla="*/ 616 h 1304"/>
                <a:gd name="T42" fmla="*/ 0 w 1189"/>
                <a:gd name="T43" fmla="*/ 674 h 1304"/>
                <a:gd name="T44" fmla="*/ 292 w 1189"/>
                <a:gd name="T45" fmla="*/ 912 h 1304"/>
                <a:gd name="T46" fmla="*/ 268 w 1189"/>
                <a:gd name="T47" fmla="*/ 1043 h 1304"/>
                <a:gd name="T48" fmla="*/ 573 w 1189"/>
                <a:gd name="T49" fmla="*/ 987 h 1304"/>
                <a:gd name="T50" fmla="*/ 560 w 1189"/>
                <a:gd name="T51" fmla="*/ 1303 h 1304"/>
                <a:gd name="T52" fmla="*/ 594 w 1189"/>
                <a:gd name="T53" fmla="*/ 1303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9" h="1304">
                  <a:moveTo>
                    <a:pt x="594" y="1303"/>
                  </a:moveTo>
                  <a:lnTo>
                    <a:pt x="627" y="1303"/>
                  </a:lnTo>
                  <a:lnTo>
                    <a:pt x="615" y="987"/>
                  </a:lnTo>
                  <a:lnTo>
                    <a:pt x="920" y="1043"/>
                  </a:lnTo>
                  <a:lnTo>
                    <a:pt x="895" y="912"/>
                  </a:lnTo>
                  <a:lnTo>
                    <a:pt x="1188" y="674"/>
                  </a:lnTo>
                  <a:lnTo>
                    <a:pt x="1125" y="616"/>
                  </a:lnTo>
                  <a:lnTo>
                    <a:pt x="1184" y="414"/>
                  </a:lnTo>
                  <a:lnTo>
                    <a:pt x="1013" y="452"/>
                  </a:lnTo>
                  <a:lnTo>
                    <a:pt x="953" y="362"/>
                  </a:lnTo>
                  <a:lnTo>
                    <a:pt x="785" y="514"/>
                  </a:lnTo>
                  <a:lnTo>
                    <a:pt x="835" y="169"/>
                  </a:lnTo>
                  <a:lnTo>
                    <a:pt x="714" y="210"/>
                  </a:lnTo>
                  <a:lnTo>
                    <a:pt x="587" y="0"/>
                  </a:lnTo>
                  <a:lnTo>
                    <a:pt x="473" y="210"/>
                  </a:lnTo>
                  <a:lnTo>
                    <a:pt x="351" y="169"/>
                  </a:lnTo>
                  <a:lnTo>
                    <a:pt x="403" y="514"/>
                  </a:lnTo>
                  <a:lnTo>
                    <a:pt x="234" y="362"/>
                  </a:lnTo>
                  <a:lnTo>
                    <a:pt x="174" y="452"/>
                  </a:lnTo>
                  <a:lnTo>
                    <a:pt x="4" y="414"/>
                  </a:lnTo>
                  <a:lnTo>
                    <a:pt x="62" y="616"/>
                  </a:lnTo>
                  <a:lnTo>
                    <a:pt x="0" y="674"/>
                  </a:lnTo>
                  <a:lnTo>
                    <a:pt x="292" y="912"/>
                  </a:lnTo>
                  <a:lnTo>
                    <a:pt x="268" y="1043"/>
                  </a:lnTo>
                  <a:lnTo>
                    <a:pt x="573" y="987"/>
                  </a:lnTo>
                  <a:lnTo>
                    <a:pt x="560" y="1303"/>
                  </a:lnTo>
                  <a:lnTo>
                    <a:pt x="594" y="1303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F2151F8C-66BE-C64E-8F1E-EC326552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3487738"/>
              <a:ext cx="158750" cy="215900"/>
            </a:xfrm>
            <a:custGeom>
              <a:avLst/>
              <a:gdLst>
                <a:gd name="T0" fmla="*/ 0 w 443"/>
                <a:gd name="T1" fmla="*/ 0 h 600"/>
                <a:gd name="T2" fmla="*/ 436 w 443"/>
                <a:gd name="T3" fmla="*/ 0 h 600"/>
                <a:gd name="T4" fmla="*/ 436 w 443"/>
                <a:gd name="T5" fmla="*/ 73 h 600"/>
                <a:gd name="T6" fmla="*/ 79 w 443"/>
                <a:gd name="T7" fmla="*/ 73 h 600"/>
                <a:gd name="T8" fmla="*/ 79 w 443"/>
                <a:gd name="T9" fmla="*/ 256 h 600"/>
                <a:gd name="T10" fmla="*/ 409 w 443"/>
                <a:gd name="T11" fmla="*/ 256 h 600"/>
                <a:gd name="T12" fmla="*/ 409 w 443"/>
                <a:gd name="T13" fmla="*/ 325 h 600"/>
                <a:gd name="T14" fmla="*/ 79 w 443"/>
                <a:gd name="T15" fmla="*/ 325 h 600"/>
                <a:gd name="T16" fmla="*/ 79 w 443"/>
                <a:gd name="T17" fmla="*/ 528 h 600"/>
                <a:gd name="T18" fmla="*/ 442 w 443"/>
                <a:gd name="T19" fmla="*/ 528 h 600"/>
                <a:gd name="T20" fmla="*/ 442 w 443"/>
                <a:gd name="T21" fmla="*/ 599 h 600"/>
                <a:gd name="T22" fmla="*/ 0 w 443"/>
                <a:gd name="T23" fmla="*/ 599 h 600"/>
                <a:gd name="T24" fmla="*/ 0 w 443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3" h="600">
                  <a:moveTo>
                    <a:pt x="0" y="0"/>
                  </a:moveTo>
                  <a:lnTo>
                    <a:pt x="436" y="0"/>
                  </a:lnTo>
                  <a:lnTo>
                    <a:pt x="436" y="73"/>
                  </a:lnTo>
                  <a:lnTo>
                    <a:pt x="79" y="73"/>
                  </a:lnTo>
                  <a:lnTo>
                    <a:pt x="79" y="256"/>
                  </a:lnTo>
                  <a:lnTo>
                    <a:pt x="409" y="256"/>
                  </a:lnTo>
                  <a:lnTo>
                    <a:pt x="409" y="325"/>
                  </a:lnTo>
                  <a:lnTo>
                    <a:pt x="79" y="325"/>
                  </a:lnTo>
                  <a:lnTo>
                    <a:pt x="79" y="528"/>
                  </a:lnTo>
                  <a:lnTo>
                    <a:pt x="442" y="528"/>
                  </a:lnTo>
                  <a:lnTo>
                    <a:pt x="44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56BE2F1-982C-BF4A-B071-D64DAE72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88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58 w 589"/>
                <a:gd name="T9" fmla="*/ 6 h 448"/>
                <a:gd name="T10" fmla="*/ 202 w 589"/>
                <a:gd name="T11" fmla="*/ 0 h 448"/>
                <a:gd name="T12" fmla="*/ 227 w 589"/>
                <a:gd name="T13" fmla="*/ 2 h 448"/>
                <a:gd name="T14" fmla="*/ 270 w 589"/>
                <a:gd name="T15" fmla="*/ 15 h 448"/>
                <a:gd name="T16" fmla="*/ 287 w 589"/>
                <a:gd name="T17" fmla="*/ 27 h 448"/>
                <a:gd name="T18" fmla="*/ 304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6 w 589"/>
                <a:gd name="T27" fmla="*/ 17 h 448"/>
                <a:gd name="T28" fmla="*/ 412 w 589"/>
                <a:gd name="T29" fmla="*/ 4 h 448"/>
                <a:gd name="T30" fmla="*/ 451 w 589"/>
                <a:gd name="T31" fmla="*/ 0 h 448"/>
                <a:gd name="T32" fmla="*/ 472 w 589"/>
                <a:gd name="T33" fmla="*/ 2 h 448"/>
                <a:gd name="T34" fmla="*/ 509 w 589"/>
                <a:gd name="T35" fmla="*/ 11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8 h 448"/>
                <a:gd name="T52" fmla="*/ 490 w 589"/>
                <a:gd name="T53" fmla="*/ 83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9 h 448"/>
                <a:gd name="T60" fmla="*/ 397 w 589"/>
                <a:gd name="T61" fmla="*/ 75 h 448"/>
                <a:gd name="T62" fmla="*/ 362 w 589"/>
                <a:gd name="T63" fmla="*/ 96 h 448"/>
                <a:gd name="T64" fmla="*/ 355 w 589"/>
                <a:gd name="T65" fmla="*/ 104 h 448"/>
                <a:gd name="T66" fmla="*/ 343 w 589"/>
                <a:gd name="T67" fmla="*/ 125 h 448"/>
                <a:gd name="T68" fmla="*/ 333 w 589"/>
                <a:gd name="T69" fmla="*/ 162 h 448"/>
                <a:gd name="T70" fmla="*/ 330 w 589"/>
                <a:gd name="T71" fmla="*/ 447 h 448"/>
                <a:gd name="T72" fmla="*/ 256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5 w 589"/>
                <a:gd name="T79" fmla="*/ 98 h 448"/>
                <a:gd name="T80" fmla="*/ 235 w 589"/>
                <a:gd name="T81" fmla="*/ 83 h 448"/>
                <a:gd name="T82" fmla="*/ 223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5 w 589"/>
                <a:gd name="T89" fmla="*/ 85 h 448"/>
                <a:gd name="T90" fmla="*/ 108 w 589"/>
                <a:gd name="T91" fmla="*/ 100 h 448"/>
                <a:gd name="T92" fmla="*/ 94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58" y="6"/>
                  </a:lnTo>
                  <a:lnTo>
                    <a:pt x="181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2"/>
                  </a:lnTo>
                  <a:lnTo>
                    <a:pt x="249" y="6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4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5" y="40"/>
                  </a:lnTo>
                  <a:lnTo>
                    <a:pt x="362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3" y="11"/>
                  </a:lnTo>
                  <a:lnTo>
                    <a:pt x="412" y="4"/>
                  </a:lnTo>
                  <a:lnTo>
                    <a:pt x="430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2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8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8" y="83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7" y="108"/>
                  </a:lnTo>
                  <a:lnTo>
                    <a:pt x="499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78" y="83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3" y="125"/>
                  </a:lnTo>
                  <a:lnTo>
                    <a:pt x="339" y="135"/>
                  </a:lnTo>
                  <a:lnTo>
                    <a:pt x="333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6" y="447"/>
                  </a:lnTo>
                  <a:lnTo>
                    <a:pt x="256" y="162"/>
                  </a:lnTo>
                  <a:lnTo>
                    <a:pt x="256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5" y="83"/>
                  </a:lnTo>
                  <a:lnTo>
                    <a:pt x="229" y="79"/>
                  </a:lnTo>
                  <a:lnTo>
                    <a:pt x="223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5" y="85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0"/>
                  </a:lnTo>
                  <a:lnTo>
                    <a:pt x="75" y="177"/>
                  </a:lnTo>
                  <a:lnTo>
                    <a:pt x="73" y="216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9C2B3C0-73DE-904D-860B-F42C969F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35417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5 h 623"/>
                <a:gd name="T10" fmla="*/ 183 w 387"/>
                <a:gd name="T11" fmla="*/ 2 h 623"/>
                <a:gd name="T12" fmla="*/ 208 w 387"/>
                <a:gd name="T13" fmla="*/ 0 h 623"/>
                <a:gd name="T14" fmla="*/ 243 w 387"/>
                <a:gd name="T15" fmla="*/ 4 h 623"/>
                <a:gd name="T16" fmla="*/ 276 w 387"/>
                <a:gd name="T17" fmla="*/ 15 h 623"/>
                <a:gd name="T18" fmla="*/ 307 w 387"/>
                <a:gd name="T19" fmla="*/ 31 h 623"/>
                <a:gd name="T20" fmla="*/ 334 w 387"/>
                <a:gd name="T21" fmla="*/ 56 h 623"/>
                <a:gd name="T22" fmla="*/ 347 w 387"/>
                <a:gd name="T23" fmla="*/ 73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21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9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7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7 w 387"/>
                <a:gd name="T67" fmla="*/ 266 h 623"/>
                <a:gd name="T68" fmla="*/ 309 w 387"/>
                <a:gd name="T69" fmla="*/ 227 h 623"/>
                <a:gd name="T70" fmla="*/ 307 w 387"/>
                <a:gd name="T71" fmla="*/ 179 h 623"/>
                <a:gd name="T72" fmla="*/ 295 w 387"/>
                <a:gd name="T73" fmla="*/ 137 h 623"/>
                <a:gd name="T74" fmla="*/ 287 w 387"/>
                <a:gd name="T75" fmla="*/ 121 h 623"/>
                <a:gd name="T76" fmla="*/ 268 w 387"/>
                <a:gd name="T77" fmla="*/ 94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3 h 623"/>
                <a:gd name="T88" fmla="*/ 104 w 387"/>
                <a:gd name="T89" fmla="*/ 108 h 623"/>
                <a:gd name="T90" fmla="*/ 85 w 387"/>
                <a:gd name="T91" fmla="*/ 141 h 623"/>
                <a:gd name="T92" fmla="*/ 79 w 387"/>
                <a:gd name="T93" fmla="*/ 162 h 623"/>
                <a:gd name="T94" fmla="*/ 71 w 387"/>
                <a:gd name="T95" fmla="*/ 214 h 623"/>
                <a:gd name="T96" fmla="*/ 71 w 387"/>
                <a:gd name="T97" fmla="*/ 246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7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9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4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6" y="15"/>
                  </a:lnTo>
                  <a:lnTo>
                    <a:pt x="291" y="23"/>
                  </a:lnTo>
                  <a:lnTo>
                    <a:pt x="307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3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7"/>
                  </a:lnTo>
                  <a:lnTo>
                    <a:pt x="378" y="148"/>
                  </a:lnTo>
                  <a:lnTo>
                    <a:pt x="382" y="171"/>
                  </a:lnTo>
                  <a:lnTo>
                    <a:pt x="384" y="194"/>
                  </a:lnTo>
                  <a:lnTo>
                    <a:pt x="386" y="221"/>
                  </a:lnTo>
                  <a:lnTo>
                    <a:pt x="386" y="221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9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4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7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7" y="179"/>
                  </a:lnTo>
                  <a:lnTo>
                    <a:pt x="301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8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3" y="123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1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9"/>
                  </a:lnTo>
                  <a:lnTo>
                    <a:pt x="191" y="399"/>
                  </a:lnTo>
                  <a:lnTo>
                    <a:pt x="203" y="397"/>
                  </a:lnTo>
                  <a:lnTo>
                    <a:pt x="216" y="395"/>
                  </a:lnTo>
                  <a:lnTo>
                    <a:pt x="226" y="393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27F3677-A10F-E94C-B834-E0F85733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3487738"/>
              <a:ext cx="26987" cy="215900"/>
            </a:xfrm>
            <a:custGeom>
              <a:avLst/>
              <a:gdLst>
                <a:gd name="T0" fmla="*/ 0 w 73"/>
                <a:gd name="T1" fmla="*/ 0 h 600"/>
                <a:gd name="T2" fmla="*/ 72 w 73"/>
                <a:gd name="T3" fmla="*/ 0 h 600"/>
                <a:gd name="T4" fmla="*/ 72 w 73"/>
                <a:gd name="T5" fmla="*/ 599 h 600"/>
                <a:gd name="T6" fmla="*/ 0 w 73"/>
                <a:gd name="T7" fmla="*/ 599 h 600"/>
                <a:gd name="T8" fmla="*/ 0 w 73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0">
                  <a:moveTo>
                    <a:pt x="0" y="0"/>
                  </a:moveTo>
                  <a:lnTo>
                    <a:pt x="72" y="0"/>
                  </a:lnTo>
                  <a:lnTo>
                    <a:pt x="7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A82958D-E829-DC43-AA15-2311F0968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541713"/>
              <a:ext cx="146050" cy="168275"/>
            </a:xfrm>
            <a:custGeom>
              <a:avLst/>
              <a:gdLst>
                <a:gd name="T0" fmla="*/ 360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4 w 404"/>
                <a:gd name="T11" fmla="*/ 378 h 467"/>
                <a:gd name="T12" fmla="*/ 339 w 404"/>
                <a:gd name="T13" fmla="*/ 412 h 467"/>
                <a:gd name="T14" fmla="*/ 287 w 404"/>
                <a:gd name="T15" fmla="*/ 447 h 467"/>
                <a:gd name="T16" fmla="*/ 221 w 404"/>
                <a:gd name="T17" fmla="*/ 464 h 467"/>
                <a:gd name="T18" fmla="*/ 173 w 404"/>
                <a:gd name="T19" fmla="*/ 464 h 467"/>
                <a:gd name="T20" fmla="*/ 115 w 404"/>
                <a:gd name="T21" fmla="*/ 449 h 467"/>
                <a:gd name="T22" fmla="*/ 65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3 w 404"/>
                <a:gd name="T33" fmla="*/ 141 h 467"/>
                <a:gd name="T34" fmla="*/ 42 w 404"/>
                <a:gd name="T35" fmla="*/ 83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300 w 404"/>
                <a:gd name="T49" fmla="*/ 347 h 467"/>
                <a:gd name="T50" fmla="*/ 325 w 404"/>
                <a:gd name="T51" fmla="*/ 258 h 467"/>
                <a:gd name="T52" fmla="*/ 326 w 404"/>
                <a:gd name="T53" fmla="*/ 196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4 w 404"/>
                <a:gd name="T69" fmla="*/ 173 h 467"/>
                <a:gd name="T70" fmla="*/ 75 w 404"/>
                <a:gd name="T71" fmla="*/ 239 h 467"/>
                <a:gd name="T72" fmla="*/ 92 w 404"/>
                <a:gd name="T73" fmla="*/ 331 h 467"/>
                <a:gd name="T74" fmla="*/ 113 w 404"/>
                <a:gd name="T75" fmla="*/ 366 h 467"/>
                <a:gd name="T76" fmla="*/ 144 w 404"/>
                <a:gd name="T77" fmla="*/ 391 h 467"/>
                <a:gd name="T78" fmla="*/ 185 w 404"/>
                <a:gd name="T79" fmla="*/ 401 h 467"/>
                <a:gd name="T80" fmla="*/ 219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60" y="71"/>
                  </a:lnTo>
                  <a:lnTo>
                    <a:pt x="370" y="87"/>
                  </a:lnTo>
                  <a:lnTo>
                    <a:pt x="381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5"/>
                  </a:lnTo>
                  <a:lnTo>
                    <a:pt x="391" y="318"/>
                  </a:lnTo>
                  <a:lnTo>
                    <a:pt x="383" y="339"/>
                  </a:lnTo>
                  <a:lnTo>
                    <a:pt x="374" y="360"/>
                  </a:lnTo>
                  <a:lnTo>
                    <a:pt x="364" y="378"/>
                  </a:lnTo>
                  <a:lnTo>
                    <a:pt x="354" y="397"/>
                  </a:lnTo>
                  <a:lnTo>
                    <a:pt x="354" y="397"/>
                  </a:lnTo>
                  <a:lnTo>
                    <a:pt x="339" y="412"/>
                  </a:lnTo>
                  <a:lnTo>
                    <a:pt x="325" y="426"/>
                  </a:lnTo>
                  <a:lnTo>
                    <a:pt x="306" y="439"/>
                  </a:lnTo>
                  <a:lnTo>
                    <a:pt x="287" y="447"/>
                  </a:lnTo>
                  <a:lnTo>
                    <a:pt x="266" y="455"/>
                  </a:lnTo>
                  <a:lnTo>
                    <a:pt x="244" y="462"/>
                  </a:lnTo>
                  <a:lnTo>
                    <a:pt x="221" y="464"/>
                  </a:lnTo>
                  <a:lnTo>
                    <a:pt x="194" y="466"/>
                  </a:lnTo>
                  <a:lnTo>
                    <a:pt x="194" y="466"/>
                  </a:lnTo>
                  <a:lnTo>
                    <a:pt x="173" y="464"/>
                  </a:lnTo>
                  <a:lnTo>
                    <a:pt x="152" y="462"/>
                  </a:lnTo>
                  <a:lnTo>
                    <a:pt x="131" y="457"/>
                  </a:lnTo>
                  <a:lnTo>
                    <a:pt x="115" y="449"/>
                  </a:lnTo>
                  <a:lnTo>
                    <a:pt x="96" y="441"/>
                  </a:lnTo>
                  <a:lnTo>
                    <a:pt x="81" y="431"/>
                  </a:lnTo>
                  <a:lnTo>
                    <a:pt x="65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19" y="354"/>
                  </a:lnTo>
                  <a:lnTo>
                    <a:pt x="13" y="333"/>
                  </a:lnTo>
                  <a:lnTo>
                    <a:pt x="7" y="312"/>
                  </a:lnTo>
                  <a:lnTo>
                    <a:pt x="3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3" y="189"/>
                  </a:lnTo>
                  <a:lnTo>
                    <a:pt x="7" y="164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2" y="100"/>
                  </a:lnTo>
                  <a:lnTo>
                    <a:pt x="42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4" y="4"/>
                  </a:lnTo>
                  <a:lnTo>
                    <a:pt x="262" y="8"/>
                  </a:lnTo>
                  <a:lnTo>
                    <a:pt x="281" y="15"/>
                  </a:lnTo>
                  <a:lnTo>
                    <a:pt x="300" y="23"/>
                  </a:lnTo>
                  <a:lnTo>
                    <a:pt x="314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300" y="347"/>
                  </a:moveTo>
                  <a:lnTo>
                    <a:pt x="300" y="347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5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300" y="110"/>
                  </a:lnTo>
                  <a:lnTo>
                    <a:pt x="289" y="98"/>
                  </a:lnTo>
                  <a:lnTo>
                    <a:pt x="279" y="87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9"/>
                  </a:lnTo>
                  <a:lnTo>
                    <a:pt x="221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5" y="65"/>
                  </a:lnTo>
                  <a:lnTo>
                    <a:pt x="171" y="67"/>
                  </a:lnTo>
                  <a:lnTo>
                    <a:pt x="156" y="71"/>
                  </a:lnTo>
                  <a:lnTo>
                    <a:pt x="144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3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2" y="141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2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3" y="366"/>
                  </a:lnTo>
                  <a:lnTo>
                    <a:pt x="123" y="376"/>
                  </a:lnTo>
                  <a:lnTo>
                    <a:pt x="133" y="385"/>
                  </a:lnTo>
                  <a:lnTo>
                    <a:pt x="144" y="391"/>
                  </a:lnTo>
                  <a:lnTo>
                    <a:pt x="156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9" y="401"/>
                  </a:lnTo>
                  <a:lnTo>
                    <a:pt x="235" y="399"/>
                  </a:lnTo>
                  <a:lnTo>
                    <a:pt x="250" y="395"/>
                  </a:lnTo>
                  <a:lnTo>
                    <a:pt x="262" y="389"/>
                  </a:lnTo>
                  <a:lnTo>
                    <a:pt x="275" y="381"/>
                  </a:lnTo>
                  <a:lnTo>
                    <a:pt x="283" y="370"/>
                  </a:lnTo>
                  <a:lnTo>
                    <a:pt x="293" y="360"/>
                  </a:lnTo>
                  <a:lnTo>
                    <a:pt x="300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4C6ADF5-6505-2A47-93AD-12BF0BAB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46475"/>
              <a:ext cx="144462" cy="222250"/>
            </a:xfrm>
            <a:custGeom>
              <a:avLst/>
              <a:gdLst>
                <a:gd name="T0" fmla="*/ 318 w 400"/>
                <a:gd name="T1" fmla="*/ 0 h 616"/>
                <a:gd name="T2" fmla="*/ 399 w 400"/>
                <a:gd name="T3" fmla="*/ 0 h 616"/>
                <a:gd name="T4" fmla="*/ 399 w 400"/>
                <a:gd name="T5" fmla="*/ 0 h 616"/>
                <a:gd name="T6" fmla="*/ 330 w 400"/>
                <a:gd name="T7" fmla="*/ 191 h 616"/>
                <a:gd name="T8" fmla="*/ 330 w 400"/>
                <a:gd name="T9" fmla="*/ 191 h 616"/>
                <a:gd name="T10" fmla="*/ 264 w 400"/>
                <a:gd name="T11" fmla="*/ 376 h 616"/>
                <a:gd name="T12" fmla="*/ 264 w 400"/>
                <a:gd name="T13" fmla="*/ 376 h 616"/>
                <a:gd name="T14" fmla="*/ 233 w 400"/>
                <a:gd name="T15" fmla="*/ 451 h 616"/>
                <a:gd name="T16" fmla="*/ 208 w 400"/>
                <a:gd name="T17" fmla="*/ 509 h 616"/>
                <a:gd name="T18" fmla="*/ 189 w 400"/>
                <a:gd name="T19" fmla="*/ 553 h 616"/>
                <a:gd name="T20" fmla="*/ 173 w 400"/>
                <a:gd name="T21" fmla="*/ 580 h 616"/>
                <a:gd name="T22" fmla="*/ 173 w 400"/>
                <a:gd name="T23" fmla="*/ 580 h 616"/>
                <a:gd name="T24" fmla="*/ 166 w 400"/>
                <a:gd name="T25" fmla="*/ 588 h 616"/>
                <a:gd name="T26" fmla="*/ 158 w 400"/>
                <a:gd name="T27" fmla="*/ 596 h 616"/>
                <a:gd name="T28" fmla="*/ 148 w 400"/>
                <a:gd name="T29" fmla="*/ 603 h 616"/>
                <a:gd name="T30" fmla="*/ 137 w 400"/>
                <a:gd name="T31" fmla="*/ 607 h 616"/>
                <a:gd name="T32" fmla="*/ 127 w 400"/>
                <a:gd name="T33" fmla="*/ 611 h 616"/>
                <a:gd name="T34" fmla="*/ 112 w 400"/>
                <a:gd name="T35" fmla="*/ 613 h 616"/>
                <a:gd name="T36" fmla="*/ 83 w 400"/>
                <a:gd name="T37" fmla="*/ 615 h 616"/>
                <a:gd name="T38" fmla="*/ 83 w 400"/>
                <a:gd name="T39" fmla="*/ 615 h 616"/>
                <a:gd name="T40" fmla="*/ 60 w 400"/>
                <a:gd name="T41" fmla="*/ 615 h 616"/>
                <a:gd name="T42" fmla="*/ 60 w 400"/>
                <a:gd name="T43" fmla="*/ 615 h 616"/>
                <a:gd name="T44" fmla="*/ 40 w 400"/>
                <a:gd name="T45" fmla="*/ 611 h 616"/>
                <a:gd name="T46" fmla="*/ 40 w 400"/>
                <a:gd name="T47" fmla="*/ 542 h 616"/>
                <a:gd name="T48" fmla="*/ 40 w 400"/>
                <a:gd name="T49" fmla="*/ 542 h 616"/>
                <a:gd name="T50" fmla="*/ 67 w 400"/>
                <a:gd name="T51" fmla="*/ 551 h 616"/>
                <a:gd name="T52" fmla="*/ 67 w 400"/>
                <a:gd name="T53" fmla="*/ 551 h 616"/>
                <a:gd name="T54" fmla="*/ 81 w 400"/>
                <a:gd name="T55" fmla="*/ 551 h 616"/>
                <a:gd name="T56" fmla="*/ 81 w 400"/>
                <a:gd name="T57" fmla="*/ 551 h 616"/>
                <a:gd name="T58" fmla="*/ 100 w 400"/>
                <a:gd name="T59" fmla="*/ 548 h 616"/>
                <a:gd name="T60" fmla="*/ 106 w 400"/>
                <a:gd name="T61" fmla="*/ 546 h 616"/>
                <a:gd name="T62" fmla="*/ 112 w 400"/>
                <a:gd name="T63" fmla="*/ 544 h 616"/>
                <a:gd name="T64" fmla="*/ 112 w 400"/>
                <a:gd name="T65" fmla="*/ 544 h 616"/>
                <a:gd name="T66" fmla="*/ 121 w 400"/>
                <a:gd name="T67" fmla="*/ 536 h 616"/>
                <a:gd name="T68" fmla="*/ 129 w 400"/>
                <a:gd name="T69" fmla="*/ 528 h 616"/>
                <a:gd name="T70" fmla="*/ 129 w 400"/>
                <a:gd name="T71" fmla="*/ 528 h 616"/>
                <a:gd name="T72" fmla="*/ 143 w 400"/>
                <a:gd name="T73" fmla="*/ 494 h 616"/>
                <a:gd name="T74" fmla="*/ 143 w 400"/>
                <a:gd name="T75" fmla="*/ 494 h 616"/>
                <a:gd name="T76" fmla="*/ 162 w 400"/>
                <a:gd name="T77" fmla="*/ 449 h 616"/>
                <a:gd name="T78" fmla="*/ 0 w 400"/>
                <a:gd name="T79" fmla="*/ 0 h 616"/>
                <a:gd name="T80" fmla="*/ 83 w 400"/>
                <a:gd name="T81" fmla="*/ 0 h 616"/>
                <a:gd name="T82" fmla="*/ 200 w 400"/>
                <a:gd name="T83" fmla="*/ 355 h 616"/>
                <a:gd name="T84" fmla="*/ 318 w 400"/>
                <a:gd name="T8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" h="616">
                  <a:moveTo>
                    <a:pt x="318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30" y="191"/>
                  </a:lnTo>
                  <a:lnTo>
                    <a:pt x="330" y="191"/>
                  </a:lnTo>
                  <a:lnTo>
                    <a:pt x="264" y="376"/>
                  </a:lnTo>
                  <a:lnTo>
                    <a:pt x="264" y="376"/>
                  </a:lnTo>
                  <a:lnTo>
                    <a:pt x="233" y="451"/>
                  </a:lnTo>
                  <a:lnTo>
                    <a:pt x="208" y="509"/>
                  </a:lnTo>
                  <a:lnTo>
                    <a:pt x="189" y="553"/>
                  </a:lnTo>
                  <a:lnTo>
                    <a:pt x="173" y="580"/>
                  </a:lnTo>
                  <a:lnTo>
                    <a:pt x="173" y="580"/>
                  </a:lnTo>
                  <a:lnTo>
                    <a:pt x="166" y="588"/>
                  </a:lnTo>
                  <a:lnTo>
                    <a:pt x="158" y="596"/>
                  </a:lnTo>
                  <a:lnTo>
                    <a:pt x="148" y="603"/>
                  </a:lnTo>
                  <a:lnTo>
                    <a:pt x="137" y="607"/>
                  </a:lnTo>
                  <a:lnTo>
                    <a:pt x="127" y="611"/>
                  </a:lnTo>
                  <a:lnTo>
                    <a:pt x="112" y="613"/>
                  </a:lnTo>
                  <a:lnTo>
                    <a:pt x="83" y="615"/>
                  </a:lnTo>
                  <a:lnTo>
                    <a:pt x="83" y="615"/>
                  </a:lnTo>
                  <a:lnTo>
                    <a:pt x="60" y="615"/>
                  </a:lnTo>
                  <a:lnTo>
                    <a:pt x="60" y="615"/>
                  </a:lnTo>
                  <a:lnTo>
                    <a:pt x="40" y="611"/>
                  </a:lnTo>
                  <a:lnTo>
                    <a:pt x="40" y="542"/>
                  </a:lnTo>
                  <a:lnTo>
                    <a:pt x="40" y="542"/>
                  </a:lnTo>
                  <a:lnTo>
                    <a:pt x="67" y="551"/>
                  </a:lnTo>
                  <a:lnTo>
                    <a:pt x="67" y="551"/>
                  </a:lnTo>
                  <a:lnTo>
                    <a:pt x="81" y="551"/>
                  </a:lnTo>
                  <a:lnTo>
                    <a:pt x="81" y="551"/>
                  </a:lnTo>
                  <a:lnTo>
                    <a:pt x="100" y="548"/>
                  </a:lnTo>
                  <a:lnTo>
                    <a:pt x="106" y="546"/>
                  </a:lnTo>
                  <a:lnTo>
                    <a:pt x="112" y="544"/>
                  </a:lnTo>
                  <a:lnTo>
                    <a:pt x="112" y="544"/>
                  </a:lnTo>
                  <a:lnTo>
                    <a:pt x="121" y="536"/>
                  </a:lnTo>
                  <a:lnTo>
                    <a:pt x="129" y="528"/>
                  </a:lnTo>
                  <a:lnTo>
                    <a:pt x="129" y="528"/>
                  </a:lnTo>
                  <a:lnTo>
                    <a:pt x="143" y="494"/>
                  </a:lnTo>
                  <a:lnTo>
                    <a:pt x="143" y="494"/>
                  </a:lnTo>
                  <a:lnTo>
                    <a:pt x="162" y="44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200" y="355"/>
                  </a:lnTo>
                  <a:lnTo>
                    <a:pt x="3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57ACC8A-0D03-D744-ABE7-C3203B83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60 w 589"/>
                <a:gd name="T9" fmla="*/ 6 h 448"/>
                <a:gd name="T10" fmla="*/ 204 w 589"/>
                <a:gd name="T11" fmla="*/ 0 h 448"/>
                <a:gd name="T12" fmla="*/ 229 w 589"/>
                <a:gd name="T13" fmla="*/ 2 h 448"/>
                <a:gd name="T14" fmla="*/ 271 w 589"/>
                <a:gd name="T15" fmla="*/ 15 h 448"/>
                <a:gd name="T16" fmla="*/ 287 w 589"/>
                <a:gd name="T17" fmla="*/ 27 h 448"/>
                <a:gd name="T18" fmla="*/ 306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8 w 589"/>
                <a:gd name="T27" fmla="*/ 17 h 448"/>
                <a:gd name="T28" fmla="*/ 414 w 589"/>
                <a:gd name="T29" fmla="*/ 4 h 448"/>
                <a:gd name="T30" fmla="*/ 451 w 589"/>
                <a:gd name="T31" fmla="*/ 0 h 448"/>
                <a:gd name="T32" fmla="*/ 474 w 589"/>
                <a:gd name="T33" fmla="*/ 2 h 448"/>
                <a:gd name="T34" fmla="*/ 509 w 589"/>
                <a:gd name="T35" fmla="*/ 11 h 448"/>
                <a:gd name="T36" fmla="*/ 541 w 589"/>
                <a:gd name="T37" fmla="*/ 25 h 448"/>
                <a:gd name="T38" fmla="*/ 563 w 589"/>
                <a:gd name="T39" fmla="*/ 50 h 448"/>
                <a:gd name="T40" fmla="*/ 572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3 w 589"/>
                <a:gd name="T47" fmla="*/ 447 h 448"/>
                <a:gd name="T48" fmla="*/ 513 w 589"/>
                <a:gd name="T49" fmla="*/ 144 h 448"/>
                <a:gd name="T50" fmla="*/ 507 w 589"/>
                <a:gd name="T51" fmla="*/ 108 h 448"/>
                <a:gd name="T52" fmla="*/ 491 w 589"/>
                <a:gd name="T53" fmla="*/ 83 h 448"/>
                <a:gd name="T54" fmla="*/ 480 w 589"/>
                <a:gd name="T55" fmla="*/ 77 h 448"/>
                <a:gd name="T56" fmla="*/ 453 w 589"/>
                <a:gd name="T57" fmla="*/ 69 h 448"/>
                <a:gd name="T58" fmla="*/ 437 w 589"/>
                <a:gd name="T59" fmla="*/ 69 h 448"/>
                <a:gd name="T60" fmla="*/ 397 w 589"/>
                <a:gd name="T61" fmla="*/ 75 h 448"/>
                <a:gd name="T62" fmla="*/ 364 w 589"/>
                <a:gd name="T63" fmla="*/ 96 h 448"/>
                <a:gd name="T64" fmla="*/ 356 w 589"/>
                <a:gd name="T65" fmla="*/ 104 h 448"/>
                <a:gd name="T66" fmla="*/ 345 w 589"/>
                <a:gd name="T67" fmla="*/ 125 h 448"/>
                <a:gd name="T68" fmla="*/ 335 w 589"/>
                <a:gd name="T69" fmla="*/ 162 h 448"/>
                <a:gd name="T70" fmla="*/ 333 w 589"/>
                <a:gd name="T71" fmla="*/ 447 h 448"/>
                <a:gd name="T72" fmla="*/ 258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8 w 589"/>
                <a:gd name="T79" fmla="*/ 98 h 448"/>
                <a:gd name="T80" fmla="*/ 237 w 589"/>
                <a:gd name="T81" fmla="*/ 83 h 448"/>
                <a:gd name="T82" fmla="*/ 223 w 589"/>
                <a:gd name="T83" fmla="*/ 75 h 448"/>
                <a:gd name="T84" fmla="*/ 185 w 589"/>
                <a:gd name="T85" fmla="*/ 67 h 448"/>
                <a:gd name="T86" fmla="*/ 165 w 589"/>
                <a:gd name="T87" fmla="*/ 69 h 448"/>
                <a:gd name="T88" fmla="*/ 127 w 589"/>
                <a:gd name="T89" fmla="*/ 85 h 448"/>
                <a:gd name="T90" fmla="*/ 109 w 589"/>
                <a:gd name="T91" fmla="*/ 100 h 448"/>
                <a:gd name="T92" fmla="*/ 94 w 589"/>
                <a:gd name="T93" fmla="*/ 119 h 448"/>
                <a:gd name="T94" fmla="*/ 84 w 589"/>
                <a:gd name="T95" fmla="*/ 144 h 448"/>
                <a:gd name="T96" fmla="*/ 77 w 589"/>
                <a:gd name="T97" fmla="*/ 177 h 448"/>
                <a:gd name="T98" fmla="*/ 75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0" y="15"/>
                  </a:lnTo>
                  <a:lnTo>
                    <a:pt x="160" y="6"/>
                  </a:lnTo>
                  <a:lnTo>
                    <a:pt x="181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9" y="2"/>
                  </a:lnTo>
                  <a:lnTo>
                    <a:pt x="250" y="6"/>
                  </a:lnTo>
                  <a:lnTo>
                    <a:pt x="271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6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7" y="40"/>
                  </a:lnTo>
                  <a:lnTo>
                    <a:pt x="362" y="27"/>
                  </a:lnTo>
                  <a:lnTo>
                    <a:pt x="378" y="17"/>
                  </a:lnTo>
                  <a:lnTo>
                    <a:pt x="378" y="17"/>
                  </a:lnTo>
                  <a:lnTo>
                    <a:pt x="395" y="11"/>
                  </a:lnTo>
                  <a:lnTo>
                    <a:pt x="414" y="4"/>
                  </a:lnTo>
                  <a:lnTo>
                    <a:pt x="432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4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41" y="25"/>
                  </a:lnTo>
                  <a:lnTo>
                    <a:pt x="553" y="38"/>
                  </a:lnTo>
                  <a:lnTo>
                    <a:pt x="563" y="50"/>
                  </a:lnTo>
                  <a:lnTo>
                    <a:pt x="572" y="65"/>
                  </a:lnTo>
                  <a:lnTo>
                    <a:pt x="572" y="65"/>
                  </a:lnTo>
                  <a:lnTo>
                    <a:pt x="580" y="83"/>
                  </a:lnTo>
                  <a:lnTo>
                    <a:pt x="584" y="104"/>
                  </a:lnTo>
                  <a:lnTo>
                    <a:pt x="588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3" y="447"/>
                  </a:lnTo>
                  <a:lnTo>
                    <a:pt x="513" y="144"/>
                  </a:lnTo>
                  <a:lnTo>
                    <a:pt x="513" y="144"/>
                  </a:lnTo>
                  <a:lnTo>
                    <a:pt x="512" y="125"/>
                  </a:lnTo>
                  <a:lnTo>
                    <a:pt x="507" y="108"/>
                  </a:lnTo>
                  <a:lnTo>
                    <a:pt x="501" y="94"/>
                  </a:lnTo>
                  <a:lnTo>
                    <a:pt x="491" y="83"/>
                  </a:lnTo>
                  <a:lnTo>
                    <a:pt x="491" y="83"/>
                  </a:lnTo>
                  <a:lnTo>
                    <a:pt x="480" y="77"/>
                  </a:lnTo>
                  <a:lnTo>
                    <a:pt x="466" y="71"/>
                  </a:lnTo>
                  <a:lnTo>
                    <a:pt x="453" y="69"/>
                  </a:lnTo>
                  <a:lnTo>
                    <a:pt x="437" y="69"/>
                  </a:lnTo>
                  <a:lnTo>
                    <a:pt x="437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81" y="83"/>
                  </a:lnTo>
                  <a:lnTo>
                    <a:pt x="364" y="96"/>
                  </a:lnTo>
                  <a:lnTo>
                    <a:pt x="364" y="96"/>
                  </a:lnTo>
                  <a:lnTo>
                    <a:pt x="356" y="104"/>
                  </a:lnTo>
                  <a:lnTo>
                    <a:pt x="350" y="114"/>
                  </a:lnTo>
                  <a:lnTo>
                    <a:pt x="345" y="125"/>
                  </a:lnTo>
                  <a:lnTo>
                    <a:pt x="339" y="135"/>
                  </a:lnTo>
                  <a:lnTo>
                    <a:pt x="335" y="162"/>
                  </a:lnTo>
                  <a:lnTo>
                    <a:pt x="333" y="194"/>
                  </a:lnTo>
                  <a:lnTo>
                    <a:pt x="333" y="447"/>
                  </a:lnTo>
                  <a:lnTo>
                    <a:pt x="258" y="447"/>
                  </a:lnTo>
                  <a:lnTo>
                    <a:pt x="258" y="162"/>
                  </a:lnTo>
                  <a:lnTo>
                    <a:pt x="258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8" y="98"/>
                  </a:lnTo>
                  <a:lnTo>
                    <a:pt x="248" y="98"/>
                  </a:lnTo>
                  <a:lnTo>
                    <a:pt x="241" y="89"/>
                  </a:lnTo>
                  <a:lnTo>
                    <a:pt x="237" y="83"/>
                  </a:lnTo>
                  <a:lnTo>
                    <a:pt x="231" y="79"/>
                  </a:lnTo>
                  <a:lnTo>
                    <a:pt x="223" y="75"/>
                  </a:lnTo>
                  <a:lnTo>
                    <a:pt x="206" y="69"/>
                  </a:lnTo>
                  <a:lnTo>
                    <a:pt x="185" y="67"/>
                  </a:lnTo>
                  <a:lnTo>
                    <a:pt x="185" y="67"/>
                  </a:lnTo>
                  <a:lnTo>
                    <a:pt x="165" y="69"/>
                  </a:lnTo>
                  <a:lnTo>
                    <a:pt x="144" y="75"/>
                  </a:lnTo>
                  <a:lnTo>
                    <a:pt x="127" y="85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8" y="131"/>
                  </a:lnTo>
                  <a:lnTo>
                    <a:pt x="84" y="144"/>
                  </a:lnTo>
                  <a:lnTo>
                    <a:pt x="79" y="160"/>
                  </a:lnTo>
                  <a:lnTo>
                    <a:pt x="77" y="177"/>
                  </a:lnTo>
                  <a:lnTo>
                    <a:pt x="75" y="216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CB45194-4781-284E-92B3-6CA9DCC1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875" y="3541713"/>
              <a:ext cx="142875" cy="166687"/>
            </a:xfrm>
            <a:custGeom>
              <a:avLst/>
              <a:gdLst>
                <a:gd name="T0" fmla="*/ 294 w 397"/>
                <a:gd name="T1" fmla="*/ 23 h 465"/>
                <a:gd name="T2" fmla="*/ 334 w 397"/>
                <a:gd name="T3" fmla="*/ 48 h 465"/>
                <a:gd name="T4" fmla="*/ 361 w 397"/>
                <a:gd name="T5" fmla="*/ 79 h 465"/>
                <a:gd name="T6" fmla="*/ 371 w 397"/>
                <a:gd name="T7" fmla="*/ 96 h 465"/>
                <a:gd name="T8" fmla="*/ 386 w 397"/>
                <a:gd name="T9" fmla="*/ 135 h 465"/>
                <a:gd name="T10" fmla="*/ 390 w 397"/>
                <a:gd name="T11" fmla="*/ 156 h 465"/>
                <a:gd name="T12" fmla="*/ 394 w 397"/>
                <a:gd name="T13" fmla="*/ 196 h 465"/>
                <a:gd name="T14" fmla="*/ 78 w 397"/>
                <a:gd name="T15" fmla="*/ 252 h 465"/>
                <a:gd name="T16" fmla="*/ 83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6 h 465"/>
                <a:gd name="T24" fmla="*/ 147 w 397"/>
                <a:gd name="T25" fmla="*/ 389 h 465"/>
                <a:gd name="T26" fmla="*/ 172 w 397"/>
                <a:gd name="T27" fmla="*/ 397 h 465"/>
                <a:gd name="T28" fmla="*/ 201 w 397"/>
                <a:gd name="T29" fmla="*/ 399 h 465"/>
                <a:gd name="T30" fmla="*/ 213 w 397"/>
                <a:gd name="T31" fmla="*/ 399 h 465"/>
                <a:gd name="T32" fmla="*/ 240 w 397"/>
                <a:gd name="T33" fmla="*/ 395 h 465"/>
                <a:gd name="T34" fmla="*/ 263 w 397"/>
                <a:gd name="T35" fmla="*/ 385 h 465"/>
                <a:gd name="T36" fmla="*/ 282 w 397"/>
                <a:gd name="T37" fmla="*/ 370 h 465"/>
                <a:gd name="T38" fmla="*/ 292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7 h 465"/>
                <a:gd name="T48" fmla="*/ 371 w 397"/>
                <a:gd name="T49" fmla="*/ 364 h 465"/>
                <a:gd name="T50" fmla="*/ 336 w 397"/>
                <a:gd name="T51" fmla="*/ 412 h 465"/>
                <a:gd name="T52" fmla="*/ 317 w 397"/>
                <a:gd name="T53" fmla="*/ 429 h 465"/>
                <a:gd name="T54" fmla="*/ 278 w 397"/>
                <a:gd name="T55" fmla="*/ 449 h 465"/>
                <a:gd name="T56" fmla="*/ 253 w 397"/>
                <a:gd name="T57" fmla="*/ 457 h 465"/>
                <a:gd name="T58" fmla="*/ 195 w 397"/>
                <a:gd name="T59" fmla="*/ 464 h 465"/>
                <a:gd name="T60" fmla="*/ 174 w 397"/>
                <a:gd name="T61" fmla="*/ 462 h 465"/>
                <a:gd name="T62" fmla="*/ 137 w 397"/>
                <a:gd name="T63" fmla="*/ 455 h 465"/>
                <a:gd name="T64" fmla="*/ 101 w 397"/>
                <a:gd name="T65" fmla="*/ 441 h 465"/>
                <a:gd name="T66" fmla="*/ 70 w 397"/>
                <a:gd name="T67" fmla="*/ 418 h 465"/>
                <a:gd name="T68" fmla="*/ 56 w 397"/>
                <a:gd name="T69" fmla="*/ 404 h 465"/>
                <a:gd name="T70" fmla="*/ 33 w 397"/>
                <a:gd name="T71" fmla="*/ 370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2 w 397"/>
                <a:gd name="T79" fmla="*/ 212 h 465"/>
                <a:gd name="T80" fmla="*/ 8 w 397"/>
                <a:gd name="T81" fmla="*/ 164 h 465"/>
                <a:gd name="T82" fmla="*/ 22 w 397"/>
                <a:gd name="T83" fmla="*/ 121 h 465"/>
                <a:gd name="T84" fmla="*/ 43 w 397"/>
                <a:gd name="T85" fmla="*/ 83 h 465"/>
                <a:gd name="T86" fmla="*/ 58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4 h 465"/>
                <a:gd name="T94" fmla="*/ 205 w 397"/>
                <a:gd name="T95" fmla="*/ 0 h 465"/>
                <a:gd name="T96" fmla="*/ 228 w 397"/>
                <a:gd name="T97" fmla="*/ 2 h 465"/>
                <a:gd name="T98" fmla="*/ 274 w 397"/>
                <a:gd name="T99" fmla="*/ 13 h 465"/>
                <a:gd name="T100" fmla="*/ 322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301 w 397"/>
                <a:gd name="T107" fmla="*/ 119 h 465"/>
                <a:gd name="T108" fmla="*/ 284 w 397"/>
                <a:gd name="T109" fmla="*/ 94 h 465"/>
                <a:gd name="T110" fmla="*/ 261 w 397"/>
                <a:gd name="T111" fmla="*/ 79 h 465"/>
                <a:gd name="T112" fmla="*/ 232 w 397"/>
                <a:gd name="T113" fmla="*/ 69 h 465"/>
                <a:gd name="T114" fmla="*/ 201 w 397"/>
                <a:gd name="T115" fmla="*/ 65 h 465"/>
                <a:gd name="T116" fmla="*/ 176 w 397"/>
                <a:gd name="T117" fmla="*/ 67 h 465"/>
                <a:gd name="T118" fmla="*/ 134 w 397"/>
                <a:gd name="T119" fmla="*/ 85 h 465"/>
                <a:gd name="T120" fmla="*/ 116 w 397"/>
                <a:gd name="T121" fmla="*/ 102 h 465"/>
                <a:gd name="T122" fmla="*/ 91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4" y="23"/>
                  </a:moveTo>
                  <a:lnTo>
                    <a:pt x="294" y="23"/>
                  </a:lnTo>
                  <a:lnTo>
                    <a:pt x="315" y="33"/>
                  </a:lnTo>
                  <a:lnTo>
                    <a:pt x="334" y="48"/>
                  </a:lnTo>
                  <a:lnTo>
                    <a:pt x="349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1" y="96"/>
                  </a:lnTo>
                  <a:lnTo>
                    <a:pt x="380" y="114"/>
                  </a:lnTo>
                  <a:lnTo>
                    <a:pt x="386" y="135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83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6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9" y="395"/>
                  </a:lnTo>
                  <a:lnTo>
                    <a:pt x="172" y="397"/>
                  </a:lnTo>
                  <a:lnTo>
                    <a:pt x="187" y="399"/>
                  </a:lnTo>
                  <a:lnTo>
                    <a:pt x="201" y="399"/>
                  </a:lnTo>
                  <a:lnTo>
                    <a:pt x="201" y="399"/>
                  </a:lnTo>
                  <a:lnTo>
                    <a:pt x="213" y="399"/>
                  </a:lnTo>
                  <a:lnTo>
                    <a:pt x="228" y="397"/>
                  </a:lnTo>
                  <a:lnTo>
                    <a:pt x="240" y="395"/>
                  </a:lnTo>
                  <a:lnTo>
                    <a:pt x="251" y="391"/>
                  </a:lnTo>
                  <a:lnTo>
                    <a:pt x="263" y="385"/>
                  </a:lnTo>
                  <a:lnTo>
                    <a:pt x="274" y="379"/>
                  </a:lnTo>
                  <a:lnTo>
                    <a:pt x="282" y="370"/>
                  </a:lnTo>
                  <a:lnTo>
                    <a:pt x="292" y="362"/>
                  </a:lnTo>
                  <a:lnTo>
                    <a:pt x="292" y="362"/>
                  </a:lnTo>
                  <a:lnTo>
                    <a:pt x="301" y="349"/>
                  </a:lnTo>
                  <a:lnTo>
                    <a:pt x="307" y="337"/>
                  </a:lnTo>
                  <a:lnTo>
                    <a:pt x="313" y="324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2"/>
                  </a:lnTo>
                  <a:lnTo>
                    <a:pt x="384" y="337"/>
                  </a:lnTo>
                  <a:lnTo>
                    <a:pt x="371" y="364"/>
                  </a:lnTo>
                  <a:lnTo>
                    <a:pt x="371" y="364"/>
                  </a:lnTo>
                  <a:lnTo>
                    <a:pt x="355" y="391"/>
                  </a:lnTo>
                  <a:lnTo>
                    <a:pt x="336" y="412"/>
                  </a:lnTo>
                  <a:lnTo>
                    <a:pt x="336" y="412"/>
                  </a:lnTo>
                  <a:lnTo>
                    <a:pt x="317" y="429"/>
                  </a:lnTo>
                  <a:lnTo>
                    <a:pt x="299" y="441"/>
                  </a:lnTo>
                  <a:lnTo>
                    <a:pt x="278" y="449"/>
                  </a:lnTo>
                  <a:lnTo>
                    <a:pt x="253" y="457"/>
                  </a:lnTo>
                  <a:lnTo>
                    <a:pt x="253" y="457"/>
                  </a:lnTo>
                  <a:lnTo>
                    <a:pt x="226" y="462"/>
                  </a:lnTo>
                  <a:lnTo>
                    <a:pt x="195" y="464"/>
                  </a:lnTo>
                  <a:lnTo>
                    <a:pt x="195" y="464"/>
                  </a:lnTo>
                  <a:lnTo>
                    <a:pt x="174" y="462"/>
                  </a:lnTo>
                  <a:lnTo>
                    <a:pt x="155" y="460"/>
                  </a:lnTo>
                  <a:lnTo>
                    <a:pt x="137" y="455"/>
                  </a:lnTo>
                  <a:lnTo>
                    <a:pt x="120" y="449"/>
                  </a:lnTo>
                  <a:lnTo>
                    <a:pt x="101" y="441"/>
                  </a:lnTo>
                  <a:lnTo>
                    <a:pt x="87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3" y="370"/>
                  </a:lnTo>
                  <a:lnTo>
                    <a:pt x="22" y="354"/>
                  </a:lnTo>
                  <a:lnTo>
                    <a:pt x="14" y="333"/>
                  </a:lnTo>
                  <a:lnTo>
                    <a:pt x="8" y="312"/>
                  </a:lnTo>
                  <a:lnTo>
                    <a:pt x="4" y="287"/>
                  </a:lnTo>
                  <a:lnTo>
                    <a:pt x="2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2" y="212"/>
                  </a:lnTo>
                  <a:lnTo>
                    <a:pt x="4" y="187"/>
                  </a:lnTo>
                  <a:lnTo>
                    <a:pt x="8" y="164"/>
                  </a:lnTo>
                  <a:lnTo>
                    <a:pt x="14" y="141"/>
                  </a:lnTo>
                  <a:lnTo>
                    <a:pt x="22" y="121"/>
                  </a:lnTo>
                  <a:lnTo>
                    <a:pt x="33" y="102"/>
                  </a:lnTo>
                  <a:lnTo>
                    <a:pt x="43" y="83"/>
                  </a:lnTo>
                  <a:lnTo>
                    <a:pt x="58" y="67"/>
                  </a:lnTo>
                  <a:lnTo>
                    <a:pt x="58" y="67"/>
                  </a:lnTo>
                  <a:lnTo>
                    <a:pt x="72" y="52"/>
                  </a:lnTo>
                  <a:lnTo>
                    <a:pt x="87" y="38"/>
                  </a:lnTo>
                  <a:lnTo>
                    <a:pt x="106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4"/>
                  </a:lnTo>
                  <a:lnTo>
                    <a:pt x="18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2"/>
                  </a:lnTo>
                  <a:lnTo>
                    <a:pt x="251" y="6"/>
                  </a:lnTo>
                  <a:lnTo>
                    <a:pt x="274" y="13"/>
                  </a:lnTo>
                  <a:lnTo>
                    <a:pt x="294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2" y="106"/>
                  </a:lnTo>
                  <a:lnTo>
                    <a:pt x="284" y="94"/>
                  </a:lnTo>
                  <a:lnTo>
                    <a:pt x="272" y="85"/>
                  </a:lnTo>
                  <a:lnTo>
                    <a:pt x="261" y="79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7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76" y="67"/>
                  </a:lnTo>
                  <a:lnTo>
                    <a:pt x="155" y="75"/>
                  </a:lnTo>
                  <a:lnTo>
                    <a:pt x="134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91" y="144"/>
                  </a:lnTo>
                  <a:lnTo>
                    <a:pt x="83" y="166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0536A18-0ABF-3944-84AA-57CCED1F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35417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68 w 356"/>
                <a:gd name="T3" fmla="*/ 11 h 448"/>
                <a:gd name="T4" fmla="*/ 68 w 356"/>
                <a:gd name="T5" fmla="*/ 73 h 448"/>
                <a:gd name="T6" fmla="*/ 68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4 h 448"/>
                <a:gd name="T22" fmla="*/ 191 w 356"/>
                <a:gd name="T23" fmla="*/ 2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2 h 448"/>
                <a:gd name="T30" fmla="*/ 255 w 356"/>
                <a:gd name="T31" fmla="*/ 4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7 h 448"/>
                <a:gd name="T38" fmla="*/ 318 w 356"/>
                <a:gd name="T39" fmla="*/ 38 h 448"/>
                <a:gd name="T40" fmla="*/ 328 w 356"/>
                <a:gd name="T41" fmla="*/ 50 h 448"/>
                <a:gd name="T42" fmla="*/ 338 w 356"/>
                <a:gd name="T43" fmla="*/ 67 h 448"/>
                <a:gd name="T44" fmla="*/ 338 w 356"/>
                <a:gd name="T45" fmla="*/ 67 h 448"/>
                <a:gd name="T46" fmla="*/ 345 w 356"/>
                <a:gd name="T47" fmla="*/ 85 h 448"/>
                <a:gd name="T48" fmla="*/ 351 w 356"/>
                <a:gd name="T49" fmla="*/ 108 h 448"/>
                <a:gd name="T50" fmla="*/ 355 w 356"/>
                <a:gd name="T51" fmla="*/ 135 h 448"/>
                <a:gd name="T52" fmla="*/ 355 w 356"/>
                <a:gd name="T53" fmla="*/ 166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4 h 448"/>
                <a:gd name="T64" fmla="*/ 278 w 356"/>
                <a:gd name="T65" fmla="*/ 135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7 w 356"/>
                <a:gd name="T75" fmla="*/ 89 h 448"/>
                <a:gd name="T76" fmla="*/ 249 w 356"/>
                <a:gd name="T77" fmla="*/ 83 h 448"/>
                <a:gd name="T78" fmla="*/ 241 w 356"/>
                <a:gd name="T79" fmla="*/ 77 h 448"/>
                <a:gd name="T80" fmla="*/ 232 w 356"/>
                <a:gd name="T81" fmla="*/ 73 h 448"/>
                <a:gd name="T82" fmla="*/ 222 w 356"/>
                <a:gd name="T83" fmla="*/ 69 h 448"/>
                <a:gd name="T84" fmla="*/ 210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6 w 356"/>
                <a:gd name="T99" fmla="*/ 85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31 h 448"/>
                <a:gd name="T110" fmla="*/ 83 w 356"/>
                <a:gd name="T111" fmla="*/ 141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2 w 356"/>
                <a:gd name="T119" fmla="*/ 218 h 448"/>
                <a:gd name="T120" fmla="*/ 72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68" y="11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4"/>
                  </a:lnTo>
                  <a:lnTo>
                    <a:pt x="191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5" y="85"/>
                  </a:lnTo>
                  <a:lnTo>
                    <a:pt x="351" y="108"/>
                  </a:lnTo>
                  <a:lnTo>
                    <a:pt x="355" y="135"/>
                  </a:lnTo>
                  <a:lnTo>
                    <a:pt x="355" y="166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4"/>
                  </a:lnTo>
                  <a:lnTo>
                    <a:pt x="278" y="135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7" y="89"/>
                  </a:lnTo>
                  <a:lnTo>
                    <a:pt x="249" y="83"/>
                  </a:lnTo>
                  <a:lnTo>
                    <a:pt x="241" y="77"/>
                  </a:lnTo>
                  <a:lnTo>
                    <a:pt x="232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6" y="85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2" y="218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E944A3B-BE10-C54E-A998-AF62467A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0" y="3502025"/>
              <a:ext cx="73025" cy="204788"/>
            </a:xfrm>
            <a:custGeom>
              <a:avLst/>
              <a:gdLst>
                <a:gd name="T0" fmla="*/ 61 w 205"/>
                <a:gd name="T1" fmla="*/ 0 h 568"/>
                <a:gd name="T2" fmla="*/ 133 w 205"/>
                <a:gd name="T3" fmla="*/ 0 h 568"/>
                <a:gd name="T4" fmla="*/ 133 w 205"/>
                <a:gd name="T5" fmla="*/ 123 h 568"/>
                <a:gd name="T6" fmla="*/ 204 w 205"/>
                <a:gd name="T7" fmla="*/ 123 h 568"/>
                <a:gd name="T8" fmla="*/ 204 w 205"/>
                <a:gd name="T9" fmla="*/ 183 h 568"/>
                <a:gd name="T10" fmla="*/ 133 w 205"/>
                <a:gd name="T11" fmla="*/ 183 h 568"/>
                <a:gd name="T12" fmla="*/ 133 w 205"/>
                <a:gd name="T13" fmla="*/ 468 h 568"/>
                <a:gd name="T14" fmla="*/ 133 w 205"/>
                <a:gd name="T15" fmla="*/ 468 h 568"/>
                <a:gd name="T16" fmla="*/ 135 w 205"/>
                <a:gd name="T17" fmla="*/ 478 h 568"/>
                <a:gd name="T18" fmla="*/ 138 w 205"/>
                <a:gd name="T19" fmla="*/ 486 h 568"/>
                <a:gd name="T20" fmla="*/ 142 w 205"/>
                <a:gd name="T21" fmla="*/ 495 h 568"/>
                <a:gd name="T22" fmla="*/ 150 w 205"/>
                <a:gd name="T23" fmla="*/ 499 h 568"/>
                <a:gd name="T24" fmla="*/ 150 w 205"/>
                <a:gd name="T25" fmla="*/ 499 h 568"/>
                <a:gd name="T26" fmla="*/ 160 w 205"/>
                <a:gd name="T27" fmla="*/ 501 h 568"/>
                <a:gd name="T28" fmla="*/ 177 w 205"/>
                <a:gd name="T29" fmla="*/ 503 h 568"/>
                <a:gd name="T30" fmla="*/ 177 w 205"/>
                <a:gd name="T31" fmla="*/ 503 h 568"/>
                <a:gd name="T32" fmla="*/ 190 w 205"/>
                <a:gd name="T33" fmla="*/ 503 h 568"/>
                <a:gd name="T34" fmla="*/ 190 w 205"/>
                <a:gd name="T35" fmla="*/ 503 h 568"/>
                <a:gd name="T36" fmla="*/ 204 w 205"/>
                <a:gd name="T37" fmla="*/ 501 h 568"/>
                <a:gd name="T38" fmla="*/ 204 w 205"/>
                <a:gd name="T39" fmla="*/ 559 h 568"/>
                <a:gd name="T40" fmla="*/ 204 w 205"/>
                <a:gd name="T41" fmla="*/ 559 h 568"/>
                <a:gd name="T42" fmla="*/ 177 w 205"/>
                <a:gd name="T43" fmla="*/ 565 h 568"/>
                <a:gd name="T44" fmla="*/ 177 w 205"/>
                <a:gd name="T45" fmla="*/ 565 h 568"/>
                <a:gd name="T46" fmla="*/ 148 w 205"/>
                <a:gd name="T47" fmla="*/ 567 h 568"/>
                <a:gd name="T48" fmla="*/ 148 w 205"/>
                <a:gd name="T49" fmla="*/ 567 h 568"/>
                <a:gd name="T50" fmla="*/ 125 w 205"/>
                <a:gd name="T51" fmla="*/ 565 h 568"/>
                <a:gd name="T52" fmla="*/ 104 w 205"/>
                <a:gd name="T53" fmla="*/ 559 h 568"/>
                <a:gd name="T54" fmla="*/ 90 w 205"/>
                <a:gd name="T55" fmla="*/ 551 h 568"/>
                <a:gd name="T56" fmla="*/ 84 w 205"/>
                <a:gd name="T57" fmla="*/ 547 h 568"/>
                <a:gd name="T58" fmla="*/ 77 w 205"/>
                <a:gd name="T59" fmla="*/ 541 h 568"/>
                <a:gd name="T60" fmla="*/ 77 w 205"/>
                <a:gd name="T61" fmla="*/ 541 h 568"/>
                <a:gd name="T62" fmla="*/ 71 w 205"/>
                <a:gd name="T63" fmla="*/ 526 h 568"/>
                <a:gd name="T64" fmla="*/ 65 w 205"/>
                <a:gd name="T65" fmla="*/ 509 h 568"/>
                <a:gd name="T66" fmla="*/ 61 w 205"/>
                <a:gd name="T67" fmla="*/ 493 h 568"/>
                <a:gd name="T68" fmla="*/ 61 w 205"/>
                <a:gd name="T69" fmla="*/ 472 h 568"/>
                <a:gd name="T70" fmla="*/ 61 w 205"/>
                <a:gd name="T71" fmla="*/ 183 h 568"/>
                <a:gd name="T72" fmla="*/ 0 w 205"/>
                <a:gd name="T73" fmla="*/ 183 h 568"/>
                <a:gd name="T74" fmla="*/ 0 w 205"/>
                <a:gd name="T75" fmla="*/ 123 h 568"/>
                <a:gd name="T76" fmla="*/ 61 w 205"/>
                <a:gd name="T77" fmla="*/ 123 h 568"/>
                <a:gd name="T78" fmla="*/ 61 w 205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8">
                  <a:moveTo>
                    <a:pt x="61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5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50" y="499"/>
                  </a:lnTo>
                  <a:lnTo>
                    <a:pt x="150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5" y="565"/>
                  </a:lnTo>
                  <a:lnTo>
                    <a:pt x="104" y="559"/>
                  </a:lnTo>
                  <a:lnTo>
                    <a:pt x="90" y="551"/>
                  </a:lnTo>
                  <a:lnTo>
                    <a:pt x="84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1" y="526"/>
                  </a:lnTo>
                  <a:lnTo>
                    <a:pt x="65" y="509"/>
                  </a:lnTo>
                  <a:lnTo>
                    <a:pt x="61" y="493"/>
                  </a:lnTo>
                  <a:lnTo>
                    <a:pt x="61" y="472"/>
                  </a:lnTo>
                  <a:lnTo>
                    <a:pt x="61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1" y="123"/>
                  </a:lnTo>
                  <a:lnTo>
                    <a:pt x="6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03A232DC-E29A-5B4D-B6E7-A22E8880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113" y="35417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9 w 414"/>
                <a:gd name="T3" fmla="*/ 162 h 463"/>
                <a:gd name="T4" fmla="*/ 293 w 414"/>
                <a:gd name="T5" fmla="*/ 133 h 463"/>
                <a:gd name="T6" fmla="*/ 286 w 414"/>
                <a:gd name="T7" fmla="*/ 102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2 h 463"/>
                <a:gd name="T24" fmla="*/ 54 w 414"/>
                <a:gd name="T25" fmla="*/ 50 h 463"/>
                <a:gd name="T26" fmla="*/ 74 w 414"/>
                <a:gd name="T27" fmla="*/ 31 h 463"/>
                <a:gd name="T28" fmla="*/ 160 w 414"/>
                <a:gd name="T29" fmla="*/ 2 h 463"/>
                <a:gd name="T30" fmla="*/ 228 w 414"/>
                <a:gd name="T31" fmla="*/ 2 h 463"/>
                <a:gd name="T32" fmla="*/ 318 w 414"/>
                <a:gd name="T33" fmla="*/ 29 h 463"/>
                <a:gd name="T34" fmla="*/ 338 w 414"/>
                <a:gd name="T35" fmla="*/ 46 h 463"/>
                <a:gd name="T36" fmla="*/ 357 w 414"/>
                <a:gd name="T37" fmla="*/ 79 h 463"/>
                <a:gd name="T38" fmla="*/ 365 w 414"/>
                <a:gd name="T39" fmla="*/ 121 h 463"/>
                <a:gd name="T40" fmla="*/ 365 w 414"/>
                <a:gd name="T41" fmla="*/ 383 h 463"/>
                <a:gd name="T42" fmla="*/ 371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5 h 463"/>
                <a:gd name="T50" fmla="*/ 363 w 414"/>
                <a:gd name="T51" fmla="*/ 457 h 463"/>
                <a:gd name="T52" fmla="*/ 318 w 414"/>
                <a:gd name="T53" fmla="*/ 441 h 463"/>
                <a:gd name="T54" fmla="*/ 299 w 414"/>
                <a:gd name="T55" fmla="*/ 414 h 463"/>
                <a:gd name="T56" fmla="*/ 282 w 414"/>
                <a:gd name="T57" fmla="*/ 404 h 463"/>
                <a:gd name="T58" fmla="*/ 230 w 414"/>
                <a:gd name="T59" fmla="*/ 441 h 463"/>
                <a:gd name="T60" fmla="*/ 187 w 414"/>
                <a:gd name="T61" fmla="*/ 457 h 463"/>
                <a:gd name="T62" fmla="*/ 137 w 414"/>
                <a:gd name="T63" fmla="*/ 462 h 463"/>
                <a:gd name="T64" fmla="*/ 83 w 414"/>
                <a:gd name="T65" fmla="*/ 453 h 463"/>
                <a:gd name="T66" fmla="*/ 48 w 414"/>
                <a:gd name="T67" fmla="*/ 435 h 463"/>
                <a:gd name="T68" fmla="*/ 29 w 414"/>
                <a:gd name="T69" fmla="*/ 416 h 463"/>
                <a:gd name="T70" fmla="*/ 10 w 414"/>
                <a:gd name="T71" fmla="*/ 385 h 463"/>
                <a:gd name="T72" fmla="*/ 0 w 414"/>
                <a:gd name="T73" fmla="*/ 347 h 463"/>
                <a:gd name="T74" fmla="*/ 0 w 414"/>
                <a:gd name="T75" fmla="*/ 318 h 463"/>
                <a:gd name="T76" fmla="*/ 10 w 414"/>
                <a:gd name="T77" fmla="*/ 279 h 463"/>
                <a:gd name="T78" fmla="*/ 29 w 414"/>
                <a:gd name="T79" fmla="*/ 247 h 463"/>
                <a:gd name="T80" fmla="*/ 58 w 414"/>
                <a:gd name="T81" fmla="*/ 225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7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9 w 414"/>
                <a:gd name="T111" fmla="*/ 347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5" y="183"/>
                  </a:moveTo>
                  <a:lnTo>
                    <a:pt x="255" y="183"/>
                  </a:lnTo>
                  <a:lnTo>
                    <a:pt x="266" y="181"/>
                  </a:lnTo>
                  <a:lnTo>
                    <a:pt x="276" y="177"/>
                  </a:lnTo>
                  <a:lnTo>
                    <a:pt x="282" y="171"/>
                  </a:lnTo>
                  <a:lnTo>
                    <a:pt x="289" y="162"/>
                  </a:lnTo>
                  <a:lnTo>
                    <a:pt x="289" y="162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2"/>
                  </a:lnTo>
                  <a:lnTo>
                    <a:pt x="278" y="89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4" y="63"/>
                  </a:lnTo>
                  <a:lnTo>
                    <a:pt x="191" y="63"/>
                  </a:lnTo>
                  <a:lnTo>
                    <a:pt x="191" y="63"/>
                  </a:lnTo>
                  <a:lnTo>
                    <a:pt x="164" y="65"/>
                  </a:lnTo>
                  <a:lnTo>
                    <a:pt x="141" y="71"/>
                  </a:lnTo>
                  <a:lnTo>
                    <a:pt x="131" y="75"/>
                  </a:lnTo>
                  <a:lnTo>
                    <a:pt x="122" y="79"/>
                  </a:lnTo>
                  <a:lnTo>
                    <a:pt x="116" y="85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4" y="102"/>
                  </a:lnTo>
                  <a:lnTo>
                    <a:pt x="97" y="114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2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4" y="50"/>
                  </a:lnTo>
                  <a:lnTo>
                    <a:pt x="64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2" y="19"/>
                  </a:lnTo>
                  <a:lnTo>
                    <a:pt x="129" y="8"/>
                  </a:lnTo>
                  <a:lnTo>
                    <a:pt x="160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2"/>
                  </a:lnTo>
                  <a:lnTo>
                    <a:pt x="261" y="6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8" y="38"/>
                  </a:lnTo>
                  <a:lnTo>
                    <a:pt x="338" y="46"/>
                  </a:lnTo>
                  <a:lnTo>
                    <a:pt x="347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5" y="121"/>
                  </a:lnTo>
                  <a:lnTo>
                    <a:pt x="365" y="372"/>
                  </a:lnTo>
                  <a:lnTo>
                    <a:pt x="365" y="372"/>
                  </a:lnTo>
                  <a:lnTo>
                    <a:pt x="365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1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5"/>
                  </a:lnTo>
                  <a:lnTo>
                    <a:pt x="386" y="455"/>
                  </a:lnTo>
                  <a:lnTo>
                    <a:pt x="363" y="457"/>
                  </a:lnTo>
                  <a:lnTo>
                    <a:pt x="363" y="457"/>
                  </a:lnTo>
                  <a:lnTo>
                    <a:pt x="345" y="455"/>
                  </a:lnTo>
                  <a:lnTo>
                    <a:pt x="330" y="451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4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8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10" y="449"/>
                  </a:lnTo>
                  <a:lnTo>
                    <a:pt x="187" y="457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7"/>
                  </a:lnTo>
                  <a:lnTo>
                    <a:pt x="83" y="453"/>
                  </a:lnTo>
                  <a:lnTo>
                    <a:pt x="70" y="447"/>
                  </a:lnTo>
                  <a:lnTo>
                    <a:pt x="60" y="441"/>
                  </a:lnTo>
                  <a:lnTo>
                    <a:pt x="48" y="435"/>
                  </a:lnTo>
                  <a:lnTo>
                    <a:pt x="39" y="426"/>
                  </a:lnTo>
                  <a:lnTo>
                    <a:pt x="39" y="426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10" y="385"/>
                  </a:lnTo>
                  <a:lnTo>
                    <a:pt x="6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2" y="304"/>
                  </a:lnTo>
                  <a:lnTo>
                    <a:pt x="6" y="291"/>
                  </a:lnTo>
                  <a:lnTo>
                    <a:pt x="10" y="279"/>
                  </a:lnTo>
                  <a:lnTo>
                    <a:pt x="14" y="268"/>
                  </a:lnTo>
                  <a:lnTo>
                    <a:pt x="20" y="258"/>
                  </a:lnTo>
                  <a:lnTo>
                    <a:pt x="29" y="247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5"/>
                  </a:lnTo>
                  <a:lnTo>
                    <a:pt x="81" y="212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5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5" y="399"/>
                  </a:lnTo>
                  <a:lnTo>
                    <a:pt x="155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5" y="374"/>
                  </a:lnTo>
                  <a:lnTo>
                    <a:pt x="257" y="364"/>
                  </a:lnTo>
                  <a:lnTo>
                    <a:pt x="268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7" y="239"/>
                  </a:lnTo>
                  <a:lnTo>
                    <a:pt x="257" y="239"/>
                  </a:lnTo>
                  <a:lnTo>
                    <a:pt x="234" y="246"/>
                  </a:lnTo>
                  <a:lnTo>
                    <a:pt x="216" y="247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5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7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77B7729-8BDE-8F42-9159-5EE58E2D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541713"/>
              <a:ext cx="128587" cy="161925"/>
            </a:xfrm>
            <a:custGeom>
              <a:avLst/>
              <a:gdLst>
                <a:gd name="T0" fmla="*/ 0 w 358"/>
                <a:gd name="T1" fmla="*/ 11 h 448"/>
                <a:gd name="T2" fmla="*/ 71 w 358"/>
                <a:gd name="T3" fmla="*/ 11 h 448"/>
                <a:gd name="T4" fmla="*/ 71 w 358"/>
                <a:gd name="T5" fmla="*/ 73 h 448"/>
                <a:gd name="T6" fmla="*/ 71 w 358"/>
                <a:gd name="T7" fmla="*/ 73 h 448"/>
                <a:gd name="T8" fmla="*/ 87 w 358"/>
                <a:gd name="T9" fmla="*/ 54 h 448"/>
                <a:gd name="T10" fmla="*/ 102 w 358"/>
                <a:gd name="T11" fmla="*/ 40 h 448"/>
                <a:gd name="T12" fmla="*/ 118 w 358"/>
                <a:gd name="T13" fmla="*/ 27 h 448"/>
                <a:gd name="T14" fmla="*/ 137 w 358"/>
                <a:gd name="T15" fmla="*/ 17 h 448"/>
                <a:gd name="T16" fmla="*/ 137 w 358"/>
                <a:gd name="T17" fmla="*/ 17 h 448"/>
                <a:gd name="T18" fmla="*/ 153 w 358"/>
                <a:gd name="T19" fmla="*/ 11 h 448"/>
                <a:gd name="T20" fmla="*/ 172 w 358"/>
                <a:gd name="T21" fmla="*/ 4 h 448"/>
                <a:gd name="T22" fmla="*/ 193 w 358"/>
                <a:gd name="T23" fmla="*/ 2 h 448"/>
                <a:gd name="T24" fmla="*/ 214 w 358"/>
                <a:gd name="T25" fmla="*/ 0 h 448"/>
                <a:gd name="T26" fmla="*/ 214 w 358"/>
                <a:gd name="T27" fmla="*/ 0 h 448"/>
                <a:gd name="T28" fmla="*/ 234 w 358"/>
                <a:gd name="T29" fmla="*/ 2 h 448"/>
                <a:gd name="T30" fmla="*/ 255 w 358"/>
                <a:gd name="T31" fmla="*/ 4 h 448"/>
                <a:gd name="T32" fmla="*/ 274 w 358"/>
                <a:gd name="T33" fmla="*/ 11 h 448"/>
                <a:gd name="T34" fmla="*/ 291 w 358"/>
                <a:gd name="T35" fmla="*/ 17 h 448"/>
                <a:gd name="T36" fmla="*/ 305 w 358"/>
                <a:gd name="T37" fmla="*/ 27 h 448"/>
                <a:gd name="T38" fmla="*/ 320 w 358"/>
                <a:gd name="T39" fmla="*/ 38 h 448"/>
                <a:gd name="T40" fmla="*/ 330 w 358"/>
                <a:gd name="T41" fmla="*/ 50 h 448"/>
                <a:gd name="T42" fmla="*/ 338 w 358"/>
                <a:gd name="T43" fmla="*/ 67 h 448"/>
                <a:gd name="T44" fmla="*/ 338 w 358"/>
                <a:gd name="T45" fmla="*/ 67 h 448"/>
                <a:gd name="T46" fmla="*/ 347 w 358"/>
                <a:gd name="T47" fmla="*/ 85 h 448"/>
                <a:gd name="T48" fmla="*/ 353 w 358"/>
                <a:gd name="T49" fmla="*/ 108 h 448"/>
                <a:gd name="T50" fmla="*/ 355 w 358"/>
                <a:gd name="T51" fmla="*/ 135 h 448"/>
                <a:gd name="T52" fmla="*/ 357 w 358"/>
                <a:gd name="T53" fmla="*/ 166 h 448"/>
                <a:gd name="T54" fmla="*/ 357 w 358"/>
                <a:gd name="T55" fmla="*/ 447 h 448"/>
                <a:gd name="T56" fmla="*/ 282 w 358"/>
                <a:gd name="T57" fmla="*/ 447 h 448"/>
                <a:gd name="T58" fmla="*/ 282 w 358"/>
                <a:gd name="T59" fmla="*/ 173 h 448"/>
                <a:gd name="T60" fmla="*/ 282 w 358"/>
                <a:gd name="T61" fmla="*/ 173 h 448"/>
                <a:gd name="T62" fmla="*/ 282 w 358"/>
                <a:gd name="T63" fmla="*/ 154 h 448"/>
                <a:gd name="T64" fmla="*/ 278 w 358"/>
                <a:gd name="T65" fmla="*/ 135 h 448"/>
                <a:gd name="T66" fmla="*/ 276 w 358"/>
                <a:gd name="T67" fmla="*/ 121 h 448"/>
                <a:gd name="T68" fmla="*/ 270 w 358"/>
                <a:gd name="T69" fmla="*/ 108 h 448"/>
                <a:gd name="T70" fmla="*/ 270 w 358"/>
                <a:gd name="T71" fmla="*/ 108 h 448"/>
                <a:gd name="T72" fmla="*/ 266 w 358"/>
                <a:gd name="T73" fmla="*/ 98 h 448"/>
                <a:gd name="T74" fmla="*/ 259 w 358"/>
                <a:gd name="T75" fmla="*/ 89 h 448"/>
                <a:gd name="T76" fmla="*/ 251 w 358"/>
                <a:gd name="T77" fmla="*/ 83 h 448"/>
                <a:gd name="T78" fmla="*/ 243 w 358"/>
                <a:gd name="T79" fmla="*/ 77 h 448"/>
                <a:gd name="T80" fmla="*/ 233 w 358"/>
                <a:gd name="T81" fmla="*/ 73 h 448"/>
                <a:gd name="T82" fmla="*/ 222 w 358"/>
                <a:gd name="T83" fmla="*/ 69 h 448"/>
                <a:gd name="T84" fmla="*/ 212 w 358"/>
                <a:gd name="T85" fmla="*/ 67 h 448"/>
                <a:gd name="T86" fmla="*/ 199 w 358"/>
                <a:gd name="T87" fmla="*/ 67 h 448"/>
                <a:gd name="T88" fmla="*/ 199 w 358"/>
                <a:gd name="T89" fmla="*/ 67 h 448"/>
                <a:gd name="T90" fmla="*/ 176 w 358"/>
                <a:gd name="T91" fmla="*/ 69 h 448"/>
                <a:gd name="T92" fmla="*/ 156 w 358"/>
                <a:gd name="T93" fmla="*/ 73 h 448"/>
                <a:gd name="T94" fmla="*/ 156 w 358"/>
                <a:gd name="T95" fmla="*/ 73 h 448"/>
                <a:gd name="T96" fmla="*/ 141 w 358"/>
                <a:gd name="T97" fmla="*/ 77 h 448"/>
                <a:gd name="T98" fmla="*/ 129 w 358"/>
                <a:gd name="T99" fmla="*/ 85 h 448"/>
                <a:gd name="T100" fmla="*/ 116 w 358"/>
                <a:gd name="T101" fmla="*/ 96 h 448"/>
                <a:gd name="T102" fmla="*/ 104 w 358"/>
                <a:gd name="T103" fmla="*/ 108 h 448"/>
                <a:gd name="T104" fmla="*/ 104 w 358"/>
                <a:gd name="T105" fmla="*/ 108 h 448"/>
                <a:gd name="T106" fmla="*/ 95 w 358"/>
                <a:gd name="T107" fmla="*/ 119 h 448"/>
                <a:gd name="T108" fmla="*/ 89 w 358"/>
                <a:gd name="T109" fmla="*/ 131 h 448"/>
                <a:gd name="T110" fmla="*/ 83 w 358"/>
                <a:gd name="T111" fmla="*/ 141 h 448"/>
                <a:gd name="T112" fmla="*/ 79 w 358"/>
                <a:gd name="T113" fmla="*/ 152 h 448"/>
                <a:gd name="T114" fmla="*/ 79 w 358"/>
                <a:gd name="T115" fmla="*/ 152 h 448"/>
                <a:gd name="T116" fmla="*/ 75 w 358"/>
                <a:gd name="T117" fmla="*/ 181 h 448"/>
                <a:gd name="T118" fmla="*/ 75 w 358"/>
                <a:gd name="T119" fmla="*/ 218 h 448"/>
                <a:gd name="T120" fmla="*/ 75 w 358"/>
                <a:gd name="T121" fmla="*/ 447 h 448"/>
                <a:gd name="T122" fmla="*/ 0 w 358"/>
                <a:gd name="T123" fmla="*/ 447 h 448"/>
                <a:gd name="T124" fmla="*/ 0 w 358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7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53" y="11"/>
                  </a:lnTo>
                  <a:lnTo>
                    <a:pt x="172" y="4"/>
                  </a:lnTo>
                  <a:lnTo>
                    <a:pt x="193" y="2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4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20" y="38"/>
                  </a:lnTo>
                  <a:lnTo>
                    <a:pt x="330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7" y="85"/>
                  </a:lnTo>
                  <a:lnTo>
                    <a:pt x="353" y="108"/>
                  </a:lnTo>
                  <a:lnTo>
                    <a:pt x="355" y="135"/>
                  </a:lnTo>
                  <a:lnTo>
                    <a:pt x="357" y="166"/>
                  </a:lnTo>
                  <a:lnTo>
                    <a:pt x="357" y="447"/>
                  </a:lnTo>
                  <a:lnTo>
                    <a:pt x="282" y="447"/>
                  </a:lnTo>
                  <a:lnTo>
                    <a:pt x="282" y="173"/>
                  </a:lnTo>
                  <a:lnTo>
                    <a:pt x="282" y="173"/>
                  </a:lnTo>
                  <a:lnTo>
                    <a:pt x="282" y="154"/>
                  </a:lnTo>
                  <a:lnTo>
                    <a:pt x="278" y="135"/>
                  </a:lnTo>
                  <a:lnTo>
                    <a:pt x="276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6" y="98"/>
                  </a:lnTo>
                  <a:lnTo>
                    <a:pt x="259" y="89"/>
                  </a:lnTo>
                  <a:lnTo>
                    <a:pt x="251" y="83"/>
                  </a:lnTo>
                  <a:lnTo>
                    <a:pt x="243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6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9" y="85"/>
                  </a:lnTo>
                  <a:lnTo>
                    <a:pt x="116" y="96"/>
                  </a:lnTo>
                  <a:lnTo>
                    <a:pt x="104" y="108"/>
                  </a:lnTo>
                  <a:lnTo>
                    <a:pt x="104" y="108"/>
                  </a:lnTo>
                  <a:lnTo>
                    <a:pt x="95" y="119"/>
                  </a:lnTo>
                  <a:lnTo>
                    <a:pt x="89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5" y="218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7122969C-45CA-FA4B-8C4D-3553EAAD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487738"/>
              <a:ext cx="139700" cy="222250"/>
            </a:xfrm>
            <a:custGeom>
              <a:avLst/>
              <a:gdLst>
                <a:gd name="T0" fmla="*/ 272 w 388"/>
                <a:gd name="T1" fmla="*/ 179 h 619"/>
                <a:gd name="T2" fmla="*/ 293 w 388"/>
                <a:gd name="T3" fmla="*/ 196 h 619"/>
                <a:gd name="T4" fmla="*/ 316 w 388"/>
                <a:gd name="T5" fmla="*/ 0 h 619"/>
                <a:gd name="T6" fmla="*/ 387 w 388"/>
                <a:gd name="T7" fmla="*/ 601 h 619"/>
                <a:gd name="T8" fmla="*/ 320 w 388"/>
                <a:gd name="T9" fmla="*/ 541 h 619"/>
                <a:gd name="T10" fmla="*/ 308 w 388"/>
                <a:gd name="T11" fmla="*/ 560 h 619"/>
                <a:gd name="T12" fmla="*/ 276 w 388"/>
                <a:gd name="T13" fmla="*/ 589 h 619"/>
                <a:gd name="T14" fmla="*/ 260 w 388"/>
                <a:gd name="T15" fmla="*/ 599 h 619"/>
                <a:gd name="T16" fmla="*/ 222 w 388"/>
                <a:gd name="T17" fmla="*/ 614 h 619"/>
                <a:gd name="T18" fmla="*/ 179 w 388"/>
                <a:gd name="T19" fmla="*/ 618 h 619"/>
                <a:gd name="T20" fmla="*/ 162 w 388"/>
                <a:gd name="T21" fmla="*/ 616 h 619"/>
                <a:gd name="T22" fmla="*/ 127 w 388"/>
                <a:gd name="T23" fmla="*/ 609 h 619"/>
                <a:gd name="T24" fmla="*/ 96 w 388"/>
                <a:gd name="T25" fmla="*/ 593 h 619"/>
                <a:gd name="T26" fmla="*/ 66 w 388"/>
                <a:gd name="T27" fmla="*/ 570 h 619"/>
                <a:gd name="T28" fmla="*/ 54 w 388"/>
                <a:gd name="T29" fmla="*/ 555 h 619"/>
                <a:gd name="T30" fmla="*/ 31 w 388"/>
                <a:gd name="T31" fmla="*/ 522 h 619"/>
                <a:gd name="T32" fmla="*/ 15 w 388"/>
                <a:gd name="T33" fmla="*/ 485 h 619"/>
                <a:gd name="T34" fmla="*/ 4 w 388"/>
                <a:gd name="T35" fmla="*/ 441 h 619"/>
                <a:gd name="T36" fmla="*/ 0 w 388"/>
                <a:gd name="T37" fmla="*/ 393 h 619"/>
                <a:gd name="T38" fmla="*/ 0 w 388"/>
                <a:gd name="T39" fmla="*/ 368 h 619"/>
                <a:gd name="T40" fmla="*/ 6 w 388"/>
                <a:gd name="T41" fmla="*/ 325 h 619"/>
                <a:gd name="T42" fmla="*/ 19 w 388"/>
                <a:gd name="T43" fmla="*/ 283 h 619"/>
                <a:gd name="T44" fmla="*/ 37 w 388"/>
                <a:gd name="T45" fmla="*/ 246 h 619"/>
                <a:gd name="T46" fmla="*/ 48 w 388"/>
                <a:gd name="T47" fmla="*/ 227 h 619"/>
                <a:gd name="T48" fmla="*/ 75 w 388"/>
                <a:gd name="T49" fmla="*/ 196 h 619"/>
                <a:gd name="T50" fmla="*/ 108 w 388"/>
                <a:gd name="T51" fmla="*/ 175 h 619"/>
                <a:gd name="T52" fmla="*/ 146 w 388"/>
                <a:gd name="T53" fmla="*/ 160 h 619"/>
                <a:gd name="T54" fmla="*/ 187 w 388"/>
                <a:gd name="T55" fmla="*/ 156 h 619"/>
                <a:gd name="T56" fmla="*/ 212 w 388"/>
                <a:gd name="T57" fmla="*/ 158 h 619"/>
                <a:gd name="T58" fmla="*/ 253 w 388"/>
                <a:gd name="T59" fmla="*/ 169 h 619"/>
                <a:gd name="T60" fmla="*/ 108 w 388"/>
                <a:gd name="T61" fmla="*/ 506 h 619"/>
                <a:gd name="T62" fmla="*/ 114 w 388"/>
                <a:gd name="T63" fmla="*/ 516 h 619"/>
                <a:gd name="T64" fmla="*/ 135 w 388"/>
                <a:gd name="T65" fmla="*/ 535 h 619"/>
                <a:gd name="T66" fmla="*/ 158 w 388"/>
                <a:gd name="T67" fmla="*/ 547 h 619"/>
                <a:gd name="T68" fmla="*/ 187 w 388"/>
                <a:gd name="T69" fmla="*/ 553 h 619"/>
                <a:gd name="T70" fmla="*/ 202 w 388"/>
                <a:gd name="T71" fmla="*/ 553 h 619"/>
                <a:gd name="T72" fmla="*/ 227 w 388"/>
                <a:gd name="T73" fmla="*/ 551 h 619"/>
                <a:gd name="T74" fmla="*/ 249 w 388"/>
                <a:gd name="T75" fmla="*/ 543 h 619"/>
                <a:gd name="T76" fmla="*/ 268 w 388"/>
                <a:gd name="T77" fmla="*/ 528 h 619"/>
                <a:gd name="T78" fmla="*/ 287 w 388"/>
                <a:gd name="T79" fmla="*/ 510 h 619"/>
                <a:gd name="T80" fmla="*/ 293 w 388"/>
                <a:gd name="T81" fmla="*/ 497 h 619"/>
                <a:gd name="T82" fmla="*/ 305 w 388"/>
                <a:gd name="T83" fmla="*/ 470 h 619"/>
                <a:gd name="T84" fmla="*/ 316 w 388"/>
                <a:gd name="T85" fmla="*/ 422 h 619"/>
                <a:gd name="T86" fmla="*/ 318 w 388"/>
                <a:gd name="T87" fmla="*/ 383 h 619"/>
                <a:gd name="T88" fmla="*/ 314 w 388"/>
                <a:gd name="T89" fmla="*/ 327 h 619"/>
                <a:gd name="T90" fmla="*/ 305 w 388"/>
                <a:gd name="T91" fmla="*/ 298 h 619"/>
                <a:gd name="T92" fmla="*/ 293 w 388"/>
                <a:gd name="T93" fmla="*/ 271 h 619"/>
                <a:gd name="T94" fmla="*/ 285 w 388"/>
                <a:gd name="T95" fmla="*/ 260 h 619"/>
                <a:gd name="T96" fmla="*/ 258 w 388"/>
                <a:gd name="T97" fmla="*/ 237 h 619"/>
                <a:gd name="T98" fmla="*/ 237 w 388"/>
                <a:gd name="T99" fmla="*/ 227 h 619"/>
                <a:gd name="T100" fmla="*/ 214 w 388"/>
                <a:gd name="T101" fmla="*/ 221 h 619"/>
                <a:gd name="T102" fmla="*/ 202 w 388"/>
                <a:gd name="T103" fmla="*/ 221 h 619"/>
                <a:gd name="T104" fmla="*/ 175 w 388"/>
                <a:gd name="T105" fmla="*/ 223 h 619"/>
                <a:gd name="T106" fmla="*/ 152 w 388"/>
                <a:gd name="T107" fmla="*/ 231 h 619"/>
                <a:gd name="T108" fmla="*/ 131 w 388"/>
                <a:gd name="T109" fmla="*/ 246 h 619"/>
                <a:gd name="T110" fmla="*/ 112 w 388"/>
                <a:gd name="T111" fmla="*/ 264 h 619"/>
                <a:gd name="T112" fmla="*/ 104 w 388"/>
                <a:gd name="T113" fmla="*/ 275 h 619"/>
                <a:gd name="T114" fmla="*/ 91 w 388"/>
                <a:gd name="T115" fmla="*/ 302 h 619"/>
                <a:gd name="T116" fmla="*/ 83 w 388"/>
                <a:gd name="T117" fmla="*/ 333 h 619"/>
                <a:gd name="T118" fmla="*/ 77 w 388"/>
                <a:gd name="T119" fmla="*/ 389 h 619"/>
                <a:gd name="T120" fmla="*/ 79 w 388"/>
                <a:gd name="T121" fmla="*/ 422 h 619"/>
                <a:gd name="T122" fmla="*/ 93 w 388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619">
                  <a:moveTo>
                    <a:pt x="272" y="179"/>
                  </a:moveTo>
                  <a:lnTo>
                    <a:pt x="272" y="179"/>
                  </a:lnTo>
                  <a:lnTo>
                    <a:pt x="281" y="185"/>
                  </a:lnTo>
                  <a:lnTo>
                    <a:pt x="293" y="196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7" y="0"/>
                  </a:lnTo>
                  <a:lnTo>
                    <a:pt x="387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7"/>
                  </a:lnTo>
                  <a:lnTo>
                    <a:pt x="222" y="614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9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5"/>
                  </a:lnTo>
                  <a:lnTo>
                    <a:pt x="54" y="555"/>
                  </a:lnTo>
                  <a:lnTo>
                    <a:pt x="42" y="539"/>
                  </a:lnTo>
                  <a:lnTo>
                    <a:pt x="31" y="522"/>
                  </a:lnTo>
                  <a:lnTo>
                    <a:pt x="21" y="503"/>
                  </a:lnTo>
                  <a:lnTo>
                    <a:pt x="15" y="485"/>
                  </a:lnTo>
                  <a:lnTo>
                    <a:pt x="8" y="464"/>
                  </a:lnTo>
                  <a:lnTo>
                    <a:pt x="4" y="441"/>
                  </a:lnTo>
                  <a:lnTo>
                    <a:pt x="2" y="41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0" y="368"/>
                  </a:lnTo>
                  <a:lnTo>
                    <a:pt x="4" y="345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4"/>
                  </a:lnTo>
                  <a:lnTo>
                    <a:pt x="37" y="246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6" y="160"/>
                  </a:lnTo>
                  <a:lnTo>
                    <a:pt x="166" y="158"/>
                  </a:lnTo>
                  <a:lnTo>
                    <a:pt x="187" y="156"/>
                  </a:lnTo>
                  <a:lnTo>
                    <a:pt x="187" y="156"/>
                  </a:lnTo>
                  <a:lnTo>
                    <a:pt x="212" y="158"/>
                  </a:lnTo>
                  <a:lnTo>
                    <a:pt x="233" y="162"/>
                  </a:lnTo>
                  <a:lnTo>
                    <a:pt x="253" y="169"/>
                  </a:lnTo>
                  <a:lnTo>
                    <a:pt x="272" y="179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6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3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3"/>
                  </a:lnTo>
                  <a:lnTo>
                    <a:pt x="227" y="551"/>
                  </a:lnTo>
                  <a:lnTo>
                    <a:pt x="237" y="547"/>
                  </a:lnTo>
                  <a:lnTo>
                    <a:pt x="249" y="543"/>
                  </a:lnTo>
                  <a:lnTo>
                    <a:pt x="258" y="537"/>
                  </a:lnTo>
                  <a:lnTo>
                    <a:pt x="268" y="528"/>
                  </a:lnTo>
                  <a:lnTo>
                    <a:pt x="276" y="520"/>
                  </a:lnTo>
                  <a:lnTo>
                    <a:pt x="287" y="510"/>
                  </a:lnTo>
                  <a:lnTo>
                    <a:pt x="287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2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5"/>
                  </a:lnTo>
                  <a:lnTo>
                    <a:pt x="314" y="327"/>
                  </a:lnTo>
                  <a:lnTo>
                    <a:pt x="309" y="312"/>
                  </a:lnTo>
                  <a:lnTo>
                    <a:pt x="305" y="298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3"/>
                  </a:lnTo>
                  <a:lnTo>
                    <a:pt x="258" y="237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5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7"/>
                  </a:lnTo>
                  <a:lnTo>
                    <a:pt x="131" y="246"/>
                  </a:lnTo>
                  <a:lnTo>
                    <a:pt x="121" y="254"/>
                  </a:lnTo>
                  <a:lnTo>
                    <a:pt x="112" y="264"/>
                  </a:lnTo>
                  <a:lnTo>
                    <a:pt x="112" y="264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2"/>
                  </a:lnTo>
                  <a:lnTo>
                    <a:pt x="87" y="316"/>
                  </a:lnTo>
                  <a:lnTo>
                    <a:pt x="83" y="333"/>
                  </a:lnTo>
                  <a:lnTo>
                    <a:pt x="79" y="350"/>
                  </a:lnTo>
                  <a:lnTo>
                    <a:pt x="77" y="389"/>
                  </a:lnTo>
                  <a:lnTo>
                    <a:pt x="77" y="389"/>
                  </a:lnTo>
                  <a:lnTo>
                    <a:pt x="79" y="422"/>
                  </a:lnTo>
                  <a:lnTo>
                    <a:pt x="85" y="453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27357A40-7873-7F46-98DB-808618E7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100" y="3824288"/>
              <a:ext cx="168275" cy="228600"/>
            </a:xfrm>
            <a:custGeom>
              <a:avLst/>
              <a:gdLst>
                <a:gd name="T0" fmla="*/ 77 w 466"/>
                <a:gd name="T1" fmla="*/ 447 h 635"/>
                <a:gd name="T2" fmla="*/ 98 w 466"/>
                <a:gd name="T3" fmla="*/ 505 h 635"/>
                <a:gd name="T4" fmla="*/ 122 w 466"/>
                <a:gd name="T5" fmla="*/ 530 h 635"/>
                <a:gd name="T6" fmla="*/ 170 w 466"/>
                <a:gd name="T7" fmla="*/ 557 h 635"/>
                <a:gd name="T8" fmla="*/ 235 w 466"/>
                <a:gd name="T9" fmla="*/ 565 h 635"/>
                <a:gd name="T10" fmla="*/ 278 w 466"/>
                <a:gd name="T11" fmla="*/ 561 h 635"/>
                <a:gd name="T12" fmla="*/ 316 w 466"/>
                <a:gd name="T13" fmla="*/ 551 h 635"/>
                <a:gd name="T14" fmla="*/ 357 w 466"/>
                <a:gd name="T15" fmla="*/ 526 h 635"/>
                <a:gd name="T16" fmla="*/ 380 w 466"/>
                <a:gd name="T17" fmla="*/ 491 h 635"/>
                <a:gd name="T18" fmla="*/ 386 w 466"/>
                <a:gd name="T19" fmla="*/ 462 h 635"/>
                <a:gd name="T20" fmla="*/ 370 w 466"/>
                <a:gd name="T21" fmla="*/ 403 h 635"/>
                <a:gd name="T22" fmla="*/ 355 w 466"/>
                <a:gd name="T23" fmla="*/ 391 h 635"/>
                <a:gd name="T24" fmla="*/ 291 w 466"/>
                <a:gd name="T25" fmla="*/ 364 h 635"/>
                <a:gd name="T26" fmla="*/ 183 w 466"/>
                <a:gd name="T27" fmla="*/ 337 h 635"/>
                <a:gd name="T28" fmla="*/ 93 w 466"/>
                <a:gd name="T29" fmla="*/ 308 h 635"/>
                <a:gd name="T30" fmla="*/ 62 w 466"/>
                <a:gd name="T31" fmla="*/ 287 h 635"/>
                <a:gd name="T32" fmla="*/ 33 w 466"/>
                <a:gd name="T33" fmla="*/ 252 h 635"/>
                <a:gd name="T34" fmla="*/ 21 w 466"/>
                <a:gd name="T35" fmla="*/ 204 h 635"/>
                <a:gd name="T36" fmla="*/ 21 w 466"/>
                <a:gd name="T37" fmla="*/ 166 h 635"/>
                <a:gd name="T38" fmla="*/ 33 w 466"/>
                <a:gd name="T39" fmla="*/ 112 h 635"/>
                <a:gd name="T40" fmla="*/ 60 w 466"/>
                <a:gd name="T41" fmla="*/ 66 h 635"/>
                <a:gd name="T42" fmla="*/ 87 w 466"/>
                <a:gd name="T43" fmla="*/ 41 h 635"/>
                <a:gd name="T44" fmla="*/ 139 w 466"/>
                <a:gd name="T45" fmla="*/ 14 h 635"/>
                <a:gd name="T46" fmla="*/ 203 w 466"/>
                <a:gd name="T47" fmla="*/ 2 h 635"/>
                <a:gd name="T48" fmla="*/ 249 w 466"/>
                <a:gd name="T49" fmla="*/ 2 h 635"/>
                <a:gd name="T50" fmla="*/ 312 w 466"/>
                <a:gd name="T51" fmla="*/ 13 h 635"/>
                <a:gd name="T52" fmla="*/ 365 w 466"/>
                <a:gd name="T53" fmla="*/ 35 h 635"/>
                <a:gd name="T54" fmla="*/ 399 w 466"/>
                <a:gd name="T55" fmla="*/ 58 h 635"/>
                <a:gd name="T56" fmla="*/ 432 w 466"/>
                <a:gd name="T57" fmla="*/ 106 h 635"/>
                <a:gd name="T58" fmla="*/ 447 w 466"/>
                <a:gd name="T59" fmla="*/ 168 h 635"/>
                <a:gd name="T60" fmla="*/ 372 w 466"/>
                <a:gd name="T61" fmla="*/ 191 h 635"/>
                <a:gd name="T62" fmla="*/ 355 w 466"/>
                <a:gd name="T63" fmla="*/ 133 h 635"/>
                <a:gd name="T64" fmla="*/ 337 w 466"/>
                <a:gd name="T65" fmla="*/ 108 h 635"/>
                <a:gd name="T66" fmla="*/ 297 w 466"/>
                <a:gd name="T67" fmla="*/ 83 h 635"/>
                <a:gd name="T68" fmla="*/ 245 w 466"/>
                <a:gd name="T69" fmla="*/ 73 h 635"/>
                <a:gd name="T70" fmla="*/ 193 w 466"/>
                <a:gd name="T71" fmla="*/ 73 h 635"/>
                <a:gd name="T72" fmla="*/ 143 w 466"/>
                <a:gd name="T73" fmla="*/ 87 h 635"/>
                <a:gd name="T74" fmla="*/ 127 w 466"/>
                <a:gd name="T75" fmla="*/ 102 h 635"/>
                <a:gd name="T76" fmla="*/ 98 w 466"/>
                <a:gd name="T77" fmla="*/ 152 h 635"/>
                <a:gd name="T78" fmla="*/ 98 w 466"/>
                <a:gd name="T79" fmla="*/ 191 h 635"/>
                <a:gd name="T80" fmla="*/ 110 w 466"/>
                <a:gd name="T81" fmla="*/ 218 h 635"/>
                <a:gd name="T82" fmla="*/ 131 w 466"/>
                <a:gd name="T83" fmla="*/ 237 h 635"/>
                <a:gd name="T84" fmla="*/ 170 w 466"/>
                <a:gd name="T85" fmla="*/ 252 h 635"/>
                <a:gd name="T86" fmla="*/ 318 w 466"/>
                <a:gd name="T87" fmla="*/ 287 h 635"/>
                <a:gd name="T88" fmla="*/ 393 w 466"/>
                <a:gd name="T89" fmla="*/ 314 h 635"/>
                <a:gd name="T90" fmla="*/ 422 w 466"/>
                <a:gd name="T91" fmla="*/ 337 h 635"/>
                <a:gd name="T92" fmla="*/ 451 w 466"/>
                <a:gd name="T93" fmla="*/ 378 h 635"/>
                <a:gd name="T94" fmla="*/ 463 w 466"/>
                <a:gd name="T95" fmla="*/ 428 h 635"/>
                <a:gd name="T96" fmla="*/ 463 w 466"/>
                <a:gd name="T97" fmla="*/ 472 h 635"/>
                <a:gd name="T98" fmla="*/ 447 w 466"/>
                <a:gd name="T99" fmla="*/ 534 h 635"/>
                <a:gd name="T100" fmla="*/ 411 w 466"/>
                <a:gd name="T101" fmla="*/ 578 h 635"/>
                <a:gd name="T102" fmla="*/ 376 w 466"/>
                <a:gd name="T103" fmla="*/ 601 h 635"/>
                <a:gd name="T104" fmla="*/ 318 w 466"/>
                <a:gd name="T105" fmla="*/ 622 h 635"/>
                <a:gd name="T106" fmla="*/ 253 w 466"/>
                <a:gd name="T107" fmla="*/ 632 h 635"/>
                <a:gd name="T108" fmla="*/ 203 w 466"/>
                <a:gd name="T109" fmla="*/ 632 h 635"/>
                <a:gd name="T110" fmla="*/ 133 w 466"/>
                <a:gd name="T111" fmla="*/ 620 h 635"/>
                <a:gd name="T112" fmla="*/ 75 w 466"/>
                <a:gd name="T113" fmla="*/ 590 h 635"/>
                <a:gd name="T114" fmla="*/ 46 w 466"/>
                <a:gd name="T115" fmla="*/ 561 h 635"/>
                <a:gd name="T116" fmla="*/ 12 w 466"/>
                <a:gd name="T117" fmla="*/ 509 h 635"/>
                <a:gd name="T118" fmla="*/ 0 w 466"/>
                <a:gd name="T119" fmla="*/ 44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635">
                  <a:moveTo>
                    <a:pt x="75" y="422"/>
                  </a:moveTo>
                  <a:lnTo>
                    <a:pt x="75" y="422"/>
                  </a:lnTo>
                  <a:lnTo>
                    <a:pt x="77" y="447"/>
                  </a:lnTo>
                  <a:lnTo>
                    <a:pt x="83" y="468"/>
                  </a:lnTo>
                  <a:lnTo>
                    <a:pt x="89" y="489"/>
                  </a:lnTo>
                  <a:lnTo>
                    <a:pt x="98" y="505"/>
                  </a:lnTo>
                  <a:lnTo>
                    <a:pt x="98" y="505"/>
                  </a:lnTo>
                  <a:lnTo>
                    <a:pt x="108" y="520"/>
                  </a:lnTo>
                  <a:lnTo>
                    <a:pt x="122" y="530"/>
                  </a:lnTo>
                  <a:lnTo>
                    <a:pt x="135" y="540"/>
                  </a:lnTo>
                  <a:lnTo>
                    <a:pt x="152" y="549"/>
                  </a:lnTo>
                  <a:lnTo>
                    <a:pt x="170" y="557"/>
                  </a:lnTo>
                  <a:lnTo>
                    <a:pt x="191" y="561"/>
                  </a:lnTo>
                  <a:lnTo>
                    <a:pt x="212" y="563"/>
                  </a:lnTo>
                  <a:lnTo>
                    <a:pt x="235" y="565"/>
                  </a:lnTo>
                  <a:lnTo>
                    <a:pt x="235" y="565"/>
                  </a:lnTo>
                  <a:lnTo>
                    <a:pt x="258" y="563"/>
                  </a:lnTo>
                  <a:lnTo>
                    <a:pt x="278" y="561"/>
                  </a:lnTo>
                  <a:lnTo>
                    <a:pt x="297" y="557"/>
                  </a:lnTo>
                  <a:lnTo>
                    <a:pt x="316" y="551"/>
                  </a:lnTo>
                  <a:lnTo>
                    <a:pt x="316" y="551"/>
                  </a:lnTo>
                  <a:lnTo>
                    <a:pt x="332" y="545"/>
                  </a:lnTo>
                  <a:lnTo>
                    <a:pt x="347" y="536"/>
                  </a:lnTo>
                  <a:lnTo>
                    <a:pt x="357" y="526"/>
                  </a:lnTo>
                  <a:lnTo>
                    <a:pt x="368" y="515"/>
                  </a:lnTo>
                  <a:lnTo>
                    <a:pt x="376" y="505"/>
                  </a:lnTo>
                  <a:lnTo>
                    <a:pt x="380" y="491"/>
                  </a:lnTo>
                  <a:lnTo>
                    <a:pt x="384" y="476"/>
                  </a:lnTo>
                  <a:lnTo>
                    <a:pt x="386" y="462"/>
                  </a:lnTo>
                  <a:lnTo>
                    <a:pt x="386" y="462"/>
                  </a:lnTo>
                  <a:lnTo>
                    <a:pt x="384" y="439"/>
                  </a:lnTo>
                  <a:lnTo>
                    <a:pt x="378" y="420"/>
                  </a:lnTo>
                  <a:lnTo>
                    <a:pt x="370" y="403"/>
                  </a:lnTo>
                  <a:lnTo>
                    <a:pt x="364" y="397"/>
                  </a:lnTo>
                  <a:lnTo>
                    <a:pt x="355" y="391"/>
                  </a:lnTo>
                  <a:lnTo>
                    <a:pt x="355" y="391"/>
                  </a:lnTo>
                  <a:lnTo>
                    <a:pt x="339" y="381"/>
                  </a:lnTo>
                  <a:lnTo>
                    <a:pt x="318" y="372"/>
                  </a:lnTo>
                  <a:lnTo>
                    <a:pt x="291" y="364"/>
                  </a:lnTo>
                  <a:lnTo>
                    <a:pt x="262" y="356"/>
                  </a:lnTo>
                  <a:lnTo>
                    <a:pt x="183" y="337"/>
                  </a:lnTo>
                  <a:lnTo>
                    <a:pt x="183" y="337"/>
                  </a:lnTo>
                  <a:lnTo>
                    <a:pt x="147" y="329"/>
                  </a:lnTo>
                  <a:lnTo>
                    <a:pt x="118" y="318"/>
                  </a:lnTo>
                  <a:lnTo>
                    <a:pt x="93" y="308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62" y="287"/>
                  </a:lnTo>
                  <a:lnTo>
                    <a:pt x="50" y="276"/>
                  </a:lnTo>
                  <a:lnTo>
                    <a:pt x="42" y="264"/>
                  </a:lnTo>
                  <a:lnTo>
                    <a:pt x="33" y="252"/>
                  </a:lnTo>
                  <a:lnTo>
                    <a:pt x="27" y="237"/>
                  </a:lnTo>
                  <a:lnTo>
                    <a:pt x="23" y="220"/>
                  </a:lnTo>
                  <a:lnTo>
                    <a:pt x="21" y="204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21" y="166"/>
                  </a:lnTo>
                  <a:lnTo>
                    <a:pt x="23" y="148"/>
                  </a:lnTo>
                  <a:lnTo>
                    <a:pt x="27" y="129"/>
                  </a:lnTo>
                  <a:lnTo>
                    <a:pt x="33" y="112"/>
                  </a:lnTo>
                  <a:lnTo>
                    <a:pt x="39" y="96"/>
                  </a:lnTo>
                  <a:lnTo>
                    <a:pt x="50" y="81"/>
                  </a:lnTo>
                  <a:lnTo>
                    <a:pt x="60" y="66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87" y="41"/>
                  </a:lnTo>
                  <a:lnTo>
                    <a:pt x="104" y="31"/>
                  </a:lnTo>
                  <a:lnTo>
                    <a:pt x="121" y="21"/>
                  </a:lnTo>
                  <a:lnTo>
                    <a:pt x="139" y="14"/>
                  </a:lnTo>
                  <a:lnTo>
                    <a:pt x="160" y="8"/>
                  </a:lnTo>
                  <a:lnTo>
                    <a:pt x="181" y="4"/>
                  </a:lnTo>
                  <a:lnTo>
                    <a:pt x="203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9" y="2"/>
                  </a:lnTo>
                  <a:lnTo>
                    <a:pt x="272" y="4"/>
                  </a:lnTo>
                  <a:lnTo>
                    <a:pt x="293" y="8"/>
                  </a:lnTo>
                  <a:lnTo>
                    <a:pt x="312" y="13"/>
                  </a:lnTo>
                  <a:lnTo>
                    <a:pt x="330" y="19"/>
                  </a:lnTo>
                  <a:lnTo>
                    <a:pt x="349" y="27"/>
                  </a:lnTo>
                  <a:lnTo>
                    <a:pt x="365" y="35"/>
                  </a:lnTo>
                  <a:lnTo>
                    <a:pt x="382" y="46"/>
                  </a:lnTo>
                  <a:lnTo>
                    <a:pt x="382" y="46"/>
                  </a:lnTo>
                  <a:lnTo>
                    <a:pt x="399" y="58"/>
                  </a:lnTo>
                  <a:lnTo>
                    <a:pt x="411" y="73"/>
                  </a:lnTo>
                  <a:lnTo>
                    <a:pt x="422" y="87"/>
                  </a:lnTo>
                  <a:lnTo>
                    <a:pt x="432" y="106"/>
                  </a:lnTo>
                  <a:lnTo>
                    <a:pt x="438" y="125"/>
                  </a:lnTo>
                  <a:lnTo>
                    <a:pt x="443" y="146"/>
                  </a:lnTo>
                  <a:lnTo>
                    <a:pt x="447" y="168"/>
                  </a:lnTo>
                  <a:lnTo>
                    <a:pt x="447" y="191"/>
                  </a:lnTo>
                  <a:lnTo>
                    <a:pt x="372" y="191"/>
                  </a:lnTo>
                  <a:lnTo>
                    <a:pt x="372" y="191"/>
                  </a:lnTo>
                  <a:lnTo>
                    <a:pt x="368" y="168"/>
                  </a:lnTo>
                  <a:lnTo>
                    <a:pt x="361" y="150"/>
                  </a:lnTo>
                  <a:lnTo>
                    <a:pt x="355" y="133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37" y="108"/>
                  </a:lnTo>
                  <a:lnTo>
                    <a:pt x="324" y="98"/>
                  </a:lnTo>
                  <a:lnTo>
                    <a:pt x="312" y="89"/>
                  </a:lnTo>
                  <a:lnTo>
                    <a:pt x="297" y="83"/>
                  </a:lnTo>
                  <a:lnTo>
                    <a:pt x="283" y="77"/>
                  </a:lnTo>
                  <a:lnTo>
                    <a:pt x="264" y="75"/>
                  </a:lnTo>
                  <a:lnTo>
                    <a:pt x="245" y="73"/>
                  </a:lnTo>
                  <a:lnTo>
                    <a:pt x="224" y="71"/>
                  </a:lnTo>
                  <a:lnTo>
                    <a:pt x="224" y="71"/>
                  </a:lnTo>
                  <a:lnTo>
                    <a:pt x="193" y="73"/>
                  </a:lnTo>
                  <a:lnTo>
                    <a:pt x="166" y="79"/>
                  </a:lnTo>
                  <a:lnTo>
                    <a:pt x="154" y="83"/>
                  </a:lnTo>
                  <a:lnTo>
                    <a:pt x="143" y="87"/>
                  </a:lnTo>
                  <a:lnTo>
                    <a:pt x="135" y="94"/>
                  </a:lnTo>
                  <a:lnTo>
                    <a:pt x="127" y="102"/>
                  </a:lnTo>
                  <a:lnTo>
                    <a:pt x="127" y="102"/>
                  </a:lnTo>
                  <a:lnTo>
                    <a:pt x="112" y="116"/>
                  </a:lnTo>
                  <a:lnTo>
                    <a:pt x="104" y="133"/>
                  </a:lnTo>
                  <a:lnTo>
                    <a:pt x="98" y="152"/>
                  </a:lnTo>
                  <a:lnTo>
                    <a:pt x="96" y="173"/>
                  </a:lnTo>
                  <a:lnTo>
                    <a:pt x="96" y="173"/>
                  </a:lnTo>
                  <a:lnTo>
                    <a:pt x="98" y="191"/>
                  </a:lnTo>
                  <a:lnTo>
                    <a:pt x="102" y="202"/>
                  </a:lnTo>
                  <a:lnTo>
                    <a:pt x="104" y="210"/>
                  </a:lnTo>
                  <a:lnTo>
                    <a:pt x="110" y="218"/>
                  </a:lnTo>
                  <a:lnTo>
                    <a:pt x="116" y="224"/>
                  </a:lnTo>
                  <a:lnTo>
                    <a:pt x="122" y="231"/>
                  </a:lnTo>
                  <a:lnTo>
                    <a:pt x="131" y="237"/>
                  </a:lnTo>
                  <a:lnTo>
                    <a:pt x="131" y="237"/>
                  </a:lnTo>
                  <a:lnTo>
                    <a:pt x="147" y="243"/>
                  </a:lnTo>
                  <a:lnTo>
                    <a:pt x="170" y="252"/>
                  </a:lnTo>
                  <a:lnTo>
                    <a:pt x="237" y="268"/>
                  </a:lnTo>
                  <a:lnTo>
                    <a:pt x="318" y="287"/>
                  </a:lnTo>
                  <a:lnTo>
                    <a:pt x="318" y="287"/>
                  </a:lnTo>
                  <a:lnTo>
                    <a:pt x="347" y="295"/>
                  </a:lnTo>
                  <a:lnTo>
                    <a:pt x="370" y="304"/>
                  </a:lnTo>
                  <a:lnTo>
                    <a:pt x="393" y="314"/>
                  </a:lnTo>
                  <a:lnTo>
                    <a:pt x="409" y="326"/>
                  </a:lnTo>
                  <a:lnTo>
                    <a:pt x="409" y="326"/>
                  </a:lnTo>
                  <a:lnTo>
                    <a:pt x="422" y="337"/>
                  </a:lnTo>
                  <a:lnTo>
                    <a:pt x="434" y="349"/>
                  </a:lnTo>
                  <a:lnTo>
                    <a:pt x="443" y="362"/>
                  </a:lnTo>
                  <a:lnTo>
                    <a:pt x="451" y="378"/>
                  </a:lnTo>
                  <a:lnTo>
                    <a:pt x="457" y="393"/>
                  </a:lnTo>
                  <a:lnTo>
                    <a:pt x="461" y="410"/>
                  </a:lnTo>
                  <a:lnTo>
                    <a:pt x="463" y="428"/>
                  </a:lnTo>
                  <a:lnTo>
                    <a:pt x="465" y="447"/>
                  </a:lnTo>
                  <a:lnTo>
                    <a:pt x="465" y="447"/>
                  </a:lnTo>
                  <a:lnTo>
                    <a:pt x="463" y="472"/>
                  </a:lnTo>
                  <a:lnTo>
                    <a:pt x="461" y="495"/>
                  </a:lnTo>
                  <a:lnTo>
                    <a:pt x="455" y="515"/>
                  </a:lnTo>
                  <a:lnTo>
                    <a:pt x="447" y="534"/>
                  </a:lnTo>
                  <a:lnTo>
                    <a:pt x="436" y="551"/>
                  </a:lnTo>
                  <a:lnTo>
                    <a:pt x="426" y="565"/>
                  </a:lnTo>
                  <a:lnTo>
                    <a:pt x="411" y="578"/>
                  </a:lnTo>
                  <a:lnTo>
                    <a:pt x="395" y="590"/>
                  </a:lnTo>
                  <a:lnTo>
                    <a:pt x="395" y="590"/>
                  </a:lnTo>
                  <a:lnTo>
                    <a:pt x="376" y="601"/>
                  </a:lnTo>
                  <a:lnTo>
                    <a:pt x="357" y="609"/>
                  </a:lnTo>
                  <a:lnTo>
                    <a:pt x="339" y="615"/>
                  </a:lnTo>
                  <a:lnTo>
                    <a:pt x="318" y="622"/>
                  </a:lnTo>
                  <a:lnTo>
                    <a:pt x="297" y="628"/>
                  </a:lnTo>
                  <a:lnTo>
                    <a:pt x="276" y="630"/>
                  </a:lnTo>
                  <a:lnTo>
                    <a:pt x="253" y="632"/>
                  </a:lnTo>
                  <a:lnTo>
                    <a:pt x="231" y="634"/>
                  </a:lnTo>
                  <a:lnTo>
                    <a:pt x="231" y="634"/>
                  </a:lnTo>
                  <a:lnTo>
                    <a:pt x="203" y="632"/>
                  </a:lnTo>
                  <a:lnTo>
                    <a:pt x="179" y="630"/>
                  </a:lnTo>
                  <a:lnTo>
                    <a:pt x="156" y="626"/>
                  </a:lnTo>
                  <a:lnTo>
                    <a:pt x="133" y="620"/>
                  </a:lnTo>
                  <a:lnTo>
                    <a:pt x="112" y="611"/>
                  </a:lnTo>
                  <a:lnTo>
                    <a:pt x="93" y="601"/>
                  </a:lnTo>
                  <a:lnTo>
                    <a:pt x="75" y="590"/>
                  </a:lnTo>
                  <a:lnTo>
                    <a:pt x="60" y="576"/>
                  </a:lnTo>
                  <a:lnTo>
                    <a:pt x="60" y="576"/>
                  </a:lnTo>
                  <a:lnTo>
                    <a:pt x="46" y="561"/>
                  </a:lnTo>
                  <a:lnTo>
                    <a:pt x="33" y="545"/>
                  </a:lnTo>
                  <a:lnTo>
                    <a:pt x="23" y="528"/>
                  </a:lnTo>
                  <a:lnTo>
                    <a:pt x="12" y="509"/>
                  </a:lnTo>
                  <a:lnTo>
                    <a:pt x="6" y="489"/>
                  </a:lnTo>
                  <a:lnTo>
                    <a:pt x="2" y="468"/>
                  </a:lnTo>
                  <a:lnTo>
                    <a:pt x="0" y="445"/>
                  </a:lnTo>
                  <a:lnTo>
                    <a:pt x="0" y="422"/>
                  </a:lnTo>
                  <a:lnTo>
                    <a:pt x="75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484AFF0-2A7A-6444-B93C-9050BB6F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38846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6 w 404"/>
                <a:gd name="T11" fmla="*/ 379 h 467"/>
                <a:gd name="T12" fmla="*/ 339 w 404"/>
                <a:gd name="T13" fmla="*/ 412 h 467"/>
                <a:gd name="T14" fmla="*/ 287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7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5 h 467"/>
                <a:gd name="T32" fmla="*/ 13 w 404"/>
                <a:gd name="T33" fmla="*/ 142 h 467"/>
                <a:gd name="T34" fmla="*/ 42 w 404"/>
                <a:gd name="T35" fmla="*/ 81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299 w 404"/>
                <a:gd name="T49" fmla="*/ 348 h 467"/>
                <a:gd name="T50" fmla="*/ 326 w 404"/>
                <a:gd name="T51" fmla="*/ 256 h 467"/>
                <a:gd name="T52" fmla="*/ 326 w 404"/>
                <a:gd name="T53" fmla="*/ 194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6 w 404"/>
                <a:gd name="T67" fmla="*/ 115 h 467"/>
                <a:gd name="T68" fmla="*/ 83 w 404"/>
                <a:gd name="T69" fmla="*/ 173 h 467"/>
                <a:gd name="T70" fmla="*/ 75 w 404"/>
                <a:gd name="T71" fmla="*/ 239 h 467"/>
                <a:gd name="T72" fmla="*/ 91 w 404"/>
                <a:gd name="T73" fmla="*/ 331 h 467"/>
                <a:gd name="T74" fmla="*/ 114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0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3" y="221"/>
                  </a:lnTo>
                  <a:lnTo>
                    <a:pt x="403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1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9" y="412"/>
                  </a:lnTo>
                  <a:lnTo>
                    <a:pt x="324" y="426"/>
                  </a:lnTo>
                  <a:lnTo>
                    <a:pt x="308" y="439"/>
                  </a:lnTo>
                  <a:lnTo>
                    <a:pt x="287" y="447"/>
                  </a:lnTo>
                  <a:lnTo>
                    <a:pt x="266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2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3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2" y="187"/>
                  </a:lnTo>
                  <a:lnTo>
                    <a:pt x="9" y="165"/>
                  </a:lnTo>
                  <a:lnTo>
                    <a:pt x="13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2" y="81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1" y="15"/>
                  </a:lnTo>
                  <a:lnTo>
                    <a:pt x="299" y="21"/>
                  </a:lnTo>
                  <a:lnTo>
                    <a:pt x="316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299" y="348"/>
                  </a:moveTo>
                  <a:lnTo>
                    <a:pt x="299" y="348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6" y="223"/>
                  </a:lnTo>
                  <a:lnTo>
                    <a:pt x="326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7" y="65"/>
                  </a:lnTo>
                  <a:lnTo>
                    <a:pt x="171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1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3" y="391"/>
                  </a:lnTo>
                  <a:lnTo>
                    <a:pt x="158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8" y="401"/>
                  </a:lnTo>
                  <a:lnTo>
                    <a:pt x="235" y="397"/>
                  </a:lnTo>
                  <a:lnTo>
                    <a:pt x="249" y="393"/>
                  </a:lnTo>
                  <a:lnTo>
                    <a:pt x="262" y="389"/>
                  </a:lnTo>
                  <a:lnTo>
                    <a:pt x="274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299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3CA7693-8AEB-D64C-B37B-9C10B420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63" y="3884613"/>
              <a:ext cx="134937" cy="166687"/>
            </a:xfrm>
            <a:custGeom>
              <a:avLst/>
              <a:gdLst>
                <a:gd name="T0" fmla="*/ 320 w 375"/>
                <a:gd name="T1" fmla="*/ 36 h 463"/>
                <a:gd name="T2" fmla="*/ 341 w 375"/>
                <a:gd name="T3" fmla="*/ 56 h 463"/>
                <a:gd name="T4" fmla="*/ 356 w 375"/>
                <a:gd name="T5" fmla="*/ 86 h 463"/>
                <a:gd name="T6" fmla="*/ 368 w 375"/>
                <a:gd name="T7" fmla="*/ 119 h 463"/>
                <a:gd name="T8" fmla="*/ 374 w 375"/>
                <a:gd name="T9" fmla="*/ 160 h 463"/>
                <a:gd name="T10" fmla="*/ 304 w 375"/>
                <a:gd name="T11" fmla="*/ 160 h 463"/>
                <a:gd name="T12" fmla="*/ 293 w 375"/>
                <a:gd name="T13" fmla="*/ 123 h 463"/>
                <a:gd name="T14" fmla="*/ 275 w 375"/>
                <a:gd name="T15" fmla="*/ 92 h 463"/>
                <a:gd name="T16" fmla="*/ 260 w 375"/>
                <a:gd name="T17" fmla="*/ 81 h 463"/>
                <a:gd name="T18" fmla="*/ 223 w 375"/>
                <a:gd name="T19" fmla="*/ 67 h 463"/>
                <a:gd name="T20" fmla="*/ 200 w 375"/>
                <a:gd name="T21" fmla="*/ 65 h 463"/>
                <a:gd name="T22" fmla="*/ 167 w 375"/>
                <a:gd name="T23" fmla="*/ 69 h 463"/>
                <a:gd name="T24" fmla="*/ 140 w 375"/>
                <a:gd name="T25" fmla="*/ 83 h 463"/>
                <a:gd name="T26" fmla="*/ 117 w 375"/>
                <a:gd name="T27" fmla="*/ 104 h 463"/>
                <a:gd name="T28" fmla="*/ 98 w 375"/>
                <a:gd name="T29" fmla="*/ 133 h 463"/>
                <a:gd name="T30" fmla="*/ 90 w 375"/>
                <a:gd name="T31" fmla="*/ 158 h 463"/>
                <a:gd name="T32" fmla="*/ 81 w 375"/>
                <a:gd name="T33" fmla="*/ 212 h 463"/>
                <a:gd name="T34" fmla="*/ 79 w 375"/>
                <a:gd name="T35" fmla="*/ 244 h 463"/>
                <a:gd name="T36" fmla="*/ 86 w 375"/>
                <a:gd name="T37" fmla="*/ 304 h 463"/>
                <a:gd name="T38" fmla="*/ 106 w 375"/>
                <a:gd name="T39" fmla="*/ 354 h 463"/>
                <a:gd name="T40" fmla="*/ 115 w 375"/>
                <a:gd name="T41" fmla="*/ 364 h 463"/>
                <a:gd name="T42" fmla="*/ 133 w 375"/>
                <a:gd name="T43" fmla="*/ 381 h 463"/>
                <a:gd name="T44" fmla="*/ 154 w 375"/>
                <a:gd name="T45" fmla="*/ 393 h 463"/>
                <a:gd name="T46" fmla="*/ 179 w 375"/>
                <a:gd name="T47" fmla="*/ 397 h 463"/>
                <a:gd name="T48" fmla="*/ 194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9 w 375"/>
                <a:gd name="T55" fmla="*/ 356 h 463"/>
                <a:gd name="T56" fmla="*/ 297 w 375"/>
                <a:gd name="T57" fmla="*/ 318 h 463"/>
                <a:gd name="T58" fmla="*/ 374 w 375"/>
                <a:gd name="T59" fmla="*/ 296 h 463"/>
                <a:gd name="T60" fmla="*/ 372 w 375"/>
                <a:gd name="T61" fmla="*/ 316 h 463"/>
                <a:gd name="T62" fmla="*/ 360 w 375"/>
                <a:gd name="T63" fmla="*/ 354 h 463"/>
                <a:gd name="T64" fmla="*/ 345 w 375"/>
                <a:gd name="T65" fmla="*/ 385 h 463"/>
                <a:gd name="T66" fmla="*/ 327 w 375"/>
                <a:gd name="T67" fmla="*/ 412 h 463"/>
                <a:gd name="T68" fmla="*/ 314 w 375"/>
                <a:gd name="T69" fmla="*/ 422 h 463"/>
                <a:gd name="T70" fmla="*/ 287 w 375"/>
                <a:gd name="T71" fmla="*/ 439 h 463"/>
                <a:gd name="T72" fmla="*/ 258 w 375"/>
                <a:gd name="T73" fmla="*/ 451 h 463"/>
                <a:gd name="T74" fmla="*/ 225 w 375"/>
                <a:gd name="T75" fmla="*/ 460 h 463"/>
                <a:gd name="T76" fmla="*/ 190 w 375"/>
                <a:gd name="T77" fmla="*/ 462 h 463"/>
                <a:gd name="T78" fmla="*/ 169 w 375"/>
                <a:gd name="T79" fmla="*/ 462 h 463"/>
                <a:gd name="T80" fmla="*/ 129 w 375"/>
                <a:gd name="T81" fmla="*/ 454 h 463"/>
                <a:gd name="T82" fmla="*/ 96 w 375"/>
                <a:gd name="T83" fmla="*/ 437 h 463"/>
                <a:gd name="T84" fmla="*/ 65 w 375"/>
                <a:gd name="T85" fmla="*/ 414 h 463"/>
                <a:gd name="T86" fmla="*/ 52 w 375"/>
                <a:gd name="T87" fmla="*/ 399 h 463"/>
                <a:gd name="T88" fmla="*/ 30 w 375"/>
                <a:gd name="T89" fmla="*/ 366 h 463"/>
                <a:gd name="T90" fmla="*/ 13 w 375"/>
                <a:gd name="T91" fmla="*/ 329 h 463"/>
                <a:gd name="T92" fmla="*/ 5 w 375"/>
                <a:gd name="T93" fmla="*/ 287 h 463"/>
                <a:gd name="T94" fmla="*/ 0 w 375"/>
                <a:gd name="T95" fmla="*/ 244 h 463"/>
                <a:gd name="T96" fmla="*/ 2 w 375"/>
                <a:gd name="T97" fmla="*/ 215 h 463"/>
                <a:gd name="T98" fmla="*/ 9 w 375"/>
                <a:gd name="T99" fmla="*/ 165 h 463"/>
                <a:gd name="T100" fmla="*/ 23 w 375"/>
                <a:gd name="T101" fmla="*/ 119 h 463"/>
                <a:gd name="T102" fmla="*/ 44 w 375"/>
                <a:gd name="T103" fmla="*/ 81 h 463"/>
                <a:gd name="T104" fmla="*/ 56 w 375"/>
                <a:gd name="T105" fmla="*/ 65 h 463"/>
                <a:gd name="T106" fmla="*/ 88 w 375"/>
                <a:gd name="T107" fmla="*/ 36 h 463"/>
                <a:gd name="T108" fmla="*/ 121 w 375"/>
                <a:gd name="T109" fmla="*/ 15 h 463"/>
                <a:gd name="T110" fmla="*/ 158 w 375"/>
                <a:gd name="T111" fmla="*/ 5 h 463"/>
                <a:gd name="T112" fmla="*/ 200 w 375"/>
                <a:gd name="T113" fmla="*/ 0 h 463"/>
                <a:gd name="T114" fmla="*/ 235 w 375"/>
                <a:gd name="T115" fmla="*/ 2 h 463"/>
                <a:gd name="T116" fmla="*/ 266 w 375"/>
                <a:gd name="T117" fmla="*/ 9 h 463"/>
                <a:gd name="T118" fmla="*/ 296 w 375"/>
                <a:gd name="T119" fmla="*/ 21 h 463"/>
                <a:gd name="T120" fmla="*/ 320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20" y="36"/>
                  </a:moveTo>
                  <a:lnTo>
                    <a:pt x="320" y="36"/>
                  </a:lnTo>
                  <a:lnTo>
                    <a:pt x="331" y="46"/>
                  </a:lnTo>
                  <a:lnTo>
                    <a:pt x="341" y="56"/>
                  </a:lnTo>
                  <a:lnTo>
                    <a:pt x="349" y="71"/>
                  </a:lnTo>
                  <a:lnTo>
                    <a:pt x="356" y="86"/>
                  </a:lnTo>
                  <a:lnTo>
                    <a:pt x="362" y="100"/>
                  </a:lnTo>
                  <a:lnTo>
                    <a:pt x="368" y="119"/>
                  </a:lnTo>
                  <a:lnTo>
                    <a:pt x="372" y="138"/>
                  </a:lnTo>
                  <a:lnTo>
                    <a:pt x="374" y="160"/>
                  </a:lnTo>
                  <a:lnTo>
                    <a:pt x="304" y="160"/>
                  </a:lnTo>
                  <a:lnTo>
                    <a:pt x="304" y="160"/>
                  </a:lnTo>
                  <a:lnTo>
                    <a:pt x="300" y="140"/>
                  </a:lnTo>
                  <a:lnTo>
                    <a:pt x="293" y="123"/>
                  </a:lnTo>
                  <a:lnTo>
                    <a:pt x="285" y="106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3" y="67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83" y="67"/>
                  </a:lnTo>
                  <a:lnTo>
                    <a:pt x="167" y="69"/>
                  </a:lnTo>
                  <a:lnTo>
                    <a:pt x="152" y="75"/>
                  </a:lnTo>
                  <a:lnTo>
                    <a:pt x="140" y="83"/>
                  </a:lnTo>
                  <a:lnTo>
                    <a:pt x="127" y="92"/>
                  </a:lnTo>
                  <a:lnTo>
                    <a:pt x="117" y="104"/>
                  </a:lnTo>
                  <a:lnTo>
                    <a:pt x="106" y="119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0" y="158"/>
                  </a:lnTo>
                  <a:lnTo>
                    <a:pt x="84" y="183"/>
                  </a:lnTo>
                  <a:lnTo>
                    <a:pt x="81" y="212"/>
                  </a:lnTo>
                  <a:lnTo>
                    <a:pt x="79" y="244"/>
                  </a:lnTo>
                  <a:lnTo>
                    <a:pt x="79" y="244"/>
                  </a:lnTo>
                  <a:lnTo>
                    <a:pt x="81" y="275"/>
                  </a:lnTo>
                  <a:lnTo>
                    <a:pt x="86" y="304"/>
                  </a:lnTo>
                  <a:lnTo>
                    <a:pt x="96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5" y="364"/>
                  </a:lnTo>
                  <a:lnTo>
                    <a:pt x="123" y="374"/>
                  </a:lnTo>
                  <a:lnTo>
                    <a:pt x="133" y="381"/>
                  </a:lnTo>
                  <a:lnTo>
                    <a:pt x="144" y="387"/>
                  </a:lnTo>
                  <a:lnTo>
                    <a:pt x="154" y="393"/>
                  </a:lnTo>
                  <a:lnTo>
                    <a:pt x="167" y="395"/>
                  </a:lnTo>
                  <a:lnTo>
                    <a:pt x="179" y="397"/>
                  </a:lnTo>
                  <a:lnTo>
                    <a:pt x="194" y="399"/>
                  </a:lnTo>
                  <a:lnTo>
                    <a:pt x="194" y="399"/>
                  </a:lnTo>
                  <a:lnTo>
                    <a:pt x="216" y="397"/>
                  </a:lnTo>
                  <a:lnTo>
                    <a:pt x="235" y="391"/>
                  </a:lnTo>
                  <a:lnTo>
                    <a:pt x="252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9" y="356"/>
                  </a:lnTo>
                  <a:lnTo>
                    <a:pt x="289" y="339"/>
                  </a:lnTo>
                  <a:lnTo>
                    <a:pt x="297" y="318"/>
                  </a:lnTo>
                  <a:lnTo>
                    <a:pt x="304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2" y="316"/>
                  </a:lnTo>
                  <a:lnTo>
                    <a:pt x="366" y="335"/>
                  </a:lnTo>
                  <a:lnTo>
                    <a:pt x="360" y="354"/>
                  </a:lnTo>
                  <a:lnTo>
                    <a:pt x="354" y="370"/>
                  </a:lnTo>
                  <a:lnTo>
                    <a:pt x="345" y="385"/>
                  </a:lnTo>
                  <a:lnTo>
                    <a:pt x="337" y="399"/>
                  </a:lnTo>
                  <a:lnTo>
                    <a:pt x="327" y="412"/>
                  </a:lnTo>
                  <a:lnTo>
                    <a:pt x="314" y="422"/>
                  </a:lnTo>
                  <a:lnTo>
                    <a:pt x="314" y="422"/>
                  </a:lnTo>
                  <a:lnTo>
                    <a:pt x="302" y="431"/>
                  </a:lnTo>
                  <a:lnTo>
                    <a:pt x="287" y="439"/>
                  </a:lnTo>
                  <a:lnTo>
                    <a:pt x="273" y="447"/>
                  </a:lnTo>
                  <a:lnTo>
                    <a:pt x="258" y="451"/>
                  </a:lnTo>
                  <a:lnTo>
                    <a:pt x="241" y="456"/>
                  </a:lnTo>
                  <a:lnTo>
                    <a:pt x="225" y="460"/>
                  </a:lnTo>
                  <a:lnTo>
                    <a:pt x="208" y="462"/>
                  </a:lnTo>
                  <a:lnTo>
                    <a:pt x="190" y="462"/>
                  </a:lnTo>
                  <a:lnTo>
                    <a:pt x="190" y="462"/>
                  </a:lnTo>
                  <a:lnTo>
                    <a:pt x="169" y="462"/>
                  </a:lnTo>
                  <a:lnTo>
                    <a:pt x="148" y="458"/>
                  </a:lnTo>
                  <a:lnTo>
                    <a:pt x="129" y="454"/>
                  </a:lnTo>
                  <a:lnTo>
                    <a:pt x="112" y="447"/>
                  </a:lnTo>
                  <a:lnTo>
                    <a:pt x="96" y="437"/>
                  </a:lnTo>
                  <a:lnTo>
                    <a:pt x="79" y="426"/>
                  </a:lnTo>
                  <a:lnTo>
                    <a:pt x="65" y="414"/>
                  </a:lnTo>
                  <a:lnTo>
                    <a:pt x="52" y="399"/>
                  </a:lnTo>
                  <a:lnTo>
                    <a:pt x="52" y="399"/>
                  </a:lnTo>
                  <a:lnTo>
                    <a:pt x="40" y="383"/>
                  </a:lnTo>
                  <a:lnTo>
                    <a:pt x="30" y="366"/>
                  </a:lnTo>
                  <a:lnTo>
                    <a:pt x="21" y="348"/>
                  </a:lnTo>
                  <a:lnTo>
                    <a:pt x="13" y="329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2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15"/>
                  </a:lnTo>
                  <a:lnTo>
                    <a:pt x="5" y="190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19"/>
                  </a:lnTo>
                  <a:lnTo>
                    <a:pt x="31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48"/>
                  </a:lnTo>
                  <a:lnTo>
                    <a:pt x="88" y="36"/>
                  </a:lnTo>
                  <a:lnTo>
                    <a:pt x="102" y="25"/>
                  </a:lnTo>
                  <a:lnTo>
                    <a:pt x="121" y="15"/>
                  </a:lnTo>
                  <a:lnTo>
                    <a:pt x="140" y="9"/>
                  </a:lnTo>
                  <a:lnTo>
                    <a:pt x="158" y="5"/>
                  </a:lnTo>
                  <a:lnTo>
                    <a:pt x="17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35" y="2"/>
                  </a:lnTo>
                  <a:lnTo>
                    <a:pt x="252" y="5"/>
                  </a:lnTo>
                  <a:lnTo>
                    <a:pt x="266" y="9"/>
                  </a:lnTo>
                  <a:lnTo>
                    <a:pt x="281" y="15"/>
                  </a:lnTo>
                  <a:lnTo>
                    <a:pt x="296" y="21"/>
                  </a:lnTo>
                  <a:lnTo>
                    <a:pt x="308" y="27"/>
                  </a:lnTo>
                  <a:lnTo>
                    <a:pt x="320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D77CDBE-B076-9B49-BADF-4F1BFC5D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88" y="3830638"/>
              <a:ext cx="26987" cy="215900"/>
            </a:xfrm>
            <a:custGeom>
              <a:avLst/>
              <a:gdLst>
                <a:gd name="T0" fmla="*/ 0 w 76"/>
                <a:gd name="T1" fmla="*/ 0 h 599"/>
                <a:gd name="T2" fmla="*/ 75 w 76"/>
                <a:gd name="T3" fmla="*/ 0 h 599"/>
                <a:gd name="T4" fmla="*/ 75 w 76"/>
                <a:gd name="T5" fmla="*/ 83 h 599"/>
                <a:gd name="T6" fmla="*/ 0 w 76"/>
                <a:gd name="T7" fmla="*/ 83 h 599"/>
                <a:gd name="T8" fmla="*/ 0 w 76"/>
                <a:gd name="T9" fmla="*/ 0 h 599"/>
                <a:gd name="T10" fmla="*/ 0 w 76"/>
                <a:gd name="T11" fmla="*/ 164 h 599"/>
                <a:gd name="T12" fmla="*/ 75 w 76"/>
                <a:gd name="T13" fmla="*/ 164 h 599"/>
                <a:gd name="T14" fmla="*/ 75 w 76"/>
                <a:gd name="T15" fmla="*/ 598 h 599"/>
                <a:gd name="T16" fmla="*/ 0 w 76"/>
                <a:gd name="T17" fmla="*/ 598 h 599"/>
                <a:gd name="T18" fmla="*/ 0 w 76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99">
                  <a:moveTo>
                    <a:pt x="0" y="0"/>
                  </a:moveTo>
                  <a:lnTo>
                    <a:pt x="75" y="0"/>
                  </a:lnTo>
                  <a:lnTo>
                    <a:pt x="75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5" y="164"/>
                  </a:lnTo>
                  <a:lnTo>
                    <a:pt x="75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DE63877A-8B74-B341-838B-1644B572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5" y="3884613"/>
              <a:ext cx="149225" cy="166687"/>
            </a:xfrm>
            <a:custGeom>
              <a:avLst/>
              <a:gdLst>
                <a:gd name="T0" fmla="*/ 266 w 415"/>
                <a:gd name="T1" fmla="*/ 181 h 463"/>
                <a:gd name="T2" fmla="*/ 289 w 415"/>
                <a:gd name="T3" fmla="*/ 163 h 463"/>
                <a:gd name="T4" fmla="*/ 293 w 415"/>
                <a:gd name="T5" fmla="*/ 133 h 463"/>
                <a:gd name="T6" fmla="*/ 287 w 415"/>
                <a:gd name="T7" fmla="*/ 100 h 463"/>
                <a:gd name="T8" fmla="*/ 266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3 w 415"/>
                <a:gd name="T15" fmla="*/ 79 h 463"/>
                <a:gd name="T16" fmla="*/ 111 w 415"/>
                <a:gd name="T17" fmla="*/ 94 h 463"/>
                <a:gd name="T18" fmla="*/ 94 w 415"/>
                <a:gd name="T19" fmla="*/ 129 h 463"/>
                <a:gd name="T20" fmla="*/ 23 w 415"/>
                <a:gd name="T21" fmla="*/ 144 h 463"/>
                <a:gd name="T22" fmla="*/ 31 w 415"/>
                <a:gd name="T23" fmla="*/ 90 h 463"/>
                <a:gd name="T24" fmla="*/ 54 w 415"/>
                <a:gd name="T25" fmla="*/ 50 h 463"/>
                <a:gd name="T26" fmla="*/ 75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58 w 415"/>
                <a:gd name="T37" fmla="*/ 79 h 463"/>
                <a:gd name="T38" fmla="*/ 366 w 415"/>
                <a:gd name="T39" fmla="*/ 121 h 463"/>
                <a:gd name="T40" fmla="*/ 366 w 415"/>
                <a:gd name="T41" fmla="*/ 383 h 463"/>
                <a:gd name="T42" fmla="*/ 372 w 415"/>
                <a:gd name="T43" fmla="*/ 393 h 463"/>
                <a:gd name="T44" fmla="*/ 389 w 415"/>
                <a:gd name="T45" fmla="*/ 397 h 463"/>
                <a:gd name="T46" fmla="*/ 414 w 415"/>
                <a:gd name="T47" fmla="*/ 395 h 463"/>
                <a:gd name="T48" fmla="*/ 387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29 w 415"/>
                <a:gd name="T69" fmla="*/ 416 h 463"/>
                <a:gd name="T70" fmla="*/ 11 w 415"/>
                <a:gd name="T71" fmla="*/ 383 h 463"/>
                <a:gd name="T72" fmla="*/ 0 w 415"/>
                <a:gd name="T73" fmla="*/ 347 h 463"/>
                <a:gd name="T74" fmla="*/ 0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58 w 415"/>
                <a:gd name="T81" fmla="*/ 223 h 463"/>
                <a:gd name="T82" fmla="*/ 137 w 415"/>
                <a:gd name="T83" fmla="*/ 198 h 463"/>
                <a:gd name="T84" fmla="*/ 100 w 415"/>
                <a:gd name="T85" fmla="*/ 381 h 463"/>
                <a:gd name="T86" fmla="*/ 139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1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1 w 415"/>
                <a:gd name="T103" fmla="*/ 254 h 463"/>
                <a:gd name="T104" fmla="*/ 111 w 415"/>
                <a:gd name="T105" fmla="*/ 271 h 463"/>
                <a:gd name="T106" fmla="*/ 90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0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6" y="181"/>
                  </a:lnTo>
                  <a:lnTo>
                    <a:pt x="277" y="177"/>
                  </a:lnTo>
                  <a:lnTo>
                    <a:pt x="283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3" y="79"/>
                  </a:lnTo>
                  <a:lnTo>
                    <a:pt x="117" y="86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4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8" y="75"/>
                  </a:lnTo>
                  <a:lnTo>
                    <a:pt x="44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2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1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29" y="416"/>
                  </a:lnTo>
                  <a:lnTo>
                    <a:pt x="23" y="406"/>
                  </a:lnTo>
                  <a:lnTo>
                    <a:pt x="15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58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6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1" y="271"/>
                  </a:lnTo>
                  <a:lnTo>
                    <a:pt x="111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6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A9441B7A-DB76-204F-AA96-99ADBD47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3830638"/>
              <a:ext cx="26987" cy="215900"/>
            </a:xfrm>
            <a:custGeom>
              <a:avLst/>
              <a:gdLst>
                <a:gd name="T0" fmla="*/ 0 w 73"/>
                <a:gd name="T1" fmla="*/ 0 h 599"/>
                <a:gd name="T2" fmla="*/ 72 w 73"/>
                <a:gd name="T3" fmla="*/ 0 h 599"/>
                <a:gd name="T4" fmla="*/ 72 w 73"/>
                <a:gd name="T5" fmla="*/ 598 h 599"/>
                <a:gd name="T6" fmla="*/ 0 w 73"/>
                <a:gd name="T7" fmla="*/ 598 h 599"/>
                <a:gd name="T8" fmla="*/ 0 w 73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99">
                  <a:moveTo>
                    <a:pt x="0" y="0"/>
                  </a:moveTo>
                  <a:lnTo>
                    <a:pt x="72" y="0"/>
                  </a:lnTo>
                  <a:lnTo>
                    <a:pt x="72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04061E42-D39D-3A4C-B70C-97038E0E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3830638"/>
              <a:ext cx="176213" cy="215900"/>
            </a:xfrm>
            <a:custGeom>
              <a:avLst/>
              <a:gdLst>
                <a:gd name="T0" fmla="*/ 238 w 489"/>
                <a:gd name="T1" fmla="*/ 0 h 599"/>
                <a:gd name="T2" fmla="*/ 270 w 489"/>
                <a:gd name="T3" fmla="*/ 0 h 599"/>
                <a:gd name="T4" fmla="*/ 324 w 489"/>
                <a:gd name="T5" fmla="*/ 12 h 599"/>
                <a:gd name="T6" fmla="*/ 369 w 489"/>
                <a:gd name="T7" fmla="*/ 33 h 599"/>
                <a:gd name="T8" fmla="*/ 411 w 489"/>
                <a:gd name="T9" fmla="*/ 66 h 599"/>
                <a:gd name="T10" fmla="*/ 428 w 489"/>
                <a:gd name="T11" fmla="*/ 87 h 599"/>
                <a:gd name="T12" fmla="*/ 454 w 489"/>
                <a:gd name="T13" fmla="*/ 129 h 599"/>
                <a:gd name="T14" fmla="*/ 473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9 w 489"/>
                <a:gd name="T23" fmla="*/ 422 h 599"/>
                <a:gd name="T24" fmla="*/ 453 w 489"/>
                <a:gd name="T25" fmla="*/ 463 h 599"/>
                <a:gd name="T26" fmla="*/ 415 w 489"/>
                <a:gd name="T27" fmla="*/ 522 h 599"/>
                <a:gd name="T28" fmla="*/ 382 w 489"/>
                <a:gd name="T29" fmla="*/ 555 h 599"/>
                <a:gd name="T30" fmla="*/ 355 w 489"/>
                <a:gd name="T31" fmla="*/ 573 h 599"/>
                <a:gd name="T32" fmla="*/ 309 w 489"/>
                <a:gd name="T33" fmla="*/ 590 h 599"/>
                <a:gd name="T34" fmla="*/ 238 w 489"/>
                <a:gd name="T35" fmla="*/ 598 h 599"/>
                <a:gd name="T36" fmla="*/ 0 w 489"/>
                <a:gd name="T37" fmla="*/ 0 h 599"/>
                <a:gd name="T38" fmla="*/ 224 w 489"/>
                <a:gd name="T39" fmla="*/ 530 h 599"/>
                <a:gd name="T40" fmla="*/ 276 w 489"/>
                <a:gd name="T41" fmla="*/ 523 h 599"/>
                <a:gd name="T42" fmla="*/ 291 w 489"/>
                <a:gd name="T43" fmla="*/ 522 h 599"/>
                <a:gd name="T44" fmla="*/ 332 w 489"/>
                <a:gd name="T45" fmla="*/ 497 h 599"/>
                <a:gd name="T46" fmla="*/ 365 w 489"/>
                <a:gd name="T47" fmla="*/ 459 h 599"/>
                <a:gd name="T48" fmla="*/ 376 w 489"/>
                <a:gd name="T49" fmla="*/ 440 h 599"/>
                <a:gd name="T50" fmla="*/ 392 w 489"/>
                <a:gd name="T51" fmla="*/ 393 h 599"/>
                <a:gd name="T52" fmla="*/ 398 w 489"/>
                <a:gd name="T53" fmla="*/ 365 h 599"/>
                <a:gd name="T54" fmla="*/ 405 w 489"/>
                <a:gd name="T55" fmla="*/ 303 h 599"/>
                <a:gd name="T56" fmla="*/ 405 w 489"/>
                <a:gd name="T57" fmla="*/ 276 h 599"/>
                <a:gd name="T58" fmla="*/ 398 w 489"/>
                <a:gd name="T59" fmla="*/ 226 h 599"/>
                <a:gd name="T60" fmla="*/ 388 w 489"/>
                <a:gd name="T61" fmla="*/ 185 h 599"/>
                <a:gd name="T62" fmla="*/ 372 w 489"/>
                <a:gd name="T63" fmla="*/ 147 h 599"/>
                <a:gd name="T64" fmla="*/ 361 w 489"/>
                <a:gd name="T65" fmla="*/ 131 h 599"/>
                <a:gd name="T66" fmla="*/ 336 w 489"/>
                <a:gd name="T67" fmla="*/ 104 h 599"/>
                <a:gd name="T68" fmla="*/ 305 w 489"/>
                <a:gd name="T69" fmla="*/ 85 h 599"/>
                <a:gd name="T70" fmla="*/ 268 w 489"/>
                <a:gd name="T71" fmla="*/ 72 h 599"/>
                <a:gd name="T72" fmla="*/ 222 w 489"/>
                <a:gd name="T73" fmla="*/ 68 h 599"/>
                <a:gd name="T74" fmla="*/ 83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8" y="0"/>
                  </a:lnTo>
                  <a:lnTo>
                    <a:pt x="238" y="0"/>
                  </a:lnTo>
                  <a:lnTo>
                    <a:pt x="270" y="0"/>
                  </a:lnTo>
                  <a:lnTo>
                    <a:pt x="297" y="4"/>
                  </a:lnTo>
                  <a:lnTo>
                    <a:pt x="324" y="12"/>
                  </a:lnTo>
                  <a:lnTo>
                    <a:pt x="347" y="20"/>
                  </a:lnTo>
                  <a:lnTo>
                    <a:pt x="369" y="33"/>
                  </a:lnTo>
                  <a:lnTo>
                    <a:pt x="392" y="47"/>
                  </a:lnTo>
                  <a:lnTo>
                    <a:pt x="411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2" y="108"/>
                  </a:lnTo>
                  <a:lnTo>
                    <a:pt x="454" y="129"/>
                  </a:lnTo>
                  <a:lnTo>
                    <a:pt x="465" y="154"/>
                  </a:lnTo>
                  <a:lnTo>
                    <a:pt x="473" y="176"/>
                  </a:lnTo>
                  <a:lnTo>
                    <a:pt x="479" y="203"/>
                  </a:lnTo>
                  <a:lnTo>
                    <a:pt x="484" y="230"/>
                  </a:lnTo>
                  <a:lnTo>
                    <a:pt x="488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9" y="380"/>
                  </a:lnTo>
                  <a:lnTo>
                    <a:pt x="469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6" y="494"/>
                  </a:lnTo>
                  <a:lnTo>
                    <a:pt x="415" y="522"/>
                  </a:lnTo>
                  <a:lnTo>
                    <a:pt x="394" y="546"/>
                  </a:lnTo>
                  <a:lnTo>
                    <a:pt x="382" y="555"/>
                  </a:lnTo>
                  <a:lnTo>
                    <a:pt x="367" y="565"/>
                  </a:lnTo>
                  <a:lnTo>
                    <a:pt x="355" y="573"/>
                  </a:lnTo>
                  <a:lnTo>
                    <a:pt x="340" y="580"/>
                  </a:lnTo>
                  <a:lnTo>
                    <a:pt x="309" y="590"/>
                  </a:lnTo>
                  <a:lnTo>
                    <a:pt x="276" y="596"/>
                  </a:lnTo>
                  <a:lnTo>
                    <a:pt x="238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4" y="530"/>
                  </a:moveTo>
                  <a:lnTo>
                    <a:pt x="224" y="530"/>
                  </a:lnTo>
                  <a:lnTo>
                    <a:pt x="259" y="528"/>
                  </a:lnTo>
                  <a:lnTo>
                    <a:pt x="276" y="523"/>
                  </a:lnTo>
                  <a:lnTo>
                    <a:pt x="291" y="522"/>
                  </a:lnTo>
                  <a:lnTo>
                    <a:pt x="291" y="522"/>
                  </a:lnTo>
                  <a:lnTo>
                    <a:pt x="311" y="511"/>
                  </a:lnTo>
                  <a:lnTo>
                    <a:pt x="332" y="497"/>
                  </a:lnTo>
                  <a:lnTo>
                    <a:pt x="349" y="480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76" y="440"/>
                  </a:lnTo>
                  <a:lnTo>
                    <a:pt x="386" y="417"/>
                  </a:lnTo>
                  <a:lnTo>
                    <a:pt x="392" y="393"/>
                  </a:lnTo>
                  <a:lnTo>
                    <a:pt x="398" y="365"/>
                  </a:lnTo>
                  <a:lnTo>
                    <a:pt x="398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5" y="276"/>
                  </a:lnTo>
                  <a:lnTo>
                    <a:pt x="403" y="251"/>
                  </a:lnTo>
                  <a:lnTo>
                    <a:pt x="398" y="226"/>
                  </a:lnTo>
                  <a:lnTo>
                    <a:pt x="394" y="205"/>
                  </a:lnTo>
                  <a:lnTo>
                    <a:pt x="388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1" y="131"/>
                  </a:lnTo>
                  <a:lnTo>
                    <a:pt x="361" y="131"/>
                  </a:lnTo>
                  <a:lnTo>
                    <a:pt x="351" y="116"/>
                  </a:lnTo>
                  <a:lnTo>
                    <a:pt x="336" y="104"/>
                  </a:lnTo>
                  <a:lnTo>
                    <a:pt x="322" y="93"/>
                  </a:lnTo>
                  <a:lnTo>
                    <a:pt x="305" y="85"/>
                  </a:lnTo>
                  <a:lnTo>
                    <a:pt x="286" y="77"/>
                  </a:lnTo>
                  <a:lnTo>
                    <a:pt x="268" y="72"/>
                  </a:lnTo>
                  <a:lnTo>
                    <a:pt x="245" y="70"/>
                  </a:lnTo>
                  <a:lnTo>
                    <a:pt x="222" y="68"/>
                  </a:lnTo>
                  <a:lnTo>
                    <a:pt x="83" y="68"/>
                  </a:lnTo>
                  <a:lnTo>
                    <a:pt x="83" y="530"/>
                  </a:lnTo>
                  <a:lnTo>
                    <a:pt x="224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A7EFF959-8989-A042-80DA-DA8D64F6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3884613"/>
              <a:ext cx="142875" cy="166687"/>
            </a:xfrm>
            <a:custGeom>
              <a:avLst/>
              <a:gdLst>
                <a:gd name="T0" fmla="*/ 295 w 397"/>
                <a:gd name="T1" fmla="*/ 23 h 465"/>
                <a:gd name="T2" fmla="*/ 332 w 397"/>
                <a:gd name="T3" fmla="*/ 48 h 465"/>
                <a:gd name="T4" fmla="*/ 361 w 397"/>
                <a:gd name="T5" fmla="*/ 79 h 465"/>
                <a:gd name="T6" fmla="*/ 370 w 397"/>
                <a:gd name="T7" fmla="*/ 96 h 465"/>
                <a:gd name="T8" fmla="*/ 384 w 397"/>
                <a:gd name="T9" fmla="*/ 136 h 465"/>
                <a:gd name="T10" fmla="*/ 390 w 397"/>
                <a:gd name="T11" fmla="*/ 156 h 465"/>
                <a:gd name="T12" fmla="*/ 394 w 397"/>
                <a:gd name="T13" fmla="*/ 196 h 465"/>
                <a:gd name="T14" fmla="*/ 79 w 397"/>
                <a:gd name="T15" fmla="*/ 252 h 465"/>
                <a:gd name="T16" fmla="*/ 81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7 h 465"/>
                <a:gd name="T24" fmla="*/ 147 w 397"/>
                <a:gd name="T25" fmla="*/ 389 h 465"/>
                <a:gd name="T26" fmla="*/ 172 w 397"/>
                <a:gd name="T27" fmla="*/ 397 h 465"/>
                <a:gd name="T28" fmla="*/ 199 w 397"/>
                <a:gd name="T29" fmla="*/ 399 h 465"/>
                <a:gd name="T30" fmla="*/ 214 w 397"/>
                <a:gd name="T31" fmla="*/ 399 h 465"/>
                <a:gd name="T32" fmla="*/ 239 w 397"/>
                <a:gd name="T33" fmla="*/ 395 h 465"/>
                <a:gd name="T34" fmla="*/ 261 w 397"/>
                <a:gd name="T35" fmla="*/ 385 h 465"/>
                <a:gd name="T36" fmla="*/ 282 w 397"/>
                <a:gd name="T37" fmla="*/ 371 h 465"/>
                <a:gd name="T38" fmla="*/ 291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5 h 465"/>
                <a:gd name="T48" fmla="*/ 372 w 397"/>
                <a:gd name="T49" fmla="*/ 364 h 465"/>
                <a:gd name="T50" fmla="*/ 334 w 397"/>
                <a:gd name="T51" fmla="*/ 412 h 465"/>
                <a:gd name="T52" fmla="*/ 317 w 397"/>
                <a:gd name="T53" fmla="*/ 427 h 465"/>
                <a:gd name="T54" fmla="*/ 276 w 397"/>
                <a:gd name="T55" fmla="*/ 449 h 465"/>
                <a:gd name="T56" fmla="*/ 253 w 397"/>
                <a:gd name="T57" fmla="*/ 456 h 465"/>
                <a:gd name="T58" fmla="*/ 193 w 397"/>
                <a:gd name="T59" fmla="*/ 464 h 465"/>
                <a:gd name="T60" fmla="*/ 174 w 397"/>
                <a:gd name="T61" fmla="*/ 462 h 465"/>
                <a:gd name="T62" fmla="*/ 137 w 397"/>
                <a:gd name="T63" fmla="*/ 456 h 465"/>
                <a:gd name="T64" fmla="*/ 101 w 397"/>
                <a:gd name="T65" fmla="*/ 439 h 465"/>
                <a:gd name="T66" fmla="*/ 70 w 397"/>
                <a:gd name="T67" fmla="*/ 418 h 465"/>
                <a:gd name="T68" fmla="*/ 56 w 397"/>
                <a:gd name="T69" fmla="*/ 404 h 465"/>
                <a:gd name="T70" fmla="*/ 31 w 397"/>
                <a:gd name="T71" fmla="*/ 371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0 w 397"/>
                <a:gd name="T79" fmla="*/ 213 h 465"/>
                <a:gd name="T80" fmla="*/ 8 w 397"/>
                <a:gd name="T81" fmla="*/ 165 h 465"/>
                <a:gd name="T82" fmla="*/ 23 w 397"/>
                <a:gd name="T83" fmla="*/ 121 h 465"/>
                <a:gd name="T84" fmla="*/ 43 w 397"/>
                <a:gd name="T85" fmla="*/ 84 h 465"/>
                <a:gd name="T86" fmla="*/ 56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5 h 465"/>
                <a:gd name="T94" fmla="*/ 205 w 397"/>
                <a:gd name="T95" fmla="*/ 0 h 465"/>
                <a:gd name="T96" fmla="*/ 228 w 397"/>
                <a:gd name="T97" fmla="*/ 3 h 465"/>
                <a:gd name="T98" fmla="*/ 272 w 397"/>
                <a:gd name="T99" fmla="*/ 13 h 465"/>
                <a:gd name="T100" fmla="*/ 320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299 w 397"/>
                <a:gd name="T107" fmla="*/ 119 h 465"/>
                <a:gd name="T108" fmla="*/ 282 w 397"/>
                <a:gd name="T109" fmla="*/ 94 h 465"/>
                <a:gd name="T110" fmla="*/ 259 w 397"/>
                <a:gd name="T111" fmla="*/ 77 h 465"/>
                <a:gd name="T112" fmla="*/ 232 w 397"/>
                <a:gd name="T113" fmla="*/ 69 h 465"/>
                <a:gd name="T114" fmla="*/ 199 w 397"/>
                <a:gd name="T115" fmla="*/ 65 h 465"/>
                <a:gd name="T116" fmla="*/ 176 w 397"/>
                <a:gd name="T117" fmla="*/ 67 h 465"/>
                <a:gd name="T118" fmla="*/ 135 w 397"/>
                <a:gd name="T119" fmla="*/ 86 h 465"/>
                <a:gd name="T120" fmla="*/ 116 w 397"/>
                <a:gd name="T121" fmla="*/ 102 h 465"/>
                <a:gd name="T122" fmla="*/ 89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5" y="23"/>
                  </a:moveTo>
                  <a:lnTo>
                    <a:pt x="295" y="23"/>
                  </a:lnTo>
                  <a:lnTo>
                    <a:pt x="315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7"/>
                  </a:lnTo>
                  <a:lnTo>
                    <a:pt x="135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2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3" y="325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7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1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4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3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2" y="3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2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6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3AC4613E-5AF4-914A-90AB-283C58EE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75" y="3889375"/>
              <a:ext cx="146050" cy="157163"/>
            </a:xfrm>
            <a:custGeom>
              <a:avLst/>
              <a:gdLst>
                <a:gd name="T0" fmla="*/ 85 w 404"/>
                <a:gd name="T1" fmla="*/ 0 h 437"/>
                <a:gd name="T2" fmla="*/ 202 w 404"/>
                <a:gd name="T3" fmla="*/ 355 h 437"/>
                <a:gd name="T4" fmla="*/ 322 w 404"/>
                <a:gd name="T5" fmla="*/ 0 h 437"/>
                <a:gd name="T6" fmla="*/ 403 w 404"/>
                <a:gd name="T7" fmla="*/ 0 h 437"/>
                <a:gd name="T8" fmla="*/ 239 w 404"/>
                <a:gd name="T9" fmla="*/ 436 h 437"/>
                <a:gd name="T10" fmla="*/ 160 w 404"/>
                <a:gd name="T11" fmla="*/ 436 h 437"/>
                <a:gd name="T12" fmla="*/ 0 w 404"/>
                <a:gd name="T13" fmla="*/ 0 h 437"/>
                <a:gd name="T14" fmla="*/ 85 w 404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37">
                  <a:moveTo>
                    <a:pt x="85" y="0"/>
                  </a:moveTo>
                  <a:lnTo>
                    <a:pt x="202" y="355"/>
                  </a:lnTo>
                  <a:lnTo>
                    <a:pt x="322" y="0"/>
                  </a:lnTo>
                  <a:lnTo>
                    <a:pt x="403" y="0"/>
                  </a:lnTo>
                  <a:lnTo>
                    <a:pt x="239" y="436"/>
                  </a:lnTo>
                  <a:lnTo>
                    <a:pt x="160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A9450A42-C080-834F-863E-DE8552B7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25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5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5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1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59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5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5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59" y="5"/>
                  </a:lnTo>
                  <a:lnTo>
                    <a:pt x="180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1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998069D-638B-3448-8879-2F726EDC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30638"/>
              <a:ext cx="26987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E64C2775-2629-2C48-9DE5-F5F165B0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84613"/>
              <a:ext cx="146050" cy="168275"/>
            </a:xfrm>
            <a:custGeom>
              <a:avLst/>
              <a:gdLst>
                <a:gd name="T0" fmla="*/ 359 w 406"/>
                <a:gd name="T1" fmla="*/ 71 h 467"/>
                <a:gd name="T2" fmla="*/ 390 w 406"/>
                <a:gd name="T3" fmla="*/ 125 h 467"/>
                <a:gd name="T4" fmla="*/ 403 w 406"/>
                <a:gd name="T5" fmla="*/ 196 h 467"/>
                <a:gd name="T6" fmla="*/ 403 w 406"/>
                <a:gd name="T7" fmla="*/ 248 h 467"/>
                <a:gd name="T8" fmla="*/ 390 w 406"/>
                <a:gd name="T9" fmla="*/ 318 h 467"/>
                <a:gd name="T10" fmla="*/ 365 w 406"/>
                <a:gd name="T11" fmla="*/ 379 h 467"/>
                <a:gd name="T12" fmla="*/ 338 w 406"/>
                <a:gd name="T13" fmla="*/ 412 h 467"/>
                <a:gd name="T14" fmla="*/ 289 w 406"/>
                <a:gd name="T15" fmla="*/ 447 h 467"/>
                <a:gd name="T16" fmla="*/ 220 w 406"/>
                <a:gd name="T17" fmla="*/ 464 h 467"/>
                <a:gd name="T18" fmla="*/ 172 w 406"/>
                <a:gd name="T19" fmla="*/ 464 h 467"/>
                <a:gd name="T20" fmla="*/ 114 w 406"/>
                <a:gd name="T21" fmla="*/ 449 h 467"/>
                <a:gd name="T22" fmla="*/ 66 w 406"/>
                <a:gd name="T23" fmla="*/ 418 h 467"/>
                <a:gd name="T24" fmla="*/ 39 w 406"/>
                <a:gd name="T25" fmla="*/ 389 h 467"/>
                <a:gd name="T26" fmla="*/ 12 w 406"/>
                <a:gd name="T27" fmla="*/ 333 h 467"/>
                <a:gd name="T28" fmla="*/ 0 w 406"/>
                <a:gd name="T29" fmla="*/ 266 h 467"/>
                <a:gd name="T30" fmla="*/ 0 w 406"/>
                <a:gd name="T31" fmla="*/ 215 h 467"/>
                <a:gd name="T32" fmla="*/ 14 w 406"/>
                <a:gd name="T33" fmla="*/ 142 h 467"/>
                <a:gd name="T34" fmla="*/ 41 w 406"/>
                <a:gd name="T35" fmla="*/ 81 h 467"/>
                <a:gd name="T36" fmla="*/ 70 w 406"/>
                <a:gd name="T37" fmla="*/ 50 h 467"/>
                <a:gd name="T38" fmla="*/ 120 w 406"/>
                <a:gd name="T39" fmla="*/ 17 h 467"/>
                <a:gd name="T40" fmla="*/ 183 w 406"/>
                <a:gd name="T41" fmla="*/ 0 h 467"/>
                <a:gd name="T42" fmla="*/ 224 w 406"/>
                <a:gd name="T43" fmla="*/ 0 h 467"/>
                <a:gd name="T44" fmla="*/ 282 w 406"/>
                <a:gd name="T45" fmla="*/ 15 h 467"/>
                <a:gd name="T46" fmla="*/ 332 w 406"/>
                <a:gd name="T47" fmla="*/ 44 h 467"/>
                <a:gd name="T48" fmla="*/ 301 w 406"/>
                <a:gd name="T49" fmla="*/ 348 h 467"/>
                <a:gd name="T50" fmla="*/ 326 w 406"/>
                <a:gd name="T51" fmla="*/ 256 h 467"/>
                <a:gd name="T52" fmla="*/ 326 w 406"/>
                <a:gd name="T53" fmla="*/ 194 h 467"/>
                <a:gd name="T54" fmla="*/ 307 w 406"/>
                <a:gd name="T55" fmla="*/ 125 h 467"/>
                <a:gd name="T56" fmla="*/ 290 w 406"/>
                <a:gd name="T57" fmla="*/ 98 h 467"/>
                <a:gd name="T58" fmla="*/ 253 w 406"/>
                <a:gd name="T59" fmla="*/ 73 h 467"/>
                <a:gd name="T60" fmla="*/ 203 w 406"/>
                <a:gd name="T61" fmla="*/ 65 h 467"/>
                <a:gd name="T62" fmla="*/ 172 w 406"/>
                <a:gd name="T63" fmla="*/ 67 h 467"/>
                <a:gd name="T64" fmla="*/ 133 w 406"/>
                <a:gd name="T65" fmla="*/ 83 h 467"/>
                <a:gd name="T66" fmla="*/ 106 w 406"/>
                <a:gd name="T67" fmla="*/ 115 h 467"/>
                <a:gd name="T68" fmla="*/ 83 w 406"/>
                <a:gd name="T69" fmla="*/ 173 h 467"/>
                <a:gd name="T70" fmla="*/ 74 w 406"/>
                <a:gd name="T71" fmla="*/ 239 h 467"/>
                <a:gd name="T72" fmla="*/ 93 w 406"/>
                <a:gd name="T73" fmla="*/ 331 h 467"/>
                <a:gd name="T74" fmla="*/ 114 w 406"/>
                <a:gd name="T75" fmla="*/ 366 h 467"/>
                <a:gd name="T76" fmla="*/ 145 w 406"/>
                <a:gd name="T77" fmla="*/ 391 h 467"/>
                <a:gd name="T78" fmla="*/ 185 w 406"/>
                <a:gd name="T79" fmla="*/ 401 h 467"/>
                <a:gd name="T80" fmla="*/ 218 w 406"/>
                <a:gd name="T81" fmla="*/ 401 h 467"/>
                <a:gd name="T82" fmla="*/ 261 w 406"/>
                <a:gd name="T83" fmla="*/ 389 h 467"/>
                <a:gd name="T84" fmla="*/ 293 w 406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" h="467">
                  <a:moveTo>
                    <a:pt x="347" y="56"/>
                  </a:moveTo>
                  <a:lnTo>
                    <a:pt x="347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2" y="106"/>
                  </a:lnTo>
                  <a:lnTo>
                    <a:pt x="390" y="125"/>
                  </a:lnTo>
                  <a:lnTo>
                    <a:pt x="396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5" y="221"/>
                  </a:lnTo>
                  <a:lnTo>
                    <a:pt x="405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6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6" y="360"/>
                  </a:lnTo>
                  <a:lnTo>
                    <a:pt x="365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7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7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8" y="312"/>
                  </a:lnTo>
                  <a:lnTo>
                    <a:pt x="4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4" y="187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2" y="15"/>
                  </a:lnTo>
                  <a:lnTo>
                    <a:pt x="299" y="21"/>
                  </a:lnTo>
                  <a:lnTo>
                    <a:pt x="315" y="31"/>
                  </a:lnTo>
                  <a:lnTo>
                    <a:pt x="332" y="44"/>
                  </a:lnTo>
                  <a:lnTo>
                    <a:pt x="347" y="56"/>
                  </a:lnTo>
                  <a:close/>
                  <a:moveTo>
                    <a:pt x="301" y="348"/>
                  </a:moveTo>
                  <a:lnTo>
                    <a:pt x="301" y="348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8" y="223"/>
                  </a:lnTo>
                  <a:lnTo>
                    <a:pt x="328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90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3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3" y="65"/>
                  </a:lnTo>
                  <a:lnTo>
                    <a:pt x="203" y="65"/>
                  </a:lnTo>
                  <a:lnTo>
                    <a:pt x="187" y="65"/>
                  </a:lnTo>
                  <a:lnTo>
                    <a:pt x="172" y="67"/>
                  </a:lnTo>
                  <a:lnTo>
                    <a:pt x="158" y="71"/>
                  </a:lnTo>
                  <a:lnTo>
                    <a:pt x="145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3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3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2" y="377"/>
                  </a:lnTo>
                  <a:lnTo>
                    <a:pt x="133" y="383"/>
                  </a:lnTo>
                  <a:lnTo>
                    <a:pt x="145" y="391"/>
                  </a:lnTo>
                  <a:lnTo>
                    <a:pt x="158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7"/>
                  </a:lnTo>
                  <a:lnTo>
                    <a:pt x="249" y="393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4" y="370"/>
                  </a:lnTo>
                  <a:lnTo>
                    <a:pt x="293" y="360"/>
                  </a:lnTo>
                  <a:lnTo>
                    <a:pt x="301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6773A6B-FDDF-6046-9134-D0A1BA43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0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08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0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08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6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14EEEDD0-68E8-8447-BB1A-9215F65D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884613"/>
              <a:ext cx="211138" cy="161925"/>
            </a:xfrm>
            <a:custGeom>
              <a:avLst/>
              <a:gdLst>
                <a:gd name="T0" fmla="*/ 71 w 588"/>
                <a:gd name="T1" fmla="*/ 11 h 448"/>
                <a:gd name="T2" fmla="*/ 71 w 588"/>
                <a:gd name="T3" fmla="*/ 73 h 448"/>
                <a:gd name="T4" fmla="*/ 109 w 588"/>
                <a:gd name="T5" fmla="*/ 34 h 448"/>
                <a:gd name="T6" fmla="*/ 119 w 588"/>
                <a:gd name="T7" fmla="*/ 25 h 448"/>
                <a:gd name="T8" fmla="*/ 159 w 588"/>
                <a:gd name="T9" fmla="*/ 7 h 448"/>
                <a:gd name="T10" fmla="*/ 202 w 588"/>
                <a:gd name="T11" fmla="*/ 0 h 448"/>
                <a:gd name="T12" fmla="*/ 227 w 588"/>
                <a:gd name="T13" fmla="*/ 3 h 448"/>
                <a:gd name="T14" fmla="*/ 269 w 588"/>
                <a:gd name="T15" fmla="*/ 15 h 448"/>
                <a:gd name="T16" fmla="*/ 285 w 588"/>
                <a:gd name="T17" fmla="*/ 27 h 448"/>
                <a:gd name="T18" fmla="*/ 304 w 588"/>
                <a:gd name="T19" fmla="*/ 44 h 448"/>
                <a:gd name="T20" fmla="*/ 318 w 588"/>
                <a:gd name="T21" fmla="*/ 69 h 448"/>
                <a:gd name="T22" fmla="*/ 331 w 588"/>
                <a:gd name="T23" fmla="*/ 52 h 448"/>
                <a:gd name="T24" fmla="*/ 360 w 588"/>
                <a:gd name="T25" fmla="*/ 27 h 448"/>
                <a:gd name="T26" fmla="*/ 377 w 588"/>
                <a:gd name="T27" fmla="*/ 17 h 448"/>
                <a:gd name="T28" fmla="*/ 412 w 588"/>
                <a:gd name="T29" fmla="*/ 5 h 448"/>
                <a:gd name="T30" fmla="*/ 449 w 588"/>
                <a:gd name="T31" fmla="*/ 0 h 448"/>
                <a:gd name="T32" fmla="*/ 472 w 588"/>
                <a:gd name="T33" fmla="*/ 3 h 448"/>
                <a:gd name="T34" fmla="*/ 508 w 588"/>
                <a:gd name="T35" fmla="*/ 9 h 448"/>
                <a:gd name="T36" fmla="*/ 539 w 588"/>
                <a:gd name="T37" fmla="*/ 25 h 448"/>
                <a:gd name="T38" fmla="*/ 562 w 588"/>
                <a:gd name="T39" fmla="*/ 50 h 448"/>
                <a:gd name="T40" fmla="*/ 570 w 588"/>
                <a:gd name="T41" fmla="*/ 65 h 448"/>
                <a:gd name="T42" fmla="*/ 582 w 588"/>
                <a:gd name="T43" fmla="*/ 104 h 448"/>
                <a:gd name="T44" fmla="*/ 587 w 588"/>
                <a:gd name="T45" fmla="*/ 156 h 448"/>
                <a:gd name="T46" fmla="*/ 512 w 588"/>
                <a:gd name="T47" fmla="*/ 447 h 448"/>
                <a:gd name="T48" fmla="*/ 512 w 588"/>
                <a:gd name="T49" fmla="*/ 144 h 448"/>
                <a:gd name="T50" fmla="*/ 505 w 588"/>
                <a:gd name="T51" fmla="*/ 106 h 448"/>
                <a:gd name="T52" fmla="*/ 489 w 588"/>
                <a:gd name="T53" fmla="*/ 84 h 448"/>
                <a:gd name="T54" fmla="*/ 478 w 588"/>
                <a:gd name="T55" fmla="*/ 77 h 448"/>
                <a:gd name="T56" fmla="*/ 451 w 588"/>
                <a:gd name="T57" fmla="*/ 69 h 448"/>
                <a:gd name="T58" fmla="*/ 437 w 588"/>
                <a:gd name="T59" fmla="*/ 67 h 448"/>
                <a:gd name="T60" fmla="*/ 395 w 588"/>
                <a:gd name="T61" fmla="*/ 75 h 448"/>
                <a:gd name="T62" fmla="*/ 362 w 588"/>
                <a:gd name="T63" fmla="*/ 96 h 448"/>
                <a:gd name="T64" fmla="*/ 354 w 588"/>
                <a:gd name="T65" fmla="*/ 104 h 448"/>
                <a:gd name="T66" fmla="*/ 343 w 588"/>
                <a:gd name="T67" fmla="*/ 123 h 448"/>
                <a:gd name="T68" fmla="*/ 333 w 588"/>
                <a:gd name="T69" fmla="*/ 163 h 448"/>
                <a:gd name="T70" fmla="*/ 331 w 588"/>
                <a:gd name="T71" fmla="*/ 447 h 448"/>
                <a:gd name="T72" fmla="*/ 256 w 588"/>
                <a:gd name="T73" fmla="*/ 163 h 448"/>
                <a:gd name="T74" fmla="*/ 254 w 588"/>
                <a:gd name="T75" fmla="*/ 142 h 448"/>
                <a:gd name="T76" fmla="*/ 250 w 588"/>
                <a:gd name="T77" fmla="*/ 108 h 448"/>
                <a:gd name="T78" fmla="*/ 246 w 588"/>
                <a:gd name="T79" fmla="*/ 98 h 448"/>
                <a:gd name="T80" fmla="*/ 235 w 588"/>
                <a:gd name="T81" fmla="*/ 84 h 448"/>
                <a:gd name="T82" fmla="*/ 221 w 588"/>
                <a:gd name="T83" fmla="*/ 75 h 448"/>
                <a:gd name="T84" fmla="*/ 183 w 588"/>
                <a:gd name="T85" fmla="*/ 67 h 448"/>
                <a:gd name="T86" fmla="*/ 163 w 588"/>
                <a:gd name="T87" fmla="*/ 69 h 448"/>
                <a:gd name="T88" fmla="*/ 125 w 588"/>
                <a:gd name="T89" fmla="*/ 86 h 448"/>
                <a:gd name="T90" fmla="*/ 106 w 588"/>
                <a:gd name="T91" fmla="*/ 98 h 448"/>
                <a:gd name="T92" fmla="*/ 92 w 588"/>
                <a:gd name="T93" fmla="*/ 119 h 448"/>
                <a:gd name="T94" fmla="*/ 81 w 588"/>
                <a:gd name="T95" fmla="*/ 144 h 448"/>
                <a:gd name="T96" fmla="*/ 75 w 588"/>
                <a:gd name="T97" fmla="*/ 177 h 448"/>
                <a:gd name="T98" fmla="*/ 73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38" y="15"/>
                  </a:lnTo>
                  <a:lnTo>
                    <a:pt x="159" y="7"/>
                  </a:lnTo>
                  <a:lnTo>
                    <a:pt x="179" y="3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3"/>
                  </a:lnTo>
                  <a:lnTo>
                    <a:pt x="250" y="7"/>
                  </a:lnTo>
                  <a:lnTo>
                    <a:pt x="269" y="15"/>
                  </a:lnTo>
                  <a:lnTo>
                    <a:pt x="285" y="27"/>
                  </a:lnTo>
                  <a:lnTo>
                    <a:pt x="285" y="27"/>
                  </a:lnTo>
                  <a:lnTo>
                    <a:pt x="296" y="34"/>
                  </a:lnTo>
                  <a:lnTo>
                    <a:pt x="304" y="44"/>
                  </a:lnTo>
                  <a:lnTo>
                    <a:pt x="310" y="56"/>
                  </a:lnTo>
                  <a:lnTo>
                    <a:pt x="318" y="69"/>
                  </a:lnTo>
                  <a:lnTo>
                    <a:pt x="318" y="69"/>
                  </a:lnTo>
                  <a:lnTo>
                    <a:pt x="331" y="52"/>
                  </a:lnTo>
                  <a:lnTo>
                    <a:pt x="346" y="40"/>
                  </a:lnTo>
                  <a:lnTo>
                    <a:pt x="360" y="27"/>
                  </a:lnTo>
                  <a:lnTo>
                    <a:pt x="377" y="17"/>
                  </a:lnTo>
                  <a:lnTo>
                    <a:pt x="377" y="17"/>
                  </a:lnTo>
                  <a:lnTo>
                    <a:pt x="393" y="11"/>
                  </a:lnTo>
                  <a:lnTo>
                    <a:pt x="412" y="5"/>
                  </a:lnTo>
                  <a:lnTo>
                    <a:pt x="431" y="3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72" y="3"/>
                  </a:lnTo>
                  <a:lnTo>
                    <a:pt x="491" y="5"/>
                  </a:lnTo>
                  <a:lnTo>
                    <a:pt x="508" y="9"/>
                  </a:lnTo>
                  <a:lnTo>
                    <a:pt x="524" y="17"/>
                  </a:lnTo>
                  <a:lnTo>
                    <a:pt x="539" y="25"/>
                  </a:lnTo>
                  <a:lnTo>
                    <a:pt x="551" y="36"/>
                  </a:lnTo>
                  <a:lnTo>
                    <a:pt x="562" y="50"/>
                  </a:lnTo>
                  <a:lnTo>
                    <a:pt x="570" y="65"/>
                  </a:lnTo>
                  <a:lnTo>
                    <a:pt x="570" y="65"/>
                  </a:lnTo>
                  <a:lnTo>
                    <a:pt x="578" y="84"/>
                  </a:lnTo>
                  <a:lnTo>
                    <a:pt x="582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2" y="447"/>
                  </a:lnTo>
                  <a:lnTo>
                    <a:pt x="512" y="144"/>
                  </a:lnTo>
                  <a:lnTo>
                    <a:pt x="512" y="144"/>
                  </a:lnTo>
                  <a:lnTo>
                    <a:pt x="509" y="123"/>
                  </a:lnTo>
                  <a:lnTo>
                    <a:pt x="505" y="106"/>
                  </a:lnTo>
                  <a:lnTo>
                    <a:pt x="499" y="9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78" y="77"/>
                  </a:lnTo>
                  <a:lnTo>
                    <a:pt x="466" y="71"/>
                  </a:lnTo>
                  <a:lnTo>
                    <a:pt x="451" y="69"/>
                  </a:lnTo>
                  <a:lnTo>
                    <a:pt x="437" y="67"/>
                  </a:lnTo>
                  <a:lnTo>
                    <a:pt x="437" y="67"/>
                  </a:lnTo>
                  <a:lnTo>
                    <a:pt x="416" y="69"/>
                  </a:lnTo>
                  <a:lnTo>
                    <a:pt x="395" y="75"/>
                  </a:lnTo>
                  <a:lnTo>
                    <a:pt x="379" y="84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4" y="104"/>
                  </a:lnTo>
                  <a:lnTo>
                    <a:pt x="347" y="113"/>
                  </a:lnTo>
                  <a:lnTo>
                    <a:pt x="343" y="123"/>
                  </a:lnTo>
                  <a:lnTo>
                    <a:pt x="337" y="136"/>
                  </a:lnTo>
                  <a:lnTo>
                    <a:pt x="333" y="163"/>
                  </a:lnTo>
                  <a:lnTo>
                    <a:pt x="331" y="194"/>
                  </a:lnTo>
                  <a:lnTo>
                    <a:pt x="331" y="447"/>
                  </a:lnTo>
                  <a:lnTo>
                    <a:pt x="256" y="447"/>
                  </a:lnTo>
                  <a:lnTo>
                    <a:pt x="256" y="163"/>
                  </a:lnTo>
                  <a:lnTo>
                    <a:pt x="256" y="163"/>
                  </a:lnTo>
                  <a:lnTo>
                    <a:pt x="254" y="142"/>
                  </a:lnTo>
                  <a:lnTo>
                    <a:pt x="254" y="123"/>
                  </a:lnTo>
                  <a:lnTo>
                    <a:pt x="250" y="108"/>
                  </a:lnTo>
                  <a:lnTo>
                    <a:pt x="246" y="98"/>
                  </a:lnTo>
                  <a:lnTo>
                    <a:pt x="246" y="98"/>
                  </a:lnTo>
                  <a:lnTo>
                    <a:pt x="240" y="90"/>
                  </a:lnTo>
                  <a:lnTo>
                    <a:pt x="235" y="84"/>
                  </a:lnTo>
                  <a:lnTo>
                    <a:pt x="229" y="79"/>
                  </a:lnTo>
                  <a:lnTo>
                    <a:pt x="221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3" y="69"/>
                  </a:lnTo>
                  <a:lnTo>
                    <a:pt x="144" y="75"/>
                  </a:lnTo>
                  <a:lnTo>
                    <a:pt x="125" y="86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98" y="108"/>
                  </a:lnTo>
                  <a:lnTo>
                    <a:pt x="92" y="119"/>
                  </a:lnTo>
                  <a:lnTo>
                    <a:pt x="86" y="131"/>
                  </a:lnTo>
                  <a:lnTo>
                    <a:pt x="81" y="144"/>
                  </a:lnTo>
                  <a:lnTo>
                    <a:pt x="77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77A78F05-D1A8-D245-8E54-97BBBAC3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5" y="3884613"/>
              <a:ext cx="142875" cy="166687"/>
            </a:xfrm>
            <a:custGeom>
              <a:avLst/>
              <a:gdLst>
                <a:gd name="T0" fmla="*/ 296 w 398"/>
                <a:gd name="T1" fmla="*/ 23 h 465"/>
                <a:gd name="T2" fmla="*/ 335 w 398"/>
                <a:gd name="T3" fmla="*/ 48 h 465"/>
                <a:gd name="T4" fmla="*/ 362 w 398"/>
                <a:gd name="T5" fmla="*/ 79 h 465"/>
                <a:gd name="T6" fmla="*/ 372 w 398"/>
                <a:gd name="T7" fmla="*/ 96 h 465"/>
                <a:gd name="T8" fmla="*/ 387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80 w 398"/>
                <a:gd name="T15" fmla="*/ 252 h 465"/>
                <a:gd name="T16" fmla="*/ 84 w 398"/>
                <a:gd name="T17" fmla="*/ 285 h 465"/>
                <a:gd name="T18" fmla="*/ 98 w 398"/>
                <a:gd name="T19" fmla="*/ 337 h 465"/>
                <a:gd name="T20" fmla="*/ 111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2 w 398"/>
                <a:gd name="T29" fmla="*/ 399 h 465"/>
                <a:gd name="T30" fmla="*/ 215 w 398"/>
                <a:gd name="T31" fmla="*/ 399 h 465"/>
                <a:gd name="T32" fmla="*/ 242 w 398"/>
                <a:gd name="T33" fmla="*/ 395 h 465"/>
                <a:gd name="T34" fmla="*/ 264 w 398"/>
                <a:gd name="T35" fmla="*/ 385 h 465"/>
                <a:gd name="T36" fmla="*/ 283 w 398"/>
                <a:gd name="T37" fmla="*/ 371 h 465"/>
                <a:gd name="T38" fmla="*/ 293 w 398"/>
                <a:gd name="T39" fmla="*/ 362 h 465"/>
                <a:gd name="T40" fmla="*/ 308 w 398"/>
                <a:gd name="T41" fmla="*/ 337 h 465"/>
                <a:gd name="T42" fmla="*/ 321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7 w 398"/>
                <a:gd name="T51" fmla="*/ 412 h 465"/>
                <a:gd name="T52" fmla="*/ 318 w 398"/>
                <a:gd name="T53" fmla="*/ 427 h 465"/>
                <a:gd name="T54" fmla="*/ 279 w 398"/>
                <a:gd name="T55" fmla="*/ 449 h 465"/>
                <a:gd name="T56" fmla="*/ 254 w 398"/>
                <a:gd name="T57" fmla="*/ 456 h 465"/>
                <a:gd name="T58" fmla="*/ 196 w 398"/>
                <a:gd name="T59" fmla="*/ 464 h 465"/>
                <a:gd name="T60" fmla="*/ 175 w 398"/>
                <a:gd name="T61" fmla="*/ 462 h 465"/>
                <a:gd name="T62" fmla="*/ 138 w 398"/>
                <a:gd name="T63" fmla="*/ 456 h 465"/>
                <a:gd name="T64" fmla="*/ 104 w 398"/>
                <a:gd name="T65" fmla="*/ 439 h 465"/>
                <a:gd name="T66" fmla="*/ 73 w 398"/>
                <a:gd name="T67" fmla="*/ 418 h 465"/>
                <a:gd name="T68" fmla="*/ 59 w 398"/>
                <a:gd name="T69" fmla="*/ 404 h 465"/>
                <a:gd name="T70" fmla="*/ 34 w 398"/>
                <a:gd name="T71" fmla="*/ 371 h 465"/>
                <a:gd name="T72" fmla="*/ 15 w 398"/>
                <a:gd name="T73" fmla="*/ 333 h 465"/>
                <a:gd name="T74" fmla="*/ 5 w 398"/>
                <a:gd name="T75" fmla="*/ 287 h 465"/>
                <a:gd name="T76" fmla="*/ 0 w 398"/>
                <a:gd name="T77" fmla="*/ 237 h 465"/>
                <a:gd name="T78" fmla="*/ 3 w 398"/>
                <a:gd name="T79" fmla="*/ 213 h 465"/>
                <a:gd name="T80" fmla="*/ 9 w 398"/>
                <a:gd name="T81" fmla="*/ 165 h 465"/>
                <a:gd name="T82" fmla="*/ 24 w 398"/>
                <a:gd name="T83" fmla="*/ 121 h 465"/>
                <a:gd name="T84" fmla="*/ 44 w 398"/>
                <a:gd name="T85" fmla="*/ 84 h 465"/>
                <a:gd name="T86" fmla="*/ 59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5 w 398"/>
                <a:gd name="T99" fmla="*/ 13 h 465"/>
                <a:gd name="T100" fmla="*/ 323 w 398"/>
                <a:gd name="T101" fmla="*/ 194 h 465"/>
                <a:gd name="T102" fmla="*/ 318 w 398"/>
                <a:gd name="T103" fmla="*/ 171 h 465"/>
                <a:gd name="T104" fmla="*/ 310 w 398"/>
                <a:gd name="T105" fmla="*/ 133 h 465"/>
                <a:gd name="T106" fmla="*/ 302 w 398"/>
                <a:gd name="T107" fmla="*/ 119 h 465"/>
                <a:gd name="T108" fmla="*/ 285 w 398"/>
                <a:gd name="T109" fmla="*/ 94 h 465"/>
                <a:gd name="T110" fmla="*/ 262 w 398"/>
                <a:gd name="T111" fmla="*/ 77 h 465"/>
                <a:gd name="T112" fmla="*/ 235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6 w 398"/>
                <a:gd name="T119" fmla="*/ 86 h 465"/>
                <a:gd name="T120" fmla="*/ 117 w 398"/>
                <a:gd name="T121" fmla="*/ 102 h 465"/>
                <a:gd name="T122" fmla="*/ 92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6" y="23"/>
                  </a:moveTo>
                  <a:lnTo>
                    <a:pt x="296" y="23"/>
                  </a:lnTo>
                  <a:lnTo>
                    <a:pt x="316" y="34"/>
                  </a:lnTo>
                  <a:lnTo>
                    <a:pt x="335" y="48"/>
                  </a:lnTo>
                  <a:lnTo>
                    <a:pt x="350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2" y="96"/>
                  </a:lnTo>
                  <a:lnTo>
                    <a:pt x="381" y="115"/>
                  </a:lnTo>
                  <a:lnTo>
                    <a:pt x="387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85"/>
                  </a:lnTo>
                  <a:lnTo>
                    <a:pt x="90" y="312"/>
                  </a:lnTo>
                  <a:lnTo>
                    <a:pt x="98" y="337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8" y="385"/>
                  </a:lnTo>
                  <a:lnTo>
                    <a:pt x="148" y="389"/>
                  </a:lnTo>
                  <a:lnTo>
                    <a:pt x="161" y="393"/>
                  </a:lnTo>
                  <a:lnTo>
                    <a:pt x="173" y="397"/>
                  </a:lnTo>
                  <a:lnTo>
                    <a:pt x="187" y="399"/>
                  </a:lnTo>
                  <a:lnTo>
                    <a:pt x="202" y="399"/>
                  </a:lnTo>
                  <a:lnTo>
                    <a:pt x="202" y="399"/>
                  </a:lnTo>
                  <a:lnTo>
                    <a:pt x="215" y="399"/>
                  </a:lnTo>
                  <a:lnTo>
                    <a:pt x="229" y="397"/>
                  </a:lnTo>
                  <a:lnTo>
                    <a:pt x="242" y="395"/>
                  </a:lnTo>
                  <a:lnTo>
                    <a:pt x="252" y="391"/>
                  </a:lnTo>
                  <a:lnTo>
                    <a:pt x="264" y="385"/>
                  </a:lnTo>
                  <a:lnTo>
                    <a:pt x="275" y="379"/>
                  </a:lnTo>
                  <a:lnTo>
                    <a:pt x="283" y="371"/>
                  </a:lnTo>
                  <a:lnTo>
                    <a:pt x="293" y="362"/>
                  </a:lnTo>
                  <a:lnTo>
                    <a:pt x="293" y="362"/>
                  </a:lnTo>
                  <a:lnTo>
                    <a:pt x="302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21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6" y="391"/>
                  </a:lnTo>
                  <a:lnTo>
                    <a:pt x="337" y="412"/>
                  </a:lnTo>
                  <a:lnTo>
                    <a:pt x="337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9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7" y="462"/>
                  </a:lnTo>
                  <a:lnTo>
                    <a:pt x="196" y="464"/>
                  </a:lnTo>
                  <a:lnTo>
                    <a:pt x="196" y="464"/>
                  </a:lnTo>
                  <a:lnTo>
                    <a:pt x="175" y="462"/>
                  </a:lnTo>
                  <a:lnTo>
                    <a:pt x="156" y="460"/>
                  </a:lnTo>
                  <a:lnTo>
                    <a:pt x="138" y="456"/>
                  </a:lnTo>
                  <a:lnTo>
                    <a:pt x="121" y="447"/>
                  </a:lnTo>
                  <a:lnTo>
                    <a:pt x="104" y="439"/>
                  </a:lnTo>
                  <a:lnTo>
                    <a:pt x="88" y="431"/>
                  </a:lnTo>
                  <a:lnTo>
                    <a:pt x="73" y="418"/>
                  </a:lnTo>
                  <a:lnTo>
                    <a:pt x="59" y="404"/>
                  </a:lnTo>
                  <a:lnTo>
                    <a:pt x="59" y="404"/>
                  </a:lnTo>
                  <a:lnTo>
                    <a:pt x="44" y="389"/>
                  </a:lnTo>
                  <a:lnTo>
                    <a:pt x="34" y="371"/>
                  </a:lnTo>
                  <a:lnTo>
                    <a:pt x="24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3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3" y="213"/>
                  </a:lnTo>
                  <a:lnTo>
                    <a:pt x="5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4" y="121"/>
                  </a:lnTo>
                  <a:lnTo>
                    <a:pt x="34" y="102"/>
                  </a:lnTo>
                  <a:lnTo>
                    <a:pt x="44" y="8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73" y="50"/>
                  </a:lnTo>
                  <a:lnTo>
                    <a:pt x="88" y="38"/>
                  </a:lnTo>
                  <a:lnTo>
                    <a:pt x="106" y="27"/>
                  </a:lnTo>
                  <a:lnTo>
                    <a:pt x="123" y="17"/>
                  </a:lnTo>
                  <a:lnTo>
                    <a:pt x="142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5" y="13"/>
                  </a:lnTo>
                  <a:lnTo>
                    <a:pt x="296" y="23"/>
                  </a:lnTo>
                  <a:close/>
                  <a:moveTo>
                    <a:pt x="323" y="194"/>
                  </a:moveTo>
                  <a:lnTo>
                    <a:pt x="323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10" y="133"/>
                  </a:lnTo>
                  <a:lnTo>
                    <a:pt x="302" y="119"/>
                  </a:lnTo>
                  <a:lnTo>
                    <a:pt x="302" y="119"/>
                  </a:lnTo>
                  <a:lnTo>
                    <a:pt x="293" y="106"/>
                  </a:lnTo>
                  <a:lnTo>
                    <a:pt x="285" y="94"/>
                  </a:lnTo>
                  <a:lnTo>
                    <a:pt x="273" y="86"/>
                  </a:lnTo>
                  <a:lnTo>
                    <a:pt x="262" y="77"/>
                  </a:lnTo>
                  <a:lnTo>
                    <a:pt x="248" y="73"/>
                  </a:lnTo>
                  <a:lnTo>
                    <a:pt x="235" y="69"/>
                  </a:lnTo>
                  <a:lnTo>
                    <a:pt x="219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6" y="73"/>
                  </a:lnTo>
                  <a:lnTo>
                    <a:pt x="136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2" y="144"/>
                  </a:lnTo>
                  <a:lnTo>
                    <a:pt x="86" y="167"/>
                  </a:lnTo>
                  <a:lnTo>
                    <a:pt x="81" y="194"/>
                  </a:lnTo>
                  <a:lnTo>
                    <a:pt x="323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6FCB4770-00C6-3341-8CD5-EB3C4ABE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38846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71 w 356"/>
                <a:gd name="T3" fmla="*/ 11 h 448"/>
                <a:gd name="T4" fmla="*/ 71 w 356"/>
                <a:gd name="T5" fmla="*/ 73 h 448"/>
                <a:gd name="T6" fmla="*/ 71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5 h 448"/>
                <a:gd name="T22" fmla="*/ 191 w 356"/>
                <a:gd name="T23" fmla="*/ 3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3 h 448"/>
                <a:gd name="T30" fmla="*/ 255 w 356"/>
                <a:gd name="T31" fmla="*/ 5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5 h 448"/>
                <a:gd name="T38" fmla="*/ 318 w 356"/>
                <a:gd name="T39" fmla="*/ 38 h 448"/>
                <a:gd name="T40" fmla="*/ 328 w 356"/>
                <a:gd name="T41" fmla="*/ 50 h 448"/>
                <a:gd name="T42" fmla="*/ 339 w 356"/>
                <a:gd name="T43" fmla="*/ 65 h 448"/>
                <a:gd name="T44" fmla="*/ 339 w 356"/>
                <a:gd name="T45" fmla="*/ 65 h 448"/>
                <a:gd name="T46" fmla="*/ 345 w 356"/>
                <a:gd name="T47" fmla="*/ 86 h 448"/>
                <a:gd name="T48" fmla="*/ 351 w 356"/>
                <a:gd name="T49" fmla="*/ 108 h 448"/>
                <a:gd name="T50" fmla="*/ 355 w 356"/>
                <a:gd name="T51" fmla="*/ 136 h 448"/>
                <a:gd name="T52" fmla="*/ 355 w 356"/>
                <a:gd name="T53" fmla="*/ 167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2 h 448"/>
                <a:gd name="T64" fmla="*/ 278 w 356"/>
                <a:gd name="T65" fmla="*/ 136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8 w 356"/>
                <a:gd name="T75" fmla="*/ 90 h 448"/>
                <a:gd name="T76" fmla="*/ 251 w 356"/>
                <a:gd name="T77" fmla="*/ 84 h 448"/>
                <a:gd name="T78" fmla="*/ 241 w 356"/>
                <a:gd name="T79" fmla="*/ 77 h 448"/>
                <a:gd name="T80" fmla="*/ 233 w 356"/>
                <a:gd name="T81" fmla="*/ 73 h 448"/>
                <a:gd name="T82" fmla="*/ 222 w 356"/>
                <a:gd name="T83" fmla="*/ 69 h 448"/>
                <a:gd name="T84" fmla="*/ 212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7 w 356"/>
                <a:gd name="T99" fmla="*/ 86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29 h 448"/>
                <a:gd name="T110" fmla="*/ 83 w 356"/>
                <a:gd name="T111" fmla="*/ 142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3 w 356"/>
                <a:gd name="T119" fmla="*/ 219 h 448"/>
                <a:gd name="T120" fmla="*/ 73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5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5" y="136"/>
                  </a:lnTo>
                  <a:lnTo>
                    <a:pt x="355" y="167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2"/>
                  </a:lnTo>
                  <a:lnTo>
                    <a:pt x="278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1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410FAD5C-2CA6-2049-9103-FFD53D8F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44925"/>
              <a:ext cx="73025" cy="204788"/>
            </a:xfrm>
            <a:custGeom>
              <a:avLst/>
              <a:gdLst>
                <a:gd name="T0" fmla="*/ 60 w 204"/>
                <a:gd name="T1" fmla="*/ 0 h 567"/>
                <a:gd name="T2" fmla="*/ 132 w 204"/>
                <a:gd name="T3" fmla="*/ 0 h 567"/>
                <a:gd name="T4" fmla="*/ 132 w 204"/>
                <a:gd name="T5" fmla="*/ 123 h 567"/>
                <a:gd name="T6" fmla="*/ 203 w 204"/>
                <a:gd name="T7" fmla="*/ 123 h 567"/>
                <a:gd name="T8" fmla="*/ 203 w 204"/>
                <a:gd name="T9" fmla="*/ 183 h 567"/>
                <a:gd name="T10" fmla="*/ 132 w 204"/>
                <a:gd name="T11" fmla="*/ 183 h 567"/>
                <a:gd name="T12" fmla="*/ 132 w 204"/>
                <a:gd name="T13" fmla="*/ 468 h 567"/>
                <a:gd name="T14" fmla="*/ 132 w 204"/>
                <a:gd name="T15" fmla="*/ 468 h 567"/>
                <a:gd name="T16" fmla="*/ 135 w 204"/>
                <a:gd name="T17" fmla="*/ 478 h 567"/>
                <a:gd name="T18" fmla="*/ 137 w 204"/>
                <a:gd name="T19" fmla="*/ 487 h 567"/>
                <a:gd name="T20" fmla="*/ 143 w 204"/>
                <a:gd name="T21" fmla="*/ 493 h 567"/>
                <a:gd name="T22" fmla="*/ 149 w 204"/>
                <a:gd name="T23" fmla="*/ 499 h 567"/>
                <a:gd name="T24" fmla="*/ 149 w 204"/>
                <a:gd name="T25" fmla="*/ 499 h 567"/>
                <a:gd name="T26" fmla="*/ 160 w 204"/>
                <a:gd name="T27" fmla="*/ 501 h 567"/>
                <a:gd name="T28" fmla="*/ 178 w 204"/>
                <a:gd name="T29" fmla="*/ 503 h 567"/>
                <a:gd name="T30" fmla="*/ 178 w 204"/>
                <a:gd name="T31" fmla="*/ 503 h 567"/>
                <a:gd name="T32" fmla="*/ 189 w 204"/>
                <a:gd name="T33" fmla="*/ 503 h 567"/>
                <a:gd name="T34" fmla="*/ 189 w 204"/>
                <a:gd name="T35" fmla="*/ 503 h 567"/>
                <a:gd name="T36" fmla="*/ 203 w 204"/>
                <a:gd name="T37" fmla="*/ 501 h 567"/>
                <a:gd name="T38" fmla="*/ 203 w 204"/>
                <a:gd name="T39" fmla="*/ 559 h 567"/>
                <a:gd name="T40" fmla="*/ 203 w 204"/>
                <a:gd name="T41" fmla="*/ 559 h 567"/>
                <a:gd name="T42" fmla="*/ 176 w 204"/>
                <a:gd name="T43" fmla="*/ 566 h 567"/>
                <a:gd name="T44" fmla="*/ 176 w 204"/>
                <a:gd name="T45" fmla="*/ 566 h 567"/>
                <a:gd name="T46" fmla="*/ 147 w 204"/>
                <a:gd name="T47" fmla="*/ 566 h 567"/>
                <a:gd name="T48" fmla="*/ 147 w 204"/>
                <a:gd name="T49" fmla="*/ 566 h 567"/>
                <a:gd name="T50" fmla="*/ 124 w 204"/>
                <a:gd name="T51" fmla="*/ 566 h 567"/>
                <a:gd name="T52" fmla="*/ 103 w 204"/>
                <a:gd name="T53" fmla="*/ 559 h 567"/>
                <a:gd name="T54" fmla="*/ 89 w 204"/>
                <a:gd name="T55" fmla="*/ 551 h 567"/>
                <a:gd name="T56" fmla="*/ 83 w 204"/>
                <a:gd name="T57" fmla="*/ 547 h 567"/>
                <a:gd name="T58" fmla="*/ 76 w 204"/>
                <a:gd name="T59" fmla="*/ 541 h 567"/>
                <a:gd name="T60" fmla="*/ 76 w 204"/>
                <a:gd name="T61" fmla="*/ 541 h 567"/>
                <a:gd name="T62" fmla="*/ 70 w 204"/>
                <a:gd name="T63" fmla="*/ 526 h 567"/>
                <a:gd name="T64" fmla="*/ 64 w 204"/>
                <a:gd name="T65" fmla="*/ 509 h 567"/>
                <a:gd name="T66" fmla="*/ 60 w 204"/>
                <a:gd name="T67" fmla="*/ 493 h 567"/>
                <a:gd name="T68" fmla="*/ 60 w 204"/>
                <a:gd name="T69" fmla="*/ 472 h 567"/>
                <a:gd name="T70" fmla="*/ 60 w 204"/>
                <a:gd name="T71" fmla="*/ 183 h 567"/>
                <a:gd name="T72" fmla="*/ 0 w 204"/>
                <a:gd name="T73" fmla="*/ 183 h 567"/>
                <a:gd name="T74" fmla="*/ 0 w 204"/>
                <a:gd name="T75" fmla="*/ 123 h 567"/>
                <a:gd name="T76" fmla="*/ 60 w 204"/>
                <a:gd name="T77" fmla="*/ 123 h 567"/>
                <a:gd name="T78" fmla="*/ 60 w 204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567">
                  <a:moveTo>
                    <a:pt x="60" y="0"/>
                  </a:moveTo>
                  <a:lnTo>
                    <a:pt x="132" y="0"/>
                  </a:lnTo>
                  <a:lnTo>
                    <a:pt x="132" y="123"/>
                  </a:lnTo>
                  <a:lnTo>
                    <a:pt x="203" y="123"/>
                  </a:lnTo>
                  <a:lnTo>
                    <a:pt x="203" y="183"/>
                  </a:lnTo>
                  <a:lnTo>
                    <a:pt x="132" y="183"/>
                  </a:lnTo>
                  <a:lnTo>
                    <a:pt x="132" y="468"/>
                  </a:lnTo>
                  <a:lnTo>
                    <a:pt x="132" y="468"/>
                  </a:lnTo>
                  <a:lnTo>
                    <a:pt x="135" y="478"/>
                  </a:lnTo>
                  <a:lnTo>
                    <a:pt x="137" y="487"/>
                  </a:lnTo>
                  <a:lnTo>
                    <a:pt x="143" y="493"/>
                  </a:lnTo>
                  <a:lnTo>
                    <a:pt x="149" y="499"/>
                  </a:lnTo>
                  <a:lnTo>
                    <a:pt x="149" y="499"/>
                  </a:lnTo>
                  <a:lnTo>
                    <a:pt x="160" y="501"/>
                  </a:lnTo>
                  <a:lnTo>
                    <a:pt x="178" y="503"/>
                  </a:lnTo>
                  <a:lnTo>
                    <a:pt x="178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3" y="501"/>
                  </a:lnTo>
                  <a:lnTo>
                    <a:pt x="203" y="559"/>
                  </a:lnTo>
                  <a:lnTo>
                    <a:pt x="203" y="559"/>
                  </a:lnTo>
                  <a:lnTo>
                    <a:pt x="176" y="566"/>
                  </a:lnTo>
                  <a:lnTo>
                    <a:pt x="176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4" y="566"/>
                  </a:lnTo>
                  <a:lnTo>
                    <a:pt x="103" y="559"/>
                  </a:lnTo>
                  <a:lnTo>
                    <a:pt x="89" y="551"/>
                  </a:lnTo>
                  <a:lnTo>
                    <a:pt x="83" y="547"/>
                  </a:lnTo>
                  <a:lnTo>
                    <a:pt x="76" y="541"/>
                  </a:lnTo>
                  <a:lnTo>
                    <a:pt x="76" y="541"/>
                  </a:lnTo>
                  <a:lnTo>
                    <a:pt x="70" y="526"/>
                  </a:lnTo>
                  <a:lnTo>
                    <a:pt x="64" y="509"/>
                  </a:lnTo>
                  <a:lnTo>
                    <a:pt x="60" y="493"/>
                  </a:lnTo>
                  <a:lnTo>
                    <a:pt x="60" y="472"/>
                  </a:lnTo>
                  <a:lnTo>
                    <a:pt x="60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0" y="123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701D1CB-BFA5-2C44-86E6-C2BB89E1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3824288"/>
              <a:ext cx="190500" cy="228600"/>
            </a:xfrm>
            <a:custGeom>
              <a:avLst/>
              <a:gdLst>
                <a:gd name="T0" fmla="*/ 465 w 527"/>
                <a:gd name="T1" fmla="*/ 75 h 633"/>
                <a:gd name="T2" fmla="*/ 499 w 527"/>
                <a:gd name="T3" fmla="*/ 125 h 633"/>
                <a:gd name="T4" fmla="*/ 517 w 527"/>
                <a:gd name="T5" fmla="*/ 177 h 633"/>
                <a:gd name="T6" fmla="*/ 440 w 527"/>
                <a:gd name="T7" fmla="*/ 195 h 633"/>
                <a:gd name="T8" fmla="*/ 405 w 527"/>
                <a:gd name="T9" fmla="*/ 123 h 633"/>
                <a:gd name="T10" fmla="*/ 376 w 527"/>
                <a:gd name="T11" fmla="*/ 96 h 633"/>
                <a:gd name="T12" fmla="*/ 341 w 527"/>
                <a:gd name="T13" fmla="*/ 79 h 633"/>
                <a:gd name="T14" fmla="*/ 276 w 527"/>
                <a:gd name="T15" fmla="*/ 71 h 633"/>
                <a:gd name="T16" fmla="*/ 216 w 527"/>
                <a:gd name="T17" fmla="*/ 79 h 633"/>
                <a:gd name="T18" fmla="*/ 164 w 527"/>
                <a:gd name="T19" fmla="*/ 106 h 633"/>
                <a:gd name="T20" fmla="*/ 135 w 527"/>
                <a:gd name="T21" fmla="*/ 133 h 633"/>
                <a:gd name="T22" fmla="*/ 104 w 527"/>
                <a:gd name="T23" fmla="*/ 189 h 633"/>
                <a:gd name="T24" fmla="*/ 85 w 527"/>
                <a:gd name="T25" fmla="*/ 264 h 633"/>
                <a:gd name="T26" fmla="*/ 83 w 527"/>
                <a:gd name="T27" fmla="*/ 324 h 633"/>
                <a:gd name="T28" fmla="*/ 89 w 527"/>
                <a:gd name="T29" fmla="*/ 397 h 633"/>
                <a:gd name="T30" fmla="*/ 110 w 527"/>
                <a:gd name="T31" fmla="*/ 459 h 633"/>
                <a:gd name="T32" fmla="*/ 131 w 527"/>
                <a:gd name="T33" fmla="*/ 495 h 633"/>
                <a:gd name="T34" fmla="*/ 174 w 527"/>
                <a:gd name="T35" fmla="*/ 534 h 633"/>
                <a:gd name="T36" fmla="*/ 231 w 527"/>
                <a:gd name="T37" fmla="*/ 555 h 633"/>
                <a:gd name="T38" fmla="*/ 274 w 527"/>
                <a:gd name="T39" fmla="*/ 559 h 633"/>
                <a:gd name="T40" fmla="*/ 334 w 527"/>
                <a:gd name="T41" fmla="*/ 551 h 633"/>
                <a:gd name="T42" fmla="*/ 384 w 527"/>
                <a:gd name="T43" fmla="*/ 522 h 633"/>
                <a:gd name="T44" fmla="*/ 409 w 527"/>
                <a:gd name="T45" fmla="*/ 491 h 633"/>
                <a:gd name="T46" fmla="*/ 438 w 527"/>
                <a:gd name="T47" fmla="*/ 424 h 633"/>
                <a:gd name="T48" fmla="*/ 526 w 527"/>
                <a:gd name="T49" fmla="*/ 395 h 633"/>
                <a:gd name="T50" fmla="*/ 509 w 527"/>
                <a:gd name="T51" fmla="*/ 462 h 633"/>
                <a:gd name="T52" fmla="*/ 482 w 527"/>
                <a:gd name="T53" fmla="*/ 520 h 633"/>
                <a:gd name="T54" fmla="*/ 455 w 527"/>
                <a:gd name="T55" fmla="*/ 555 h 633"/>
                <a:gd name="T56" fmla="*/ 395 w 527"/>
                <a:gd name="T57" fmla="*/ 601 h 633"/>
                <a:gd name="T58" fmla="*/ 322 w 527"/>
                <a:gd name="T59" fmla="*/ 626 h 633"/>
                <a:gd name="T60" fmla="*/ 266 w 527"/>
                <a:gd name="T61" fmla="*/ 632 h 633"/>
                <a:gd name="T62" fmla="*/ 193 w 527"/>
                <a:gd name="T63" fmla="*/ 622 h 633"/>
                <a:gd name="T64" fmla="*/ 129 w 527"/>
                <a:gd name="T65" fmla="*/ 597 h 633"/>
                <a:gd name="T66" fmla="*/ 91 w 527"/>
                <a:gd name="T67" fmla="*/ 567 h 633"/>
                <a:gd name="T68" fmla="*/ 35 w 527"/>
                <a:gd name="T69" fmla="*/ 493 h 633"/>
                <a:gd name="T70" fmla="*/ 4 w 527"/>
                <a:gd name="T71" fmla="*/ 391 h 633"/>
                <a:gd name="T72" fmla="*/ 0 w 527"/>
                <a:gd name="T73" fmla="*/ 310 h 633"/>
                <a:gd name="T74" fmla="*/ 8 w 527"/>
                <a:gd name="T75" fmla="*/ 216 h 633"/>
                <a:gd name="T76" fmla="*/ 37 w 527"/>
                <a:gd name="T77" fmla="*/ 137 h 633"/>
                <a:gd name="T78" fmla="*/ 68 w 527"/>
                <a:gd name="T79" fmla="*/ 91 h 633"/>
                <a:gd name="T80" fmla="*/ 133 w 527"/>
                <a:gd name="T81" fmla="*/ 35 h 633"/>
                <a:gd name="T82" fmla="*/ 214 w 527"/>
                <a:gd name="T83" fmla="*/ 6 h 633"/>
                <a:gd name="T84" fmla="*/ 276 w 527"/>
                <a:gd name="T85" fmla="*/ 0 h 633"/>
                <a:gd name="T86" fmla="*/ 353 w 527"/>
                <a:gd name="T87" fmla="*/ 8 h 633"/>
                <a:gd name="T88" fmla="*/ 415 w 527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7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9" y="125"/>
                  </a:lnTo>
                  <a:lnTo>
                    <a:pt x="507" y="141"/>
                  </a:lnTo>
                  <a:lnTo>
                    <a:pt x="511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20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6" y="89"/>
                  </a:lnTo>
                  <a:lnTo>
                    <a:pt x="353" y="83"/>
                  </a:lnTo>
                  <a:lnTo>
                    <a:pt x="341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5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1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5" y="133"/>
                  </a:lnTo>
                  <a:lnTo>
                    <a:pt x="135" y="133"/>
                  </a:lnTo>
                  <a:lnTo>
                    <a:pt x="122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6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6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1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10" y="551"/>
                  </a:lnTo>
                  <a:lnTo>
                    <a:pt x="231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6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7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20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5" y="395"/>
                  </a:lnTo>
                  <a:lnTo>
                    <a:pt x="526" y="395"/>
                  </a:lnTo>
                  <a:lnTo>
                    <a:pt x="526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09" y="462"/>
                  </a:lnTo>
                  <a:lnTo>
                    <a:pt x="503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8" y="588"/>
                  </a:lnTo>
                  <a:lnTo>
                    <a:pt x="395" y="601"/>
                  </a:lnTo>
                  <a:lnTo>
                    <a:pt x="372" y="611"/>
                  </a:lnTo>
                  <a:lnTo>
                    <a:pt x="347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1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4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7" y="189"/>
                  </a:lnTo>
                  <a:lnTo>
                    <a:pt x="27" y="162"/>
                  </a:lnTo>
                  <a:lnTo>
                    <a:pt x="37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7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D1F6601-D1A0-484E-A7C0-C7B6A5FC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884613"/>
              <a:ext cx="149225" cy="166687"/>
            </a:xfrm>
            <a:custGeom>
              <a:avLst/>
              <a:gdLst>
                <a:gd name="T0" fmla="*/ 268 w 415"/>
                <a:gd name="T1" fmla="*/ 181 h 463"/>
                <a:gd name="T2" fmla="*/ 289 w 415"/>
                <a:gd name="T3" fmla="*/ 163 h 463"/>
                <a:gd name="T4" fmla="*/ 295 w 415"/>
                <a:gd name="T5" fmla="*/ 133 h 463"/>
                <a:gd name="T6" fmla="*/ 287 w 415"/>
                <a:gd name="T7" fmla="*/ 100 h 463"/>
                <a:gd name="T8" fmla="*/ 268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5 w 415"/>
                <a:gd name="T15" fmla="*/ 79 h 463"/>
                <a:gd name="T16" fmla="*/ 110 w 415"/>
                <a:gd name="T17" fmla="*/ 94 h 463"/>
                <a:gd name="T18" fmla="*/ 96 w 415"/>
                <a:gd name="T19" fmla="*/ 129 h 463"/>
                <a:gd name="T20" fmla="*/ 23 w 415"/>
                <a:gd name="T21" fmla="*/ 144 h 463"/>
                <a:gd name="T22" fmla="*/ 32 w 415"/>
                <a:gd name="T23" fmla="*/ 90 h 463"/>
                <a:gd name="T24" fmla="*/ 54 w 415"/>
                <a:gd name="T25" fmla="*/ 50 h 463"/>
                <a:gd name="T26" fmla="*/ 77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60 w 415"/>
                <a:gd name="T37" fmla="*/ 79 h 463"/>
                <a:gd name="T38" fmla="*/ 366 w 415"/>
                <a:gd name="T39" fmla="*/ 121 h 463"/>
                <a:gd name="T40" fmla="*/ 368 w 415"/>
                <a:gd name="T41" fmla="*/ 383 h 463"/>
                <a:gd name="T42" fmla="*/ 374 w 415"/>
                <a:gd name="T43" fmla="*/ 393 h 463"/>
                <a:gd name="T44" fmla="*/ 391 w 415"/>
                <a:gd name="T45" fmla="*/ 397 h 463"/>
                <a:gd name="T46" fmla="*/ 414 w 415"/>
                <a:gd name="T47" fmla="*/ 395 h 463"/>
                <a:gd name="T48" fmla="*/ 389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32 w 415"/>
                <a:gd name="T69" fmla="*/ 416 h 463"/>
                <a:gd name="T70" fmla="*/ 11 w 415"/>
                <a:gd name="T71" fmla="*/ 383 h 463"/>
                <a:gd name="T72" fmla="*/ 2 w 415"/>
                <a:gd name="T73" fmla="*/ 347 h 463"/>
                <a:gd name="T74" fmla="*/ 2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61 w 415"/>
                <a:gd name="T81" fmla="*/ 223 h 463"/>
                <a:gd name="T82" fmla="*/ 139 w 415"/>
                <a:gd name="T83" fmla="*/ 198 h 463"/>
                <a:gd name="T84" fmla="*/ 102 w 415"/>
                <a:gd name="T85" fmla="*/ 381 h 463"/>
                <a:gd name="T86" fmla="*/ 142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3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3 w 415"/>
                <a:gd name="T103" fmla="*/ 254 h 463"/>
                <a:gd name="T104" fmla="*/ 112 w 415"/>
                <a:gd name="T105" fmla="*/ 271 h 463"/>
                <a:gd name="T106" fmla="*/ 92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2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8" y="181"/>
                  </a:lnTo>
                  <a:lnTo>
                    <a:pt x="277" y="177"/>
                  </a:lnTo>
                  <a:lnTo>
                    <a:pt x="285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5" y="133"/>
                  </a:lnTo>
                  <a:lnTo>
                    <a:pt x="295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8" y="79"/>
                  </a:lnTo>
                  <a:lnTo>
                    <a:pt x="268" y="79"/>
                  </a:lnTo>
                  <a:lnTo>
                    <a:pt x="254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5" y="79"/>
                  </a:lnTo>
                  <a:lnTo>
                    <a:pt x="117" y="86"/>
                  </a:lnTo>
                  <a:lnTo>
                    <a:pt x="110" y="94"/>
                  </a:lnTo>
                  <a:lnTo>
                    <a:pt x="110" y="94"/>
                  </a:lnTo>
                  <a:lnTo>
                    <a:pt x="104" y="102"/>
                  </a:lnTo>
                  <a:lnTo>
                    <a:pt x="100" y="115"/>
                  </a:lnTo>
                  <a:lnTo>
                    <a:pt x="96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2" y="90"/>
                  </a:lnTo>
                  <a:lnTo>
                    <a:pt x="38" y="75"/>
                  </a:lnTo>
                  <a:lnTo>
                    <a:pt x="46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7" y="31"/>
                  </a:lnTo>
                  <a:lnTo>
                    <a:pt x="77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3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60" y="79"/>
                  </a:lnTo>
                  <a:lnTo>
                    <a:pt x="364" y="92"/>
                  </a:lnTo>
                  <a:lnTo>
                    <a:pt x="366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8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4" y="393"/>
                  </a:lnTo>
                  <a:lnTo>
                    <a:pt x="378" y="395"/>
                  </a:lnTo>
                  <a:lnTo>
                    <a:pt x="391" y="397"/>
                  </a:lnTo>
                  <a:lnTo>
                    <a:pt x="391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9" y="456"/>
                  </a:lnTo>
                  <a:lnTo>
                    <a:pt x="389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4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0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32" y="416"/>
                  </a:lnTo>
                  <a:lnTo>
                    <a:pt x="23" y="406"/>
                  </a:lnTo>
                  <a:lnTo>
                    <a:pt x="17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4" y="360"/>
                  </a:lnTo>
                  <a:lnTo>
                    <a:pt x="2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4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7" y="269"/>
                  </a:lnTo>
                  <a:lnTo>
                    <a:pt x="23" y="258"/>
                  </a:lnTo>
                  <a:lnTo>
                    <a:pt x="29" y="248"/>
                  </a:lnTo>
                  <a:lnTo>
                    <a:pt x="40" y="239"/>
                  </a:lnTo>
                  <a:lnTo>
                    <a:pt x="40" y="239"/>
                  </a:lnTo>
                  <a:lnTo>
                    <a:pt x="61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9" y="198"/>
                  </a:lnTo>
                  <a:lnTo>
                    <a:pt x="256" y="183"/>
                  </a:lnTo>
                  <a:close/>
                  <a:moveTo>
                    <a:pt x="102" y="381"/>
                  </a:moveTo>
                  <a:lnTo>
                    <a:pt x="102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42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3" y="285"/>
                  </a:lnTo>
                  <a:lnTo>
                    <a:pt x="293" y="225"/>
                  </a:lnTo>
                  <a:lnTo>
                    <a:pt x="293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8" y="281"/>
                  </a:lnTo>
                  <a:lnTo>
                    <a:pt x="92" y="287"/>
                  </a:lnTo>
                  <a:lnTo>
                    <a:pt x="86" y="296"/>
                  </a:lnTo>
                  <a:lnTo>
                    <a:pt x="83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2" y="372"/>
                  </a:lnTo>
                  <a:lnTo>
                    <a:pt x="102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60B3514-2647-1543-9DA4-9065C971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6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2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5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9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2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71 w 357"/>
                <a:gd name="T69" fmla="*/ 108 h 448"/>
                <a:gd name="T70" fmla="*/ 271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3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4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6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2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5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9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2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71" y="108"/>
                  </a:lnTo>
                  <a:lnTo>
                    <a:pt x="271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3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4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5B915DB-B487-8E48-9F31-C64134B6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275" y="3884613"/>
              <a:ext cx="147638" cy="166687"/>
            </a:xfrm>
            <a:custGeom>
              <a:avLst/>
              <a:gdLst>
                <a:gd name="T0" fmla="*/ 265 w 411"/>
                <a:gd name="T1" fmla="*/ 181 h 463"/>
                <a:gd name="T2" fmla="*/ 286 w 411"/>
                <a:gd name="T3" fmla="*/ 163 h 463"/>
                <a:gd name="T4" fmla="*/ 292 w 411"/>
                <a:gd name="T5" fmla="*/ 133 h 463"/>
                <a:gd name="T6" fmla="*/ 286 w 411"/>
                <a:gd name="T7" fmla="*/ 100 h 463"/>
                <a:gd name="T8" fmla="*/ 265 w 411"/>
                <a:gd name="T9" fmla="*/ 79 h 463"/>
                <a:gd name="T10" fmla="*/ 211 w 411"/>
                <a:gd name="T11" fmla="*/ 63 h 463"/>
                <a:gd name="T12" fmla="*/ 162 w 411"/>
                <a:gd name="T13" fmla="*/ 65 h 463"/>
                <a:gd name="T14" fmla="*/ 123 w 411"/>
                <a:gd name="T15" fmla="*/ 79 h 463"/>
                <a:gd name="T16" fmla="*/ 108 w 411"/>
                <a:gd name="T17" fmla="*/ 94 h 463"/>
                <a:gd name="T18" fmla="*/ 94 w 411"/>
                <a:gd name="T19" fmla="*/ 129 h 463"/>
                <a:gd name="T20" fmla="*/ 23 w 411"/>
                <a:gd name="T21" fmla="*/ 144 h 463"/>
                <a:gd name="T22" fmla="*/ 31 w 411"/>
                <a:gd name="T23" fmla="*/ 90 h 463"/>
                <a:gd name="T24" fmla="*/ 52 w 411"/>
                <a:gd name="T25" fmla="*/ 50 h 463"/>
                <a:gd name="T26" fmla="*/ 75 w 411"/>
                <a:gd name="T27" fmla="*/ 31 h 463"/>
                <a:gd name="T28" fmla="*/ 158 w 411"/>
                <a:gd name="T29" fmla="*/ 3 h 463"/>
                <a:gd name="T30" fmla="*/ 228 w 411"/>
                <a:gd name="T31" fmla="*/ 3 h 463"/>
                <a:gd name="T32" fmla="*/ 315 w 411"/>
                <a:gd name="T33" fmla="*/ 29 h 463"/>
                <a:gd name="T34" fmla="*/ 336 w 411"/>
                <a:gd name="T35" fmla="*/ 46 h 463"/>
                <a:gd name="T36" fmla="*/ 356 w 411"/>
                <a:gd name="T37" fmla="*/ 79 h 463"/>
                <a:gd name="T38" fmla="*/ 363 w 411"/>
                <a:gd name="T39" fmla="*/ 121 h 463"/>
                <a:gd name="T40" fmla="*/ 365 w 411"/>
                <a:gd name="T41" fmla="*/ 383 h 463"/>
                <a:gd name="T42" fmla="*/ 371 w 411"/>
                <a:gd name="T43" fmla="*/ 393 h 463"/>
                <a:gd name="T44" fmla="*/ 388 w 411"/>
                <a:gd name="T45" fmla="*/ 397 h 463"/>
                <a:gd name="T46" fmla="*/ 410 w 411"/>
                <a:gd name="T47" fmla="*/ 395 h 463"/>
                <a:gd name="T48" fmla="*/ 385 w 411"/>
                <a:gd name="T49" fmla="*/ 456 h 463"/>
                <a:gd name="T50" fmla="*/ 360 w 411"/>
                <a:gd name="T51" fmla="*/ 458 h 463"/>
                <a:gd name="T52" fmla="*/ 315 w 411"/>
                <a:gd name="T53" fmla="*/ 441 h 463"/>
                <a:gd name="T54" fmla="*/ 298 w 411"/>
                <a:gd name="T55" fmla="*/ 412 h 463"/>
                <a:gd name="T56" fmla="*/ 282 w 411"/>
                <a:gd name="T57" fmla="*/ 404 h 463"/>
                <a:gd name="T58" fmla="*/ 230 w 411"/>
                <a:gd name="T59" fmla="*/ 441 h 463"/>
                <a:gd name="T60" fmla="*/ 185 w 411"/>
                <a:gd name="T61" fmla="*/ 458 h 463"/>
                <a:gd name="T62" fmla="*/ 137 w 411"/>
                <a:gd name="T63" fmla="*/ 462 h 463"/>
                <a:gd name="T64" fmla="*/ 81 w 411"/>
                <a:gd name="T65" fmla="*/ 454 h 463"/>
                <a:gd name="T66" fmla="*/ 48 w 411"/>
                <a:gd name="T67" fmla="*/ 435 h 463"/>
                <a:gd name="T68" fmla="*/ 29 w 411"/>
                <a:gd name="T69" fmla="*/ 416 h 463"/>
                <a:gd name="T70" fmla="*/ 8 w 411"/>
                <a:gd name="T71" fmla="*/ 383 h 463"/>
                <a:gd name="T72" fmla="*/ 0 w 411"/>
                <a:gd name="T73" fmla="*/ 347 h 463"/>
                <a:gd name="T74" fmla="*/ 0 w 411"/>
                <a:gd name="T75" fmla="*/ 319 h 463"/>
                <a:gd name="T76" fmla="*/ 8 w 411"/>
                <a:gd name="T77" fmla="*/ 279 h 463"/>
                <a:gd name="T78" fmla="*/ 29 w 411"/>
                <a:gd name="T79" fmla="*/ 248 h 463"/>
                <a:gd name="T80" fmla="*/ 58 w 411"/>
                <a:gd name="T81" fmla="*/ 223 h 463"/>
                <a:gd name="T82" fmla="*/ 137 w 411"/>
                <a:gd name="T83" fmla="*/ 198 h 463"/>
                <a:gd name="T84" fmla="*/ 100 w 411"/>
                <a:gd name="T85" fmla="*/ 381 h 463"/>
                <a:gd name="T86" fmla="*/ 139 w 411"/>
                <a:gd name="T87" fmla="*/ 399 h 463"/>
                <a:gd name="T88" fmla="*/ 173 w 411"/>
                <a:gd name="T89" fmla="*/ 399 h 463"/>
                <a:gd name="T90" fmla="*/ 228 w 411"/>
                <a:gd name="T91" fmla="*/ 383 h 463"/>
                <a:gd name="T92" fmla="*/ 254 w 411"/>
                <a:gd name="T93" fmla="*/ 364 h 463"/>
                <a:gd name="T94" fmla="*/ 282 w 411"/>
                <a:gd name="T95" fmla="*/ 331 h 463"/>
                <a:gd name="T96" fmla="*/ 290 w 411"/>
                <a:gd name="T97" fmla="*/ 285 h 463"/>
                <a:gd name="T98" fmla="*/ 273 w 411"/>
                <a:gd name="T99" fmla="*/ 233 h 463"/>
                <a:gd name="T100" fmla="*/ 234 w 411"/>
                <a:gd name="T101" fmla="*/ 246 h 463"/>
                <a:gd name="T102" fmla="*/ 170 w 411"/>
                <a:gd name="T103" fmla="*/ 254 h 463"/>
                <a:gd name="T104" fmla="*/ 110 w 411"/>
                <a:gd name="T105" fmla="*/ 271 h 463"/>
                <a:gd name="T106" fmla="*/ 89 w 411"/>
                <a:gd name="T107" fmla="*/ 287 h 463"/>
                <a:gd name="T108" fmla="*/ 79 w 411"/>
                <a:gd name="T109" fmla="*/ 312 h 463"/>
                <a:gd name="T110" fmla="*/ 77 w 411"/>
                <a:gd name="T111" fmla="*/ 346 h 463"/>
                <a:gd name="T112" fmla="*/ 100 w 411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463">
                  <a:moveTo>
                    <a:pt x="253" y="183"/>
                  </a:moveTo>
                  <a:lnTo>
                    <a:pt x="253" y="183"/>
                  </a:lnTo>
                  <a:lnTo>
                    <a:pt x="265" y="181"/>
                  </a:lnTo>
                  <a:lnTo>
                    <a:pt x="273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0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0" y="117"/>
                  </a:lnTo>
                  <a:lnTo>
                    <a:pt x="286" y="100"/>
                  </a:lnTo>
                  <a:lnTo>
                    <a:pt x="277" y="90"/>
                  </a:lnTo>
                  <a:lnTo>
                    <a:pt x="265" y="79"/>
                  </a:lnTo>
                  <a:lnTo>
                    <a:pt x="265" y="79"/>
                  </a:lnTo>
                  <a:lnTo>
                    <a:pt x="250" y="71"/>
                  </a:lnTo>
                  <a:lnTo>
                    <a:pt x="232" y="67"/>
                  </a:lnTo>
                  <a:lnTo>
                    <a:pt x="211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0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7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0" y="67"/>
                  </a:lnTo>
                  <a:lnTo>
                    <a:pt x="356" y="79"/>
                  </a:lnTo>
                  <a:lnTo>
                    <a:pt x="360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1" y="393"/>
                  </a:lnTo>
                  <a:lnTo>
                    <a:pt x="375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0" y="395"/>
                  </a:lnTo>
                  <a:lnTo>
                    <a:pt x="410" y="449"/>
                  </a:lnTo>
                  <a:lnTo>
                    <a:pt x="410" y="449"/>
                  </a:lnTo>
                  <a:lnTo>
                    <a:pt x="385" y="456"/>
                  </a:lnTo>
                  <a:lnTo>
                    <a:pt x="385" y="456"/>
                  </a:lnTo>
                  <a:lnTo>
                    <a:pt x="360" y="458"/>
                  </a:lnTo>
                  <a:lnTo>
                    <a:pt x="360" y="458"/>
                  </a:lnTo>
                  <a:lnTo>
                    <a:pt x="344" y="456"/>
                  </a:lnTo>
                  <a:lnTo>
                    <a:pt x="327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8" y="412"/>
                  </a:lnTo>
                  <a:lnTo>
                    <a:pt x="294" y="389"/>
                  </a:lnTo>
                  <a:lnTo>
                    <a:pt x="294" y="389"/>
                  </a:lnTo>
                  <a:lnTo>
                    <a:pt x="282" y="404"/>
                  </a:lnTo>
                  <a:lnTo>
                    <a:pt x="265" y="416"/>
                  </a:lnTo>
                  <a:lnTo>
                    <a:pt x="248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6" y="458"/>
                  </a:lnTo>
                  <a:lnTo>
                    <a:pt x="81" y="454"/>
                  </a:lnTo>
                  <a:lnTo>
                    <a:pt x="71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2" y="395"/>
                  </a:lnTo>
                  <a:lnTo>
                    <a:pt x="211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2" y="375"/>
                  </a:lnTo>
                  <a:lnTo>
                    <a:pt x="254" y="364"/>
                  </a:lnTo>
                  <a:lnTo>
                    <a:pt x="265" y="354"/>
                  </a:lnTo>
                  <a:lnTo>
                    <a:pt x="273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0" y="285"/>
                  </a:lnTo>
                  <a:lnTo>
                    <a:pt x="290" y="225"/>
                  </a:lnTo>
                  <a:lnTo>
                    <a:pt x="290" y="225"/>
                  </a:lnTo>
                  <a:lnTo>
                    <a:pt x="273" y="233"/>
                  </a:lnTo>
                  <a:lnTo>
                    <a:pt x="254" y="239"/>
                  </a:lnTo>
                  <a:lnTo>
                    <a:pt x="254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A0663E95-CFFF-FF4B-9547-8A0B5816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8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6 w 387"/>
                <a:gd name="T25" fmla="*/ 593 h 619"/>
                <a:gd name="T26" fmla="*/ 67 w 387"/>
                <a:gd name="T27" fmla="*/ 570 h 619"/>
                <a:gd name="T28" fmla="*/ 54 w 387"/>
                <a:gd name="T29" fmla="*/ 556 h 619"/>
                <a:gd name="T30" fmla="*/ 29 w 387"/>
                <a:gd name="T31" fmla="*/ 522 h 619"/>
                <a:gd name="T32" fmla="*/ 12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0 w 387"/>
                <a:gd name="T39" fmla="*/ 368 h 619"/>
                <a:gd name="T40" fmla="*/ 6 w 387"/>
                <a:gd name="T41" fmla="*/ 325 h 619"/>
                <a:gd name="T42" fmla="*/ 19 w 387"/>
                <a:gd name="T43" fmla="*/ 283 h 619"/>
                <a:gd name="T44" fmla="*/ 37 w 387"/>
                <a:gd name="T45" fmla="*/ 244 h 619"/>
                <a:gd name="T46" fmla="*/ 48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4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2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5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5 w 387"/>
                <a:gd name="T95" fmla="*/ 260 h 619"/>
                <a:gd name="T96" fmla="*/ 258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2 w 387"/>
                <a:gd name="T103" fmla="*/ 221 h 619"/>
                <a:gd name="T104" fmla="*/ 174 w 387"/>
                <a:gd name="T105" fmla="*/ 223 h 619"/>
                <a:gd name="T106" fmla="*/ 152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7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2" y="539"/>
                  </a:lnTo>
                  <a:lnTo>
                    <a:pt x="29" y="522"/>
                  </a:lnTo>
                  <a:lnTo>
                    <a:pt x="21" y="504"/>
                  </a:lnTo>
                  <a:lnTo>
                    <a:pt x="12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0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5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58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5" y="510"/>
                  </a:lnTo>
                  <a:lnTo>
                    <a:pt x="285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10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10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4"/>
                  </a:lnTo>
                  <a:lnTo>
                    <a:pt x="258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4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6DBECE0-24BD-0B48-8604-B2C2B528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8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1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30" y="449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A6C9F86-4B45-4E43-9946-09A131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487738"/>
              <a:ext cx="160337" cy="215900"/>
            </a:xfrm>
            <a:custGeom>
              <a:avLst/>
              <a:gdLst>
                <a:gd name="T0" fmla="*/ 0 w 444"/>
                <a:gd name="T1" fmla="*/ 0 h 600"/>
                <a:gd name="T2" fmla="*/ 437 w 444"/>
                <a:gd name="T3" fmla="*/ 0 h 600"/>
                <a:gd name="T4" fmla="*/ 437 w 444"/>
                <a:gd name="T5" fmla="*/ 73 h 600"/>
                <a:gd name="T6" fmla="*/ 81 w 444"/>
                <a:gd name="T7" fmla="*/ 73 h 600"/>
                <a:gd name="T8" fmla="*/ 81 w 444"/>
                <a:gd name="T9" fmla="*/ 256 h 600"/>
                <a:gd name="T10" fmla="*/ 410 w 444"/>
                <a:gd name="T11" fmla="*/ 256 h 600"/>
                <a:gd name="T12" fmla="*/ 410 w 444"/>
                <a:gd name="T13" fmla="*/ 325 h 600"/>
                <a:gd name="T14" fmla="*/ 81 w 444"/>
                <a:gd name="T15" fmla="*/ 325 h 600"/>
                <a:gd name="T16" fmla="*/ 81 w 444"/>
                <a:gd name="T17" fmla="*/ 528 h 600"/>
                <a:gd name="T18" fmla="*/ 443 w 444"/>
                <a:gd name="T19" fmla="*/ 528 h 600"/>
                <a:gd name="T20" fmla="*/ 443 w 444"/>
                <a:gd name="T21" fmla="*/ 599 h 600"/>
                <a:gd name="T22" fmla="*/ 0 w 444"/>
                <a:gd name="T23" fmla="*/ 599 h 600"/>
                <a:gd name="T24" fmla="*/ 0 w 444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600">
                  <a:moveTo>
                    <a:pt x="0" y="0"/>
                  </a:moveTo>
                  <a:lnTo>
                    <a:pt x="437" y="0"/>
                  </a:lnTo>
                  <a:lnTo>
                    <a:pt x="437" y="73"/>
                  </a:lnTo>
                  <a:lnTo>
                    <a:pt x="81" y="73"/>
                  </a:lnTo>
                  <a:lnTo>
                    <a:pt x="81" y="256"/>
                  </a:lnTo>
                  <a:lnTo>
                    <a:pt x="410" y="256"/>
                  </a:lnTo>
                  <a:lnTo>
                    <a:pt x="410" y="325"/>
                  </a:lnTo>
                  <a:lnTo>
                    <a:pt x="81" y="325"/>
                  </a:lnTo>
                  <a:lnTo>
                    <a:pt x="81" y="528"/>
                  </a:lnTo>
                  <a:lnTo>
                    <a:pt x="443" y="528"/>
                  </a:lnTo>
                  <a:lnTo>
                    <a:pt x="44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220C711D-ECC5-B045-96DB-6B5E6B66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41713"/>
              <a:ext cx="211138" cy="161925"/>
            </a:xfrm>
            <a:custGeom>
              <a:avLst/>
              <a:gdLst>
                <a:gd name="T0" fmla="*/ 72 w 588"/>
                <a:gd name="T1" fmla="*/ 11 h 448"/>
                <a:gd name="T2" fmla="*/ 72 w 588"/>
                <a:gd name="T3" fmla="*/ 73 h 448"/>
                <a:gd name="T4" fmla="*/ 110 w 588"/>
                <a:gd name="T5" fmla="*/ 33 h 448"/>
                <a:gd name="T6" fmla="*/ 120 w 588"/>
                <a:gd name="T7" fmla="*/ 25 h 448"/>
                <a:gd name="T8" fmla="*/ 159 w 588"/>
                <a:gd name="T9" fmla="*/ 6 h 448"/>
                <a:gd name="T10" fmla="*/ 203 w 588"/>
                <a:gd name="T11" fmla="*/ 0 h 448"/>
                <a:gd name="T12" fmla="*/ 226 w 588"/>
                <a:gd name="T13" fmla="*/ 2 h 448"/>
                <a:gd name="T14" fmla="*/ 269 w 588"/>
                <a:gd name="T15" fmla="*/ 15 h 448"/>
                <a:gd name="T16" fmla="*/ 286 w 588"/>
                <a:gd name="T17" fmla="*/ 27 h 448"/>
                <a:gd name="T18" fmla="*/ 303 w 588"/>
                <a:gd name="T19" fmla="*/ 44 h 448"/>
                <a:gd name="T20" fmla="*/ 319 w 588"/>
                <a:gd name="T21" fmla="*/ 69 h 448"/>
                <a:gd name="T22" fmla="*/ 332 w 588"/>
                <a:gd name="T23" fmla="*/ 54 h 448"/>
                <a:gd name="T24" fmla="*/ 361 w 588"/>
                <a:gd name="T25" fmla="*/ 27 h 448"/>
                <a:gd name="T26" fmla="*/ 375 w 588"/>
                <a:gd name="T27" fmla="*/ 17 h 448"/>
                <a:gd name="T28" fmla="*/ 411 w 588"/>
                <a:gd name="T29" fmla="*/ 4 h 448"/>
                <a:gd name="T30" fmla="*/ 450 w 588"/>
                <a:gd name="T31" fmla="*/ 0 h 448"/>
                <a:gd name="T32" fmla="*/ 471 w 588"/>
                <a:gd name="T33" fmla="*/ 2 h 448"/>
                <a:gd name="T34" fmla="*/ 509 w 588"/>
                <a:gd name="T35" fmla="*/ 11 h 448"/>
                <a:gd name="T36" fmla="*/ 538 w 588"/>
                <a:gd name="T37" fmla="*/ 25 h 448"/>
                <a:gd name="T38" fmla="*/ 563 w 588"/>
                <a:gd name="T39" fmla="*/ 50 h 448"/>
                <a:gd name="T40" fmla="*/ 571 w 588"/>
                <a:gd name="T41" fmla="*/ 65 h 448"/>
                <a:gd name="T42" fmla="*/ 583 w 588"/>
                <a:gd name="T43" fmla="*/ 104 h 448"/>
                <a:gd name="T44" fmla="*/ 587 w 588"/>
                <a:gd name="T45" fmla="*/ 156 h 448"/>
                <a:gd name="T46" fmla="*/ 511 w 588"/>
                <a:gd name="T47" fmla="*/ 447 h 448"/>
                <a:gd name="T48" fmla="*/ 511 w 588"/>
                <a:gd name="T49" fmla="*/ 144 h 448"/>
                <a:gd name="T50" fmla="*/ 506 w 588"/>
                <a:gd name="T51" fmla="*/ 108 h 448"/>
                <a:gd name="T52" fmla="*/ 490 w 588"/>
                <a:gd name="T53" fmla="*/ 83 h 448"/>
                <a:gd name="T54" fmla="*/ 477 w 588"/>
                <a:gd name="T55" fmla="*/ 77 h 448"/>
                <a:gd name="T56" fmla="*/ 450 w 588"/>
                <a:gd name="T57" fmla="*/ 69 h 448"/>
                <a:gd name="T58" fmla="*/ 436 w 588"/>
                <a:gd name="T59" fmla="*/ 69 h 448"/>
                <a:gd name="T60" fmla="*/ 396 w 588"/>
                <a:gd name="T61" fmla="*/ 75 h 448"/>
                <a:gd name="T62" fmla="*/ 361 w 588"/>
                <a:gd name="T63" fmla="*/ 96 h 448"/>
                <a:gd name="T64" fmla="*/ 355 w 588"/>
                <a:gd name="T65" fmla="*/ 104 h 448"/>
                <a:gd name="T66" fmla="*/ 342 w 588"/>
                <a:gd name="T67" fmla="*/ 125 h 448"/>
                <a:gd name="T68" fmla="*/ 332 w 588"/>
                <a:gd name="T69" fmla="*/ 162 h 448"/>
                <a:gd name="T70" fmla="*/ 330 w 588"/>
                <a:gd name="T71" fmla="*/ 447 h 448"/>
                <a:gd name="T72" fmla="*/ 255 w 588"/>
                <a:gd name="T73" fmla="*/ 162 h 448"/>
                <a:gd name="T74" fmla="*/ 255 w 588"/>
                <a:gd name="T75" fmla="*/ 141 h 448"/>
                <a:gd name="T76" fmla="*/ 251 w 588"/>
                <a:gd name="T77" fmla="*/ 108 h 448"/>
                <a:gd name="T78" fmla="*/ 245 w 588"/>
                <a:gd name="T79" fmla="*/ 98 h 448"/>
                <a:gd name="T80" fmla="*/ 234 w 588"/>
                <a:gd name="T81" fmla="*/ 83 h 448"/>
                <a:gd name="T82" fmla="*/ 222 w 588"/>
                <a:gd name="T83" fmla="*/ 75 h 448"/>
                <a:gd name="T84" fmla="*/ 182 w 588"/>
                <a:gd name="T85" fmla="*/ 67 h 448"/>
                <a:gd name="T86" fmla="*/ 164 w 588"/>
                <a:gd name="T87" fmla="*/ 69 h 448"/>
                <a:gd name="T88" fmla="*/ 124 w 588"/>
                <a:gd name="T89" fmla="*/ 85 h 448"/>
                <a:gd name="T90" fmla="*/ 107 w 588"/>
                <a:gd name="T91" fmla="*/ 100 h 448"/>
                <a:gd name="T92" fmla="*/ 93 w 588"/>
                <a:gd name="T93" fmla="*/ 119 h 448"/>
                <a:gd name="T94" fmla="*/ 83 w 588"/>
                <a:gd name="T95" fmla="*/ 144 h 448"/>
                <a:gd name="T96" fmla="*/ 76 w 588"/>
                <a:gd name="T97" fmla="*/ 177 h 448"/>
                <a:gd name="T98" fmla="*/ 72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2" y="11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97" y="44"/>
                  </a:lnTo>
                  <a:lnTo>
                    <a:pt x="110" y="33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9" y="6"/>
                  </a:lnTo>
                  <a:lnTo>
                    <a:pt x="180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69" y="1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94" y="36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19" y="69"/>
                  </a:lnTo>
                  <a:lnTo>
                    <a:pt x="319" y="69"/>
                  </a:lnTo>
                  <a:lnTo>
                    <a:pt x="332" y="54"/>
                  </a:lnTo>
                  <a:lnTo>
                    <a:pt x="344" y="40"/>
                  </a:lnTo>
                  <a:lnTo>
                    <a:pt x="361" y="27"/>
                  </a:lnTo>
                  <a:lnTo>
                    <a:pt x="375" y="17"/>
                  </a:lnTo>
                  <a:lnTo>
                    <a:pt x="375" y="17"/>
                  </a:lnTo>
                  <a:lnTo>
                    <a:pt x="394" y="11"/>
                  </a:lnTo>
                  <a:lnTo>
                    <a:pt x="411" y="4"/>
                  </a:lnTo>
                  <a:lnTo>
                    <a:pt x="430" y="2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71" y="2"/>
                  </a:lnTo>
                  <a:lnTo>
                    <a:pt x="492" y="4"/>
                  </a:lnTo>
                  <a:lnTo>
                    <a:pt x="509" y="11"/>
                  </a:lnTo>
                  <a:lnTo>
                    <a:pt x="525" y="17"/>
                  </a:lnTo>
                  <a:lnTo>
                    <a:pt x="538" y="25"/>
                  </a:lnTo>
                  <a:lnTo>
                    <a:pt x="550" y="38"/>
                  </a:lnTo>
                  <a:lnTo>
                    <a:pt x="563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3"/>
                  </a:lnTo>
                  <a:lnTo>
                    <a:pt x="583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6" y="108"/>
                  </a:lnTo>
                  <a:lnTo>
                    <a:pt x="498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7" y="77"/>
                  </a:lnTo>
                  <a:lnTo>
                    <a:pt x="465" y="71"/>
                  </a:lnTo>
                  <a:lnTo>
                    <a:pt x="450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5" y="69"/>
                  </a:lnTo>
                  <a:lnTo>
                    <a:pt x="396" y="75"/>
                  </a:lnTo>
                  <a:lnTo>
                    <a:pt x="378" y="83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2" y="125"/>
                  </a:lnTo>
                  <a:lnTo>
                    <a:pt x="338" y="135"/>
                  </a:lnTo>
                  <a:lnTo>
                    <a:pt x="332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2"/>
                  </a:lnTo>
                  <a:lnTo>
                    <a:pt x="255" y="162"/>
                  </a:lnTo>
                  <a:lnTo>
                    <a:pt x="255" y="141"/>
                  </a:lnTo>
                  <a:lnTo>
                    <a:pt x="253" y="125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4" y="83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3" y="69"/>
                  </a:lnTo>
                  <a:lnTo>
                    <a:pt x="182" y="67"/>
                  </a:lnTo>
                  <a:lnTo>
                    <a:pt x="182" y="67"/>
                  </a:lnTo>
                  <a:lnTo>
                    <a:pt x="164" y="69"/>
                  </a:lnTo>
                  <a:lnTo>
                    <a:pt x="143" y="75"/>
                  </a:lnTo>
                  <a:lnTo>
                    <a:pt x="124" y="85"/>
                  </a:lnTo>
                  <a:lnTo>
                    <a:pt x="107" y="100"/>
                  </a:lnTo>
                  <a:lnTo>
                    <a:pt x="107" y="100"/>
                  </a:lnTo>
                  <a:lnTo>
                    <a:pt x="99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8" y="160"/>
                  </a:lnTo>
                  <a:lnTo>
                    <a:pt x="76" y="177"/>
                  </a:lnTo>
                  <a:lnTo>
                    <a:pt x="72" y="216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BAC8DAF7-4011-124E-8415-91C962BF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35417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39 w 388"/>
                <a:gd name="T9" fmla="*/ 15 h 623"/>
                <a:gd name="T10" fmla="*/ 183 w 388"/>
                <a:gd name="T11" fmla="*/ 2 h 623"/>
                <a:gd name="T12" fmla="*/ 208 w 388"/>
                <a:gd name="T13" fmla="*/ 0 h 623"/>
                <a:gd name="T14" fmla="*/ 243 w 388"/>
                <a:gd name="T15" fmla="*/ 4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3 h 623"/>
                <a:gd name="T24" fmla="*/ 366 w 388"/>
                <a:gd name="T25" fmla="*/ 106 h 623"/>
                <a:gd name="T26" fmla="*/ 378 w 388"/>
                <a:gd name="T27" fmla="*/ 148 h 623"/>
                <a:gd name="T28" fmla="*/ 385 w 388"/>
                <a:gd name="T29" fmla="*/ 194 h 623"/>
                <a:gd name="T30" fmla="*/ 387 w 388"/>
                <a:gd name="T31" fmla="*/ 221 h 623"/>
                <a:gd name="T32" fmla="*/ 383 w 388"/>
                <a:gd name="T33" fmla="*/ 285 h 623"/>
                <a:gd name="T34" fmla="*/ 368 w 388"/>
                <a:gd name="T35" fmla="*/ 341 h 623"/>
                <a:gd name="T36" fmla="*/ 345 w 388"/>
                <a:gd name="T37" fmla="*/ 389 h 623"/>
                <a:gd name="T38" fmla="*/ 312 w 388"/>
                <a:gd name="T39" fmla="*/ 424 h 623"/>
                <a:gd name="T40" fmla="*/ 299 w 388"/>
                <a:gd name="T41" fmla="*/ 433 h 623"/>
                <a:gd name="T42" fmla="*/ 274 w 388"/>
                <a:gd name="T43" fmla="*/ 447 h 623"/>
                <a:gd name="T44" fmla="*/ 245 w 388"/>
                <a:gd name="T45" fmla="*/ 457 h 623"/>
                <a:gd name="T46" fmla="*/ 202 w 388"/>
                <a:gd name="T47" fmla="*/ 462 h 623"/>
                <a:gd name="T48" fmla="*/ 177 w 388"/>
                <a:gd name="T49" fmla="*/ 462 h 623"/>
                <a:gd name="T50" fmla="*/ 135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3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1 w 388"/>
                <a:gd name="T63" fmla="*/ 331 h 623"/>
                <a:gd name="T64" fmla="*/ 302 w 388"/>
                <a:gd name="T65" fmla="*/ 302 h 623"/>
                <a:gd name="T66" fmla="*/ 308 w 388"/>
                <a:gd name="T67" fmla="*/ 266 h 623"/>
                <a:gd name="T68" fmla="*/ 310 w 388"/>
                <a:gd name="T69" fmla="*/ 227 h 623"/>
                <a:gd name="T70" fmla="*/ 308 w 388"/>
                <a:gd name="T71" fmla="*/ 179 h 623"/>
                <a:gd name="T72" fmla="*/ 295 w 388"/>
                <a:gd name="T73" fmla="*/ 137 h 623"/>
                <a:gd name="T74" fmla="*/ 287 w 388"/>
                <a:gd name="T75" fmla="*/ 121 h 623"/>
                <a:gd name="T76" fmla="*/ 268 w 388"/>
                <a:gd name="T77" fmla="*/ 94 h 623"/>
                <a:gd name="T78" fmla="*/ 241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3 h 623"/>
                <a:gd name="T88" fmla="*/ 104 w 388"/>
                <a:gd name="T89" fmla="*/ 108 h 623"/>
                <a:gd name="T90" fmla="*/ 86 w 388"/>
                <a:gd name="T91" fmla="*/ 141 h 623"/>
                <a:gd name="T92" fmla="*/ 79 w 388"/>
                <a:gd name="T93" fmla="*/ 162 h 623"/>
                <a:gd name="T94" fmla="*/ 73 w 388"/>
                <a:gd name="T95" fmla="*/ 214 h 623"/>
                <a:gd name="T96" fmla="*/ 71 w 388"/>
                <a:gd name="T97" fmla="*/ 246 h 623"/>
                <a:gd name="T98" fmla="*/ 75 w 388"/>
                <a:gd name="T99" fmla="*/ 291 h 623"/>
                <a:gd name="T100" fmla="*/ 86 w 388"/>
                <a:gd name="T101" fmla="*/ 331 h 623"/>
                <a:gd name="T102" fmla="*/ 94 w 388"/>
                <a:gd name="T103" fmla="*/ 347 h 623"/>
                <a:gd name="T104" fmla="*/ 114 w 388"/>
                <a:gd name="T105" fmla="*/ 372 h 623"/>
                <a:gd name="T106" fmla="*/ 139 w 388"/>
                <a:gd name="T107" fmla="*/ 389 h 623"/>
                <a:gd name="T108" fmla="*/ 173 w 388"/>
                <a:gd name="T109" fmla="*/ 397 h 623"/>
                <a:gd name="T110" fmla="*/ 192 w 388"/>
                <a:gd name="T111" fmla="*/ 399 h 623"/>
                <a:gd name="T112" fmla="*/ 216 w 388"/>
                <a:gd name="T113" fmla="*/ 395 h 623"/>
                <a:gd name="T114" fmla="*/ 237 w 388"/>
                <a:gd name="T115" fmla="*/ 387 h 623"/>
                <a:gd name="T116" fmla="*/ 258 w 388"/>
                <a:gd name="T117" fmla="*/ 374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7" y="15"/>
                  </a:lnTo>
                  <a:lnTo>
                    <a:pt x="293" y="23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3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4" y="127"/>
                  </a:lnTo>
                  <a:lnTo>
                    <a:pt x="378" y="148"/>
                  </a:lnTo>
                  <a:lnTo>
                    <a:pt x="383" y="171"/>
                  </a:lnTo>
                  <a:lnTo>
                    <a:pt x="385" y="194"/>
                  </a:lnTo>
                  <a:lnTo>
                    <a:pt x="387" y="221"/>
                  </a:lnTo>
                  <a:lnTo>
                    <a:pt x="387" y="221"/>
                  </a:lnTo>
                  <a:lnTo>
                    <a:pt x="385" y="254"/>
                  </a:lnTo>
                  <a:lnTo>
                    <a:pt x="383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5" y="389"/>
                  </a:lnTo>
                  <a:lnTo>
                    <a:pt x="329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4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8" y="433"/>
                  </a:lnTo>
                  <a:lnTo>
                    <a:pt x="98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2" y="302"/>
                  </a:lnTo>
                  <a:lnTo>
                    <a:pt x="306" y="285"/>
                  </a:lnTo>
                  <a:lnTo>
                    <a:pt x="308" y="266"/>
                  </a:lnTo>
                  <a:lnTo>
                    <a:pt x="310" y="227"/>
                  </a:lnTo>
                  <a:lnTo>
                    <a:pt x="310" y="227"/>
                  </a:lnTo>
                  <a:lnTo>
                    <a:pt x="310" y="202"/>
                  </a:lnTo>
                  <a:lnTo>
                    <a:pt x="308" y="179"/>
                  </a:lnTo>
                  <a:lnTo>
                    <a:pt x="302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9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4" y="12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3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3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6" y="331"/>
                  </a:lnTo>
                  <a:lnTo>
                    <a:pt x="86" y="331"/>
                  </a:lnTo>
                  <a:lnTo>
                    <a:pt x="94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9"/>
                  </a:lnTo>
                  <a:lnTo>
                    <a:pt x="192" y="399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3"/>
                  </a:lnTo>
                  <a:lnTo>
                    <a:pt x="237" y="387"/>
                  </a:lnTo>
                  <a:lnTo>
                    <a:pt x="249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591AE508-F87B-6645-9080-80BEB240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5" y="3487738"/>
              <a:ext cx="26988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599 h 600"/>
                <a:gd name="T6" fmla="*/ 0 w 74"/>
                <a:gd name="T7" fmla="*/ 599 h 600"/>
                <a:gd name="T8" fmla="*/ 0 w 7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0C5346B-B3AA-B940-A471-7AE1AAC3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35417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8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0 w 404"/>
                <a:gd name="T9" fmla="*/ 318 h 467"/>
                <a:gd name="T10" fmla="*/ 363 w 404"/>
                <a:gd name="T11" fmla="*/ 378 h 467"/>
                <a:gd name="T12" fmla="*/ 338 w 404"/>
                <a:gd name="T13" fmla="*/ 412 h 467"/>
                <a:gd name="T14" fmla="*/ 286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6 w 404"/>
                <a:gd name="T23" fmla="*/ 418 h 467"/>
                <a:gd name="T24" fmla="*/ 39 w 404"/>
                <a:gd name="T25" fmla="*/ 389 h 467"/>
                <a:gd name="T26" fmla="*/ 12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2 w 404"/>
                <a:gd name="T33" fmla="*/ 141 h 467"/>
                <a:gd name="T34" fmla="*/ 41 w 404"/>
                <a:gd name="T35" fmla="*/ 83 h 467"/>
                <a:gd name="T36" fmla="*/ 68 w 404"/>
                <a:gd name="T37" fmla="*/ 50 h 467"/>
                <a:gd name="T38" fmla="*/ 120 w 404"/>
                <a:gd name="T39" fmla="*/ 17 h 467"/>
                <a:gd name="T40" fmla="*/ 180 w 404"/>
                <a:gd name="T41" fmla="*/ 0 h 467"/>
                <a:gd name="T42" fmla="*/ 224 w 404"/>
                <a:gd name="T43" fmla="*/ 0 h 467"/>
                <a:gd name="T44" fmla="*/ 280 w 404"/>
                <a:gd name="T45" fmla="*/ 15 h 467"/>
                <a:gd name="T46" fmla="*/ 330 w 404"/>
                <a:gd name="T47" fmla="*/ 44 h 467"/>
                <a:gd name="T48" fmla="*/ 299 w 404"/>
                <a:gd name="T49" fmla="*/ 347 h 467"/>
                <a:gd name="T50" fmla="*/ 324 w 404"/>
                <a:gd name="T51" fmla="*/ 258 h 467"/>
                <a:gd name="T52" fmla="*/ 326 w 404"/>
                <a:gd name="T53" fmla="*/ 196 h 467"/>
                <a:gd name="T54" fmla="*/ 307 w 404"/>
                <a:gd name="T55" fmla="*/ 125 h 467"/>
                <a:gd name="T56" fmla="*/ 289 w 404"/>
                <a:gd name="T57" fmla="*/ 98 h 467"/>
                <a:gd name="T58" fmla="*/ 251 w 404"/>
                <a:gd name="T59" fmla="*/ 73 h 467"/>
                <a:gd name="T60" fmla="*/ 201 w 404"/>
                <a:gd name="T61" fmla="*/ 65 h 467"/>
                <a:gd name="T62" fmla="*/ 170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3 w 404"/>
                <a:gd name="T69" fmla="*/ 173 h 467"/>
                <a:gd name="T70" fmla="*/ 74 w 404"/>
                <a:gd name="T71" fmla="*/ 239 h 467"/>
                <a:gd name="T72" fmla="*/ 91 w 404"/>
                <a:gd name="T73" fmla="*/ 331 h 467"/>
                <a:gd name="T74" fmla="*/ 112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1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0" y="87"/>
                  </a:lnTo>
                  <a:lnTo>
                    <a:pt x="380" y="106"/>
                  </a:lnTo>
                  <a:lnTo>
                    <a:pt x="388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5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3" y="378"/>
                  </a:lnTo>
                  <a:lnTo>
                    <a:pt x="353" y="397"/>
                  </a:lnTo>
                  <a:lnTo>
                    <a:pt x="353" y="397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5" y="439"/>
                  </a:lnTo>
                  <a:lnTo>
                    <a:pt x="286" y="447"/>
                  </a:lnTo>
                  <a:lnTo>
                    <a:pt x="266" y="455"/>
                  </a:lnTo>
                  <a:lnTo>
                    <a:pt x="243" y="462"/>
                  </a:lnTo>
                  <a:lnTo>
                    <a:pt x="220" y="464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7"/>
                  </a:lnTo>
                  <a:lnTo>
                    <a:pt x="114" y="449"/>
                  </a:lnTo>
                  <a:lnTo>
                    <a:pt x="95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18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2" y="189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8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8"/>
                  </a:lnTo>
                  <a:lnTo>
                    <a:pt x="160" y="4"/>
                  </a:lnTo>
                  <a:lnTo>
                    <a:pt x="180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3" y="4"/>
                  </a:lnTo>
                  <a:lnTo>
                    <a:pt x="264" y="8"/>
                  </a:lnTo>
                  <a:lnTo>
                    <a:pt x="280" y="15"/>
                  </a:lnTo>
                  <a:lnTo>
                    <a:pt x="299" y="23"/>
                  </a:lnTo>
                  <a:lnTo>
                    <a:pt x="315" y="31"/>
                  </a:lnTo>
                  <a:lnTo>
                    <a:pt x="330" y="44"/>
                  </a:lnTo>
                  <a:lnTo>
                    <a:pt x="345" y="56"/>
                  </a:lnTo>
                  <a:close/>
                  <a:moveTo>
                    <a:pt x="299" y="347"/>
                  </a:moveTo>
                  <a:lnTo>
                    <a:pt x="299" y="347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4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7"/>
                  </a:lnTo>
                  <a:lnTo>
                    <a:pt x="266" y="79"/>
                  </a:lnTo>
                  <a:lnTo>
                    <a:pt x="251" y="73"/>
                  </a:lnTo>
                  <a:lnTo>
                    <a:pt x="237" y="69"/>
                  </a:lnTo>
                  <a:lnTo>
                    <a:pt x="220" y="65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85" y="65"/>
                  </a:lnTo>
                  <a:lnTo>
                    <a:pt x="170" y="67"/>
                  </a:lnTo>
                  <a:lnTo>
                    <a:pt x="155" y="71"/>
                  </a:lnTo>
                  <a:lnTo>
                    <a:pt x="143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2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1" y="141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2" y="366"/>
                  </a:lnTo>
                  <a:lnTo>
                    <a:pt x="122" y="376"/>
                  </a:lnTo>
                  <a:lnTo>
                    <a:pt x="133" y="385"/>
                  </a:lnTo>
                  <a:lnTo>
                    <a:pt x="143" y="391"/>
                  </a:lnTo>
                  <a:lnTo>
                    <a:pt x="155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9"/>
                  </a:lnTo>
                  <a:lnTo>
                    <a:pt x="249" y="395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2" y="370"/>
                  </a:lnTo>
                  <a:lnTo>
                    <a:pt x="293" y="360"/>
                  </a:lnTo>
                  <a:lnTo>
                    <a:pt x="299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2E7CEEE9-87A8-F446-A5F8-544A2BD8E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988" y="3487738"/>
              <a:ext cx="26987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83 h 600"/>
                <a:gd name="T6" fmla="*/ 0 w 74"/>
                <a:gd name="T7" fmla="*/ 83 h 600"/>
                <a:gd name="T8" fmla="*/ 0 w 74"/>
                <a:gd name="T9" fmla="*/ 0 h 600"/>
                <a:gd name="T10" fmla="*/ 0 w 74"/>
                <a:gd name="T11" fmla="*/ 165 h 600"/>
                <a:gd name="T12" fmla="*/ 73 w 74"/>
                <a:gd name="T13" fmla="*/ 165 h 600"/>
                <a:gd name="T14" fmla="*/ 73 w 74"/>
                <a:gd name="T15" fmla="*/ 599 h 600"/>
                <a:gd name="T16" fmla="*/ 0 w 74"/>
                <a:gd name="T17" fmla="*/ 599 h 600"/>
                <a:gd name="T18" fmla="*/ 0 w 74"/>
                <a:gd name="T19" fmla="*/ 1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5"/>
                  </a:moveTo>
                  <a:lnTo>
                    <a:pt x="73" y="165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F433B109-3FE5-7F4D-B856-8234E8EA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541713"/>
              <a:ext cx="142875" cy="166687"/>
            </a:xfrm>
            <a:custGeom>
              <a:avLst/>
              <a:gdLst>
                <a:gd name="T0" fmla="*/ 293 w 396"/>
                <a:gd name="T1" fmla="*/ 23 h 465"/>
                <a:gd name="T2" fmla="*/ 332 w 396"/>
                <a:gd name="T3" fmla="*/ 48 h 465"/>
                <a:gd name="T4" fmla="*/ 359 w 396"/>
                <a:gd name="T5" fmla="*/ 79 h 465"/>
                <a:gd name="T6" fmla="*/ 370 w 396"/>
                <a:gd name="T7" fmla="*/ 96 h 465"/>
                <a:gd name="T8" fmla="*/ 384 w 396"/>
                <a:gd name="T9" fmla="*/ 135 h 465"/>
                <a:gd name="T10" fmla="*/ 388 w 396"/>
                <a:gd name="T11" fmla="*/ 156 h 465"/>
                <a:gd name="T12" fmla="*/ 395 w 396"/>
                <a:gd name="T13" fmla="*/ 196 h 465"/>
                <a:gd name="T14" fmla="*/ 77 w 396"/>
                <a:gd name="T15" fmla="*/ 252 h 465"/>
                <a:gd name="T16" fmla="*/ 81 w 396"/>
                <a:gd name="T17" fmla="*/ 285 h 465"/>
                <a:gd name="T18" fmla="*/ 96 w 396"/>
                <a:gd name="T19" fmla="*/ 337 h 465"/>
                <a:gd name="T20" fmla="*/ 108 w 396"/>
                <a:gd name="T21" fmla="*/ 360 h 465"/>
                <a:gd name="T22" fmla="*/ 124 w 396"/>
                <a:gd name="T23" fmla="*/ 376 h 465"/>
                <a:gd name="T24" fmla="*/ 145 w 396"/>
                <a:gd name="T25" fmla="*/ 389 h 465"/>
                <a:gd name="T26" fmla="*/ 170 w 396"/>
                <a:gd name="T27" fmla="*/ 397 h 465"/>
                <a:gd name="T28" fmla="*/ 199 w 396"/>
                <a:gd name="T29" fmla="*/ 399 h 465"/>
                <a:gd name="T30" fmla="*/ 214 w 396"/>
                <a:gd name="T31" fmla="*/ 399 h 465"/>
                <a:gd name="T32" fmla="*/ 239 w 396"/>
                <a:gd name="T33" fmla="*/ 395 h 465"/>
                <a:gd name="T34" fmla="*/ 262 w 396"/>
                <a:gd name="T35" fmla="*/ 385 h 465"/>
                <a:gd name="T36" fmla="*/ 280 w 396"/>
                <a:gd name="T37" fmla="*/ 370 h 465"/>
                <a:gd name="T38" fmla="*/ 291 w 396"/>
                <a:gd name="T39" fmla="*/ 362 h 465"/>
                <a:gd name="T40" fmla="*/ 305 w 396"/>
                <a:gd name="T41" fmla="*/ 337 h 465"/>
                <a:gd name="T42" fmla="*/ 318 w 396"/>
                <a:gd name="T43" fmla="*/ 310 h 465"/>
                <a:gd name="T44" fmla="*/ 388 w 396"/>
                <a:gd name="T45" fmla="*/ 310 h 465"/>
                <a:gd name="T46" fmla="*/ 382 w 396"/>
                <a:gd name="T47" fmla="*/ 337 h 465"/>
                <a:gd name="T48" fmla="*/ 370 w 396"/>
                <a:gd name="T49" fmla="*/ 364 h 465"/>
                <a:gd name="T50" fmla="*/ 334 w 396"/>
                <a:gd name="T51" fmla="*/ 412 h 465"/>
                <a:gd name="T52" fmla="*/ 318 w 396"/>
                <a:gd name="T53" fmla="*/ 429 h 465"/>
                <a:gd name="T54" fmla="*/ 276 w 396"/>
                <a:gd name="T55" fmla="*/ 449 h 465"/>
                <a:gd name="T56" fmla="*/ 251 w 396"/>
                <a:gd name="T57" fmla="*/ 457 h 465"/>
                <a:gd name="T58" fmla="*/ 193 w 396"/>
                <a:gd name="T59" fmla="*/ 464 h 465"/>
                <a:gd name="T60" fmla="*/ 172 w 396"/>
                <a:gd name="T61" fmla="*/ 462 h 465"/>
                <a:gd name="T62" fmla="*/ 135 w 396"/>
                <a:gd name="T63" fmla="*/ 455 h 465"/>
                <a:gd name="T64" fmla="*/ 102 w 396"/>
                <a:gd name="T65" fmla="*/ 441 h 465"/>
                <a:gd name="T66" fmla="*/ 71 w 396"/>
                <a:gd name="T67" fmla="*/ 418 h 465"/>
                <a:gd name="T68" fmla="*/ 56 w 396"/>
                <a:gd name="T69" fmla="*/ 404 h 465"/>
                <a:gd name="T70" fmla="*/ 31 w 396"/>
                <a:gd name="T71" fmla="*/ 370 h 465"/>
                <a:gd name="T72" fmla="*/ 12 w 396"/>
                <a:gd name="T73" fmla="*/ 333 h 465"/>
                <a:gd name="T74" fmla="*/ 2 w 396"/>
                <a:gd name="T75" fmla="*/ 287 h 465"/>
                <a:gd name="T76" fmla="*/ 0 w 396"/>
                <a:gd name="T77" fmla="*/ 237 h 465"/>
                <a:gd name="T78" fmla="*/ 0 w 396"/>
                <a:gd name="T79" fmla="*/ 212 h 465"/>
                <a:gd name="T80" fmla="*/ 6 w 396"/>
                <a:gd name="T81" fmla="*/ 164 h 465"/>
                <a:gd name="T82" fmla="*/ 21 w 396"/>
                <a:gd name="T83" fmla="*/ 121 h 465"/>
                <a:gd name="T84" fmla="*/ 41 w 396"/>
                <a:gd name="T85" fmla="*/ 83 h 465"/>
                <a:gd name="T86" fmla="*/ 56 w 396"/>
                <a:gd name="T87" fmla="*/ 67 h 465"/>
                <a:gd name="T88" fmla="*/ 87 w 396"/>
                <a:gd name="T89" fmla="*/ 38 h 465"/>
                <a:gd name="T90" fmla="*/ 120 w 396"/>
                <a:gd name="T91" fmla="*/ 17 h 465"/>
                <a:gd name="T92" fmla="*/ 160 w 396"/>
                <a:gd name="T93" fmla="*/ 4 h 465"/>
                <a:gd name="T94" fmla="*/ 203 w 396"/>
                <a:gd name="T95" fmla="*/ 0 h 465"/>
                <a:gd name="T96" fmla="*/ 226 w 396"/>
                <a:gd name="T97" fmla="*/ 2 h 465"/>
                <a:gd name="T98" fmla="*/ 272 w 396"/>
                <a:gd name="T99" fmla="*/ 13 h 465"/>
                <a:gd name="T100" fmla="*/ 320 w 396"/>
                <a:gd name="T101" fmla="*/ 194 h 465"/>
                <a:gd name="T102" fmla="*/ 318 w 396"/>
                <a:gd name="T103" fmla="*/ 171 h 465"/>
                <a:gd name="T104" fmla="*/ 307 w 396"/>
                <a:gd name="T105" fmla="*/ 133 h 465"/>
                <a:gd name="T106" fmla="*/ 299 w 396"/>
                <a:gd name="T107" fmla="*/ 119 h 465"/>
                <a:gd name="T108" fmla="*/ 282 w 396"/>
                <a:gd name="T109" fmla="*/ 94 h 465"/>
                <a:gd name="T110" fmla="*/ 259 w 396"/>
                <a:gd name="T111" fmla="*/ 79 h 465"/>
                <a:gd name="T112" fmla="*/ 233 w 396"/>
                <a:gd name="T113" fmla="*/ 69 h 465"/>
                <a:gd name="T114" fmla="*/ 199 w 396"/>
                <a:gd name="T115" fmla="*/ 65 h 465"/>
                <a:gd name="T116" fmla="*/ 174 w 396"/>
                <a:gd name="T117" fmla="*/ 67 h 465"/>
                <a:gd name="T118" fmla="*/ 133 w 396"/>
                <a:gd name="T119" fmla="*/ 85 h 465"/>
                <a:gd name="T120" fmla="*/ 116 w 396"/>
                <a:gd name="T121" fmla="*/ 102 h 465"/>
                <a:gd name="T122" fmla="*/ 89 w 396"/>
                <a:gd name="T123" fmla="*/ 144 h 465"/>
                <a:gd name="T124" fmla="*/ 79 w 396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465">
                  <a:moveTo>
                    <a:pt x="293" y="23"/>
                  </a:moveTo>
                  <a:lnTo>
                    <a:pt x="293" y="23"/>
                  </a:lnTo>
                  <a:lnTo>
                    <a:pt x="314" y="33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70" y="96"/>
                  </a:lnTo>
                  <a:lnTo>
                    <a:pt x="378" y="114"/>
                  </a:lnTo>
                  <a:lnTo>
                    <a:pt x="384" y="135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5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6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6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5"/>
                  </a:lnTo>
                  <a:lnTo>
                    <a:pt x="170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0" y="370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49"/>
                  </a:lnTo>
                  <a:lnTo>
                    <a:pt x="305" y="337"/>
                  </a:lnTo>
                  <a:lnTo>
                    <a:pt x="312" y="324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2"/>
                  </a:lnTo>
                  <a:lnTo>
                    <a:pt x="382" y="337"/>
                  </a:lnTo>
                  <a:lnTo>
                    <a:pt x="370" y="364"/>
                  </a:lnTo>
                  <a:lnTo>
                    <a:pt x="370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9"/>
                  </a:lnTo>
                  <a:lnTo>
                    <a:pt x="297" y="441"/>
                  </a:lnTo>
                  <a:lnTo>
                    <a:pt x="276" y="449"/>
                  </a:lnTo>
                  <a:lnTo>
                    <a:pt x="251" y="457"/>
                  </a:lnTo>
                  <a:lnTo>
                    <a:pt x="251" y="457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4" y="460"/>
                  </a:lnTo>
                  <a:lnTo>
                    <a:pt x="135" y="455"/>
                  </a:lnTo>
                  <a:lnTo>
                    <a:pt x="118" y="449"/>
                  </a:lnTo>
                  <a:lnTo>
                    <a:pt x="102" y="441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0"/>
                  </a:lnTo>
                  <a:lnTo>
                    <a:pt x="21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2"/>
                  </a:lnTo>
                  <a:lnTo>
                    <a:pt x="2" y="187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3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2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4"/>
                  </a:lnTo>
                  <a:lnTo>
                    <a:pt x="181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2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1" y="106"/>
                  </a:lnTo>
                  <a:lnTo>
                    <a:pt x="282" y="94"/>
                  </a:lnTo>
                  <a:lnTo>
                    <a:pt x="272" y="85"/>
                  </a:lnTo>
                  <a:lnTo>
                    <a:pt x="259" y="79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6" y="67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4" y="75"/>
                  </a:lnTo>
                  <a:lnTo>
                    <a:pt x="133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0" y="121"/>
                  </a:lnTo>
                  <a:lnTo>
                    <a:pt x="89" y="144"/>
                  </a:lnTo>
                  <a:lnTo>
                    <a:pt x="83" y="166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8E2E986-D956-0C40-926D-34FED862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6613" y="3502025"/>
              <a:ext cx="73025" cy="204788"/>
            </a:xfrm>
            <a:custGeom>
              <a:avLst/>
              <a:gdLst>
                <a:gd name="T0" fmla="*/ 59 w 203"/>
                <a:gd name="T1" fmla="*/ 0 h 568"/>
                <a:gd name="T2" fmla="*/ 133 w 203"/>
                <a:gd name="T3" fmla="*/ 0 h 568"/>
                <a:gd name="T4" fmla="*/ 133 w 203"/>
                <a:gd name="T5" fmla="*/ 123 h 568"/>
                <a:gd name="T6" fmla="*/ 202 w 203"/>
                <a:gd name="T7" fmla="*/ 123 h 568"/>
                <a:gd name="T8" fmla="*/ 202 w 203"/>
                <a:gd name="T9" fmla="*/ 183 h 568"/>
                <a:gd name="T10" fmla="*/ 133 w 203"/>
                <a:gd name="T11" fmla="*/ 183 h 568"/>
                <a:gd name="T12" fmla="*/ 133 w 203"/>
                <a:gd name="T13" fmla="*/ 468 h 568"/>
                <a:gd name="T14" fmla="*/ 133 w 203"/>
                <a:gd name="T15" fmla="*/ 468 h 568"/>
                <a:gd name="T16" fmla="*/ 133 w 203"/>
                <a:gd name="T17" fmla="*/ 478 h 568"/>
                <a:gd name="T18" fmla="*/ 138 w 203"/>
                <a:gd name="T19" fmla="*/ 486 h 568"/>
                <a:gd name="T20" fmla="*/ 142 w 203"/>
                <a:gd name="T21" fmla="*/ 495 h 568"/>
                <a:gd name="T22" fmla="*/ 148 w 203"/>
                <a:gd name="T23" fmla="*/ 499 h 568"/>
                <a:gd name="T24" fmla="*/ 148 w 203"/>
                <a:gd name="T25" fmla="*/ 499 h 568"/>
                <a:gd name="T26" fmla="*/ 161 w 203"/>
                <a:gd name="T27" fmla="*/ 501 h 568"/>
                <a:gd name="T28" fmla="*/ 177 w 203"/>
                <a:gd name="T29" fmla="*/ 503 h 568"/>
                <a:gd name="T30" fmla="*/ 177 w 203"/>
                <a:gd name="T31" fmla="*/ 503 h 568"/>
                <a:gd name="T32" fmla="*/ 190 w 203"/>
                <a:gd name="T33" fmla="*/ 503 h 568"/>
                <a:gd name="T34" fmla="*/ 190 w 203"/>
                <a:gd name="T35" fmla="*/ 503 h 568"/>
                <a:gd name="T36" fmla="*/ 202 w 203"/>
                <a:gd name="T37" fmla="*/ 501 h 568"/>
                <a:gd name="T38" fmla="*/ 202 w 203"/>
                <a:gd name="T39" fmla="*/ 559 h 568"/>
                <a:gd name="T40" fmla="*/ 202 w 203"/>
                <a:gd name="T41" fmla="*/ 559 h 568"/>
                <a:gd name="T42" fmla="*/ 177 w 203"/>
                <a:gd name="T43" fmla="*/ 565 h 568"/>
                <a:gd name="T44" fmla="*/ 177 w 203"/>
                <a:gd name="T45" fmla="*/ 565 h 568"/>
                <a:gd name="T46" fmla="*/ 148 w 203"/>
                <a:gd name="T47" fmla="*/ 567 h 568"/>
                <a:gd name="T48" fmla="*/ 148 w 203"/>
                <a:gd name="T49" fmla="*/ 567 h 568"/>
                <a:gd name="T50" fmla="*/ 123 w 203"/>
                <a:gd name="T51" fmla="*/ 565 h 568"/>
                <a:gd name="T52" fmla="*/ 104 w 203"/>
                <a:gd name="T53" fmla="*/ 559 h 568"/>
                <a:gd name="T54" fmla="*/ 88 w 203"/>
                <a:gd name="T55" fmla="*/ 551 h 568"/>
                <a:gd name="T56" fmla="*/ 81 w 203"/>
                <a:gd name="T57" fmla="*/ 547 h 568"/>
                <a:gd name="T58" fmla="*/ 77 w 203"/>
                <a:gd name="T59" fmla="*/ 541 h 568"/>
                <a:gd name="T60" fmla="*/ 77 w 203"/>
                <a:gd name="T61" fmla="*/ 541 h 568"/>
                <a:gd name="T62" fmla="*/ 69 w 203"/>
                <a:gd name="T63" fmla="*/ 526 h 568"/>
                <a:gd name="T64" fmla="*/ 63 w 203"/>
                <a:gd name="T65" fmla="*/ 509 h 568"/>
                <a:gd name="T66" fmla="*/ 61 w 203"/>
                <a:gd name="T67" fmla="*/ 493 h 568"/>
                <a:gd name="T68" fmla="*/ 59 w 203"/>
                <a:gd name="T69" fmla="*/ 472 h 568"/>
                <a:gd name="T70" fmla="*/ 59 w 203"/>
                <a:gd name="T71" fmla="*/ 183 h 568"/>
                <a:gd name="T72" fmla="*/ 0 w 203"/>
                <a:gd name="T73" fmla="*/ 183 h 568"/>
                <a:gd name="T74" fmla="*/ 0 w 203"/>
                <a:gd name="T75" fmla="*/ 123 h 568"/>
                <a:gd name="T76" fmla="*/ 59 w 203"/>
                <a:gd name="T77" fmla="*/ 123 h 568"/>
                <a:gd name="T78" fmla="*/ 59 w 203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3" h="568">
                  <a:moveTo>
                    <a:pt x="59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2" y="123"/>
                  </a:lnTo>
                  <a:lnTo>
                    <a:pt x="202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48" y="499"/>
                  </a:lnTo>
                  <a:lnTo>
                    <a:pt x="148" y="499"/>
                  </a:lnTo>
                  <a:lnTo>
                    <a:pt x="161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2" y="501"/>
                  </a:lnTo>
                  <a:lnTo>
                    <a:pt x="202" y="559"/>
                  </a:lnTo>
                  <a:lnTo>
                    <a:pt x="202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3" y="565"/>
                  </a:lnTo>
                  <a:lnTo>
                    <a:pt x="104" y="559"/>
                  </a:lnTo>
                  <a:lnTo>
                    <a:pt x="88" y="551"/>
                  </a:lnTo>
                  <a:lnTo>
                    <a:pt x="81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9" y="526"/>
                  </a:lnTo>
                  <a:lnTo>
                    <a:pt x="63" y="509"/>
                  </a:lnTo>
                  <a:lnTo>
                    <a:pt x="61" y="493"/>
                  </a:lnTo>
                  <a:lnTo>
                    <a:pt x="59" y="472"/>
                  </a:lnTo>
                  <a:lnTo>
                    <a:pt x="59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9" y="123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F32E56D-D527-3441-A1D2-4D1344FF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830638"/>
              <a:ext cx="176212" cy="215900"/>
            </a:xfrm>
            <a:custGeom>
              <a:avLst/>
              <a:gdLst>
                <a:gd name="T0" fmla="*/ 239 w 489"/>
                <a:gd name="T1" fmla="*/ 0 h 599"/>
                <a:gd name="T2" fmla="*/ 268 w 489"/>
                <a:gd name="T3" fmla="*/ 0 h 599"/>
                <a:gd name="T4" fmla="*/ 322 w 489"/>
                <a:gd name="T5" fmla="*/ 12 h 599"/>
                <a:gd name="T6" fmla="*/ 370 w 489"/>
                <a:gd name="T7" fmla="*/ 33 h 599"/>
                <a:gd name="T8" fmla="*/ 409 w 489"/>
                <a:gd name="T9" fmla="*/ 66 h 599"/>
                <a:gd name="T10" fmla="*/ 428 w 489"/>
                <a:gd name="T11" fmla="*/ 87 h 599"/>
                <a:gd name="T12" fmla="*/ 453 w 489"/>
                <a:gd name="T13" fmla="*/ 129 h 599"/>
                <a:gd name="T14" fmla="*/ 472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8 w 489"/>
                <a:gd name="T23" fmla="*/ 422 h 599"/>
                <a:gd name="T24" fmla="*/ 453 w 489"/>
                <a:gd name="T25" fmla="*/ 463 h 599"/>
                <a:gd name="T26" fmla="*/ 416 w 489"/>
                <a:gd name="T27" fmla="*/ 522 h 599"/>
                <a:gd name="T28" fmla="*/ 380 w 489"/>
                <a:gd name="T29" fmla="*/ 555 h 599"/>
                <a:gd name="T30" fmla="*/ 353 w 489"/>
                <a:gd name="T31" fmla="*/ 573 h 599"/>
                <a:gd name="T32" fmla="*/ 308 w 489"/>
                <a:gd name="T33" fmla="*/ 590 h 599"/>
                <a:gd name="T34" fmla="*/ 237 w 489"/>
                <a:gd name="T35" fmla="*/ 598 h 599"/>
                <a:gd name="T36" fmla="*/ 0 w 489"/>
                <a:gd name="T37" fmla="*/ 0 h 599"/>
                <a:gd name="T38" fmla="*/ 223 w 489"/>
                <a:gd name="T39" fmla="*/ 530 h 599"/>
                <a:gd name="T40" fmla="*/ 274 w 489"/>
                <a:gd name="T41" fmla="*/ 523 h 599"/>
                <a:gd name="T42" fmla="*/ 289 w 489"/>
                <a:gd name="T43" fmla="*/ 522 h 599"/>
                <a:gd name="T44" fmla="*/ 331 w 489"/>
                <a:gd name="T45" fmla="*/ 497 h 599"/>
                <a:gd name="T46" fmla="*/ 364 w 489"/>
                <a:gd name="T47" fmla="*/ 459 h 599"/>
                <a:gd name="T48" fmla="*/ 376 w 489"/>
                <a:gd name="T49" fmla="*/ 440 h 599"/>
                <a:gd name="T50" fmla="*/ 393 w 489"/>
                <a:gd name="T51" fmla="*/ 393 h 599"/>
                <a:gd name="T52" fmla="*/ 399 w 489"/>
                <a:gd name="T53" fmla="*/ 365 h 599"/>
                <a:gd name="T54" fmla="*/ 405 w 489"/>
                <a:gd name="T55" fmla="*/ 303 h 599"/>
                <a:gd name="T56" fmla="*/ 403 w 489"/>
                <a:gd name="T57" fmla="*/ 276 h 599"/>
                <a:gd name="T58" fmla="*/ 399 w 489"/>
                <a:gd name="T59" fmla="*/ 226 h 599"/>
                <a:gd name="T60" fmla="*/ 387 w 489"/>
                <a:gd name="T61" fmla="*/ 185 h 599"/>
                <a:gd name="T62" fmla="*/ 372 w 489"/>
                <a:gd name="T63" fmla="*/ 147 h 599"/>
                <a:gd name="T64" fmla="*/ 362 w 489"/>
                <a:gd name="T65" fmla="*/ 131 h 599"/>
                <a:gd name="T66" fmla="*/ 337 w 489"/>
                <a:gd name="T67" fmla="*/ 104 h 599"/>
                <a:gd name="T68" fmla="*/ 306 w 489"/>
                <a:gd name="T69" fmla="*/ 85 h 599"/>
                <a:gd name="T70" fmla="*/ 266 w 489"/>
                <a:gd name="T71" fmla="*/ 72 h 599"/>
                <a:gd name="T72" fmla="*/ 223 w 489"/>
                <a:gd name="T73" fmla="*/ 68 h 599"/>
                <a:gd name="T74" fmla="*/ 81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9" y="0"/>
                  </a:lnTo>
                  <a:lnTo>
                    <a:pt x="239" y="0"/>
                  </a:lnTo>
                  <a:lnTo>
                    <a:pt x="268" y="0"/>
                  </a:lnTo>
                  <a:lnTo>
                    <a:pt x="295" y="4"/>
                  </a:lnTo>
                  <a:lnTo>
                    <a:pt x="322" y="12"/>
                  </a:lnTo>
                  <a:lnTo>
                    <a:pt x="347" y="20"/>
                  </a:lnTo>
                  <a:lnTo>
                    <a:pt x="370" y="33"/>
                  </a:lnTo>
                  <a:lnTo>
                    <a:pt x="391" y="47"/>
                  </a:lnTo>
                  <a:lnTo>
                    <a:pt x="409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3" y="108"/>
                  </a:lnTo>
                  <a:lnTo>
                    <a:pt x="453" y="129"/>
                  </a:lnTo>
                  <a:lnTo>
                    <a:pt x="464" y="154"/>
                  </a:lnTo>
                  <a:lnTo>
                    <a:pt x="472" y="176"/>
                  </a:lnTo>
                  <a:lnTo>
                    <a:pt x="480" y="203"/>
                  </a:lnTo>
                  <a:lnTo>
                    <a:pt x="484" y="230"/>
                  </a:lnTo>
                  <a:lnTo>
                    <a:pt x="486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8" y="380"/>
                  </a:lnTo>
                  <a:lnTo>
                    <a:pt x="468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4" y="494"/>
                  </a:lnTo>
                  <a:lnTo>
                    <a:pt x="416" y="522"/>
                  </a:lnTo>
                  <a:lnTo>
                    <a:pt x="393" y="546"/>
                  </a:lnTo>
                  <a:lnTo>
                    <a:pt x="380" y="555"/>
                  </a:lnTo>
                  <a:lnTo>
                    <a:pt x="368" y="565"/>
                  </a:lnTo>
                  <a:lnTo>
                    <a:pt x="353" y="573"/>
                  </a:lnTo>
                  <a:lnTo>
                    <a:pt x="339" y="580"/>
                  </a:lnTo>
                  <a:lnTo>
                    <a:pt x="308" y="590"/>
                  </a:lnTo>
                  <a:lnTo>
                    <a:pt x="274" y="596"/>
                  </a:lnTo>
                  <a:lnTo>
                    <a:pt x="237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3" y="530"/>
                  </a:moveTo>
                  <a:lnTo>
                    <a:pt x="223" y="530"/>
                  </a:lnTo>
                  <a:lnTo>
                    <a:pt x="260" y="528"/>
                  </a:lnTo>
                  <a:lnTo>
                    <a:pt x="274" y="523"/>
                  </a:lnTo>
                  <a:lnTo>
                    <a:pt x="289" y="522"/>
                  </a:lnTo>
                  <a:lnTo>
                    <a:pt x="289" y="522"/>
                  </a:lnTo>
                  <a:lnTo>
                    <a:pt x="312" y="511"/>
                  </a:lnTo>
                  <a:lnTo>
                    <a:pt x="331" y="497"/>
                  </a:lnTo>
                  <a:lnTo>
                    <a:pt x="349" y="480"/>
                  </a:lnTo>
                  <a:lnTo>
                    <a:pt x="364" y="459"/>
                  </a:lnTo>
                  <a:lnTo>
                    <a:pt x="364" y="459"/>
                  </a:lnTo>
                  <a:lnTo>
                    <a:pt x="376" y="440"/>
                  </a:lnTo>
                  <a:lnTo>
                    <a:pt x="384" y="417"/>
                  </a:lnTo>
                  <a:lnTo>
                    <a:pt x="393" y="393"/>
                  </a:lnTo>
                  <a:lnTo>
                    <a:pt x="399" y="365"/>
                  </a:lnTo>
                  <a:lnTo>
                    <a:pt x="399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3" y="276"/>
                  </a:lnTo>
                  <a:lnTo>
                    <a:pt x="401" y="251"/>
                  </a:lnTo>
                  <a:lnTo>
                    <a:pt x="399" y="226"/>
                  </a:lnTo>
                  <a:lnTo>
                    <a:pt x="393" y="205"/>
                  </a:lnTo>
                  <a:lnTo>
                    <a:pt x="387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2" y="131"/>
                  </a:lnTo>
                  <a:lnTo>
                    <a:pt x="362" y="131"/>
                  </a:lnTo>
                  <a:lnTo>
                    <a:pt x="349" y="116"/>
                  </a:lnTo>
                  <a:lnTo>
                    <a:pt x="337" y="104"/>
                  </a:lnTo>
                  <a:lnTo>
                    <a:pt x="322" y="93"/>
                  </a:lnTo>
                  <a:lnTo>
                    <a:pt x="306" y="85"/>
                  </a:lnTo>
                  <a:lnTo>
                    <a:pt x="287" y="77"/>
                  </a:lnTo>
                  <a:lnTo>
                    <a:pt x="266" y="72"/>
                  </a:lnTo>
                  <a:lnTo>
                    <a:pt x="246" y="70"/>
                  </a:lnTo>
                  <a:lnTo>
                    <a:pt x="223" y="68"/>
                  </a:lnTo>
                  <a:lnTo>
                    <a:pt x="81" y="68"/>
                  </a:lnTo>
                  <a:lnTo>
                    <a:pt x="81" y="530"/>
                  </a:lnTo>
                  <a:lnTo>
                    <a:pt x="223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4C680A9A-DF06-E74A-A988-21F3CE7B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463" y="3824288"/>
              <a:ext cx="142875" cy="227012"/>
            </a:xfrm>
            <a:custGeom>
              <a:avLst/>
              <a:gdLst>
                <a:gd name="T0" fmla="*/ 316 w 398"/>
                <a:gd name="T1" fmla="*/ 200 h 631"/>
                <a:gd name="T2" fmla="*/ 362 w 398"/>
                <a:gd name="T3" fmla="*/ 245 h 631"/>
                <a:gd name="T4" fmla="*/ 380 w 398"/>
                <a:gd name="T5" fmla="*/ 281 h 631"/>
                <a:gd name="T6" fmla="*/ 391 w 398"/>
                <a:gd name="T7" fmla="*/ 322 h 631"/>
                <a:gd name="T8" fmla="*/ 397 w 398"/>
                <a:gd name="T9" fmla="*/ 418 h 631"/>
                <a:gd name="T10" fmla="*/ 83 w 398"/>
                <a:gd name="T11" fmla="*/ 451 h 631"/>
                <a:gd name="T12" fmla="*/ 110 w 398"/>
                <a:gd name="T13" fmla="*/ 526 h 631"/>
                <a:gd name="T14" fmla="*/ 127 w 398"/>
                <a:gd name="T15" fmla="*/ 543 h 631"/>
                <a:gd name="T16" fmla="*/ 160 w 398"/>
                <a:gd name="T17" fmla="*/ 559 h 631"/>
                <a:gd name="T18" fmla="*/ 202 w 398"/>
                <a:gd name="T19" fmla="*/ 565 h 631"/>
                <a:gd name="T20" fmla="*/ 229 w 398"/>
                <a:gd name="T21" fmla="*/ 563 h 631"/>
                <a:gd name="T22" fmla="*/ 264 w 398"/>
                <a:gd name="T23" fmla="*/ 551 h 631"/>
                <a:gd name="T24" fmla="*/ 293 w 398"/>
                <a:gd name="T25" fmla="*/ 528 h 631"/>
                <a:gd name="T26" fmla="*/ 308 w 398"/>
                <a:gd name="T27" fmla="*/ 503 h 631"/>
                <a:gd name="T28" fmla="*/ 391 w 398"/>
                <a:gd name="T29" fmla="*/ 476 h 631"/>
                <a:gd name="T30" fmla="*/ 385 w 398"/>
                <a:gd name="T31" fmla="*/ 501 h 631"/>
                <a:gd name="T32" fmla="*/ 355 w 398"/>
                <a:gd name="T33" fmla="*/ 557 h 631"/>
                <a:gd name="T34" fmla="*/ 318 w 398"/>
                <a:gd name="T35" fmla="*/ 593 h 631"/>
                <a:gd name="T36" fmla="*/ 254 w 398"/>
                <a:gd name="T37" fmla="*/ 622 h 631"/>
                <a:gd name="T38" fmla="*/ 196 w 398"/>
                <a:gd name="T39" fmla="*/ 630 h 631"/>
                <a:gd name="T40" fmla="*/ 156 w 398"/>
                <a:gd name="T41" fmla="*/ 626 h 631"/>
                <a:gd name="T42" fmla="*/ 102 w 398"/>
                <a:gd name="T43" fmla="*/ 605 h 631"/>
                <a:gd name="T44" fmla="*/ 56 w 398"/>
                <a:gd name="T45" fmla="*/ 570 h 631"/>
                <a:gd name="T46" fmla="*/ 33 w 398"/>
                <a:gd name="T47" fmla="*/ 537 h 631"/>
                <a:gd name="T48" fmla="*/ 9 w 398"/>
                <a:gd name="T49" fmla="*/ 476 h 631"/>
                <a:gd name="T50" fmla="*/ 0 w 398"/>
                <a:gd name="T51" fmla="*/ 403 h 631"/>
                <a:gd name="T52" fmla="*/ 5 w 398"/>
                <a:gd name="T53" fmla="*/ 354 h 631"/>
                <a:gd name="T54" fmla="*/ 23 w 398"/>
                <a:gd name="T55" fmla="*/ 287 h 631"/>
                <a:gd name="T56" fmla="*/ 58 w 398"/>
                <a:gd name="T57" fmla="*/ 233 h 631"/>
                <a:gd name="T58" fmla="*/ 87 w 398"/>
                <a:gd name="T59" fmla="*/ 204 h 631"/>
                <a:gd name="T60" fmla="*/ 142 w 398"/>
                <a:gd name="T61" fmla="*/ 177 h 631"/>
                <a:gd name="T62" fmla="*/ 206 w 398"/>
                <a:gd name="T63" fmla="*/ 166 h 631"/>
                <a:gd name="T64" fmla="*/ 252 w 398"/>
                <a:gd name="T65" fmla="*/ 173 h 631"/>
                <a:gd name="T66" fmla="*/ 322 w 398"/>
                <a:gd name="T67" fmla="*/ 360 h 631"/>
                <a:gd name="T68" fmla="*/ 314 w 398"/>
                <a:gd name="T69" fmla="*/ 318 h 631"/>
                <a:gd name="T70" fmla="*/ 302 w 398"/>
                <a:gd name="T71" fmla="*/ 285 h 631"/>
                <a:gd name="T72" fmla="*/ 272 w 398"/>
                <a:gd name="T73" fmla="*/ 252 h 631"/>
                <a:gd name="T74" fmla="*/ 233 w 398"/>
                <a:gd name="T75" fmla="*/ 235 h 631"/>
                <a:gd name="T76" fmla="*/ 202 w 398"/>
                <a:gd name="T77" fmla="*/ 231 h 631"/>
                <a:gd name="T78" fmla="*/ 135 w 398"/>
                <a:gd name="T79" fmla="*/ 252 h 631"/>
                <a:gd name="T80" fmla="*/ 102 w 398"/>
                <a:gd name="T81" fmla="*/ 287 h 631"/>
                <a:gd name="T82" fmla="*/ 81 w 398"/>
                <a:gd name="T83" fmla="*/ 360 h 631"/>
                <a:gd name="T84" fmla="*/ 183 w 398"/>
                <a:gd name="T85" fmla="*/ 119 h 631"/>
                <a:gd name="T86" fmla="*/ 293 w 398"/>
                <a:gd name="T8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631">
                  <a:moveTo>
                    <a:pt x="295" y="189"/>
                  </a:moveTo>
                  <a:lnTo>
                    <a:pt x="295" y="189"/>
                  </a:lnTo>
                  <a:lnTo>
                    <a:pt x="316" y="200"/>
                  </a:lnTo>
                  <a:lnTo>
                    <a:pt x="335" y="214"/>
                  </a:lnTo>
                  <a:lnTo>
                    <a:pt x="349" y="229"/>
                  </a:lnTo>
                  <a:lnTo>
                    <a:pt x="362" y="245"/>
                  </a:lnTo>
                  <a:lnTo>
                    <a:pt x="362" y="245"/>
                  </a:lnTo>
                  <a:lnTo>
                    <a:pt x="372" y="262"/>
                  </a:lnTo>
                  <a:lnTo>
                    <a:pt x="380" y="281"/>
                  </a:lnTo>
                  <a:lnTo>
                    <a:pt x="387" y="302"/>
                  </a:lnTo>
                  <a:lnTo>
                    <a:pt x="391" y="322"/>
                  </a:lnTo>
                  <a:lnTo>
                    <a:pt x="391" y="322"/>
                  </a:lnTo>
                  <a:lnTo>
                    <a:pt x="393" y="339"/>
                  </a:lnTo>
                  <a:lnTo>
                    <a:pt x="395" y="362"/>
                  </a:lnTo>
                  <a:lnTo>
                    <a:pt x="397" y="418"/>
                  </a:lnTo>
                  <a:lnTo>
                    <a:pt x="79" y="418"/>
                  </a:lnTo>
                  <a:lnTo>
                    <a:pt x="79" y="418"/>
                  </a:lnTo>
                  <a:lnTo>
                    <a:pt x="83" y="451"/>
                  </a:lnTo>
                  <a:lnTo>
                    <a:pt x="87" y="478"/>
                  </a:lnTo>
                  <a:lnTo>
                    <a:pt x="98" y="503"/>
                  </a:lnTo>
                  <a:lnTo>
                    <a:pt x="110" y="526"/>
                  </a:lnTo>
                  <a:lnTo>
                    <a:pt x="110" y="526"/>
                  </a:lnTo>
                  <a:lnTo>
                    <a:pt x="119" y="534"/>
                  </a:lnTo>
                  <a:lnTo>
                    <a:pt x="127" y="543"/>
                  </a:lnTo>
                  <a:lnTo>
                    <a:pt x="137" y="551"/>
                  </a:lnTo>
                  <a:lnTo>
                    <a:pt x="148" y="555"/>
                  </a:lnTo>
                  <a:lnTo>
                    <a:pt x="160" y="559"/>
                  </a:lnTo>
                  <a:lnTo>
                    <a:pt x="173" y="563"/>
                  </a:lnTo>
                  <a:lnTo>
                    <a:pt x="187" y="565"/>
                  </a:lnTo>
                  <a:lnTo>
                    <a:pt x="202" y="565"/>
                  </a:lnTo>
                  <a:lnTo>
                    <a:pt x="202" y="565"/>
                  </a:lnTo>
                  <a:lnTo>
                    <a:pt x="214" y="565"/>
                  </a:lnTo>
                  <a:lnTo>
                    <a:pt x="229" y="563"/>
                  </a:lnTo>
                  <a:lnTo>
                    <a:pt x="241" y="561"/>
                  </a:lnTo>
                  <a:lnTo>
                    <a:pt x="252" y="557"/>
                  </a:lnTo>
                  <a:lnTo>
                    <a:pt x="264" y="551"/>
                  </a:lnTo>
                  <a:lnTo>
                    <a:pt x="274" y="545"/>
                  </a:lnTo>
                  <a:lnTo>
                    <a:pt x="283" y="537"/>
                  </a:lnTo>
                  <a:lnTo>
                    <a:pt x="293" y="528"/>
                  </a:lnTo>
                  <a:lnTo>
                    <a:pt x="293" y="528"/>
                  </a:lnTo>
                  <a:lnTo>
                    <a:pt x="302" y="516"/>
                  </a:lnTo>
                  <a:lnTo>
                    <a:pt x="308" y="503"/>
                  </a:lnTo>
                  <a:lnTo>
                    <a:pt x="314" y="491"/>
                  </a:lnTo>
                  <a:lnTo>
                    <a:pt x="318" y="476"/>
                  </a:lnTo>
                  <a:lnTo>
                    <a:pt x="391" y="476"/>
                  </a:lnTo>
                  <a:lnTo>
                    <a:pt x="391" y="476"/>
                  </a:lnTo>
                  <a:lnTo>
                    <a:pt x="389" y="489"/>
                  </a:lnTo>
                  <a:lnTo>
                    <a:pt x="385" y="501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7"/>
                  </a:lnTo>
                  <a:lnTo>
                    <a:pt x="337" y="578"/>
                  </a:lnTo>
                  <a:lnTo>
                    <a:pt x="337" y="578"/>
                  </a:lnTo>
                  <a:lnTo>
                    <a:pt x="318" y="593"/>
                  </a:lnTo>
                  <a:lnTo>
                    <a:pt x="299" y="605"/>
                  </a:lnTo>
                  <a:lnTo>
                    <a:pt x="279" y="615"/>
                  </a:lnTo>
                  <a:lnTo>
                    <a:pt x="254" y="622"/>
                  </a:lnTo>
                  <a:lnTo>
                    <a:pt x="254" y="622"/>
                  </a:lnTo>
                  <a:lnTo>
                    <a:pt x="227" y="628"/>
                  </a:lnTo>
                  <a:lnTo>
                    <a:pt x="196" y="630"/>
                  </a:lnTo>
                  <a:lnTo>
                    <a:pt x="196" y="630"/>
                  </a:lnTo>
                  <a:lnTo>
                    <a:pt x="175" y="628"/>
                  </a:lnTo>
                  <a:lnTo>
                    <a:pt x="156" y="626"/>
                  </a:lnTo>
                  <a:lnTo>
                    <a:pt x="137" y="622"/>
                  </a:lnTo>
                  <a:lnTo>
                    <a:pt x="121" y="613"/>
                  </a:lnTo>
                  <a:lnTo>
                    <a:pt x="102" y="605"/>
                  </a:lnTo>
                  <a:lnTo>
                    <a:pt x="87" y="597"/>
                  </a:lnTo>
                  <a:lnTo>
                    <a:pt x="71" y="584"/>
                  </a:lnTo>
                  <a:lnTo>
                    <a:pt x="56" y="570"/>
                  </a:lnTo>
                  <a:lnTo>
                    <a:pt x="56" y="570"/>
                  </a:lnTo>
                  <a:lnTo>
                    <a:pt x="44" y="555"/>
                  </a:lnTo>
                  <a:lnTo>
                    <a:pt x="33" y="537"/>
                  </a:lnTo>
                  <a:lnTo>
                    <a:pt x="23" y="518"/>
                  </a:lnTo>
                  <a:lnTo>
                    <a:pt x="15" y="499"/>
                  </a:lnTo>
                  <a:lnTo>
                    <a:pt x="9" y="476"/>
                  </a:lnTo>
                  <a:lnTo>
                    <a:pt x="5" y="453"/>
                  </a:lnTo>
                  <a:lnTo>
                    <a:pt x="2" y="430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2" y="379"/>
                  </a:lnTo>
                  <a:lnTo>
                    <a:pt x="5" y="354"/>
                  </a:lnTo>
                  <a:lnTo>
                    <a:pt x="9" y="331"/>
                  </a:lnTo>
                  <a:lnTo>
                    <a:pt x="15" y="308"/>
                  </a:lnTo>
                  <a:lnTo>
                    <a:pt x="23" y="287"/>
                  </a:lnTo>
                  <a:lnTo>
                    <a:pt x="33" y="268"/>
                  </a:lnTo>
                  <a:lnTo>
                    <a:pt x="44" y="250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73" y="216"/>
                  </a:lnTo>
                  <a:lnTo>
                    <a:pt x="87" y="204"/>
                  </a:lnTo>
                  <a:lnTo>
                    <a:pt x="106" y="193"/>
                  </a:lnTo>
                  <a:lnTo>
                    <a:pt x="123" y="183"/>
                  </a:lnTo>
                  <a:lnTo>
                    <a:pt x="142" y="177"/>
                  </a:lnTo>
                  <a:lnTo>
                    <a:pt x="162" y="171"/>
                  </a:lnTo>
                  <a:lnTo>
                    <a:pt x="183" y="169"/>
                  </a:lnTo>
                  <a:lnTo>
                    <a:pt x="206" y="166"/>
                  </a:lnTo>
                  <a:lnTo>
                    <a:pt x="206" y="166"/>
                  </a:lnTo>
                  <a:lnTo>
                    <a:pt x="229" y="169"/>
                  </a:lnTo>
                  <a:lnTo>
                    <a:pt x="252" y="173"/>
                  </a:lnTo>
                  <a:lnTo>
                    <a:pt x="274" y="179"/>
                  </a:lnTo>
                  <a:lnTo>
                    <a:pt x="295" y="189"/>
                  </a:lnTo>
                  <a:close/>
                  <a:moveTo>
                    <a:pt x="322" y="360"/>
                  </a:moveTo>
                  <a:lnTo>
                    <a:pt x="322" y="360"/>
                  </a:lnTo>
                  <a:lnTo>
                    <a:pt x="318" y="337"/>
                  </a:lnTo>
                  <a:lnTo>
                    <a:pt x="314" y="318"/>
                  </a:lnTo>
                  <a:lnTo>
                    <a:pt x="308" y="299"/>
                  </a:lnTo>
                  <a:lnTo>
                    <a:pt x="302" y="285"/>
                  </a:lnTo>
                  <a:lnTo>
                    <a:pt x="302" y="285"/>
                  </a:lnTo>
                  <a:lnTo>
                    <a:pt x="293" y="272"/>
                  </a:lnTo>
                  <a:lnTo>
                    <a:pt x="285" y="260"/>
                  </a:lnTo>
                  <a:lnTo>
                    <a:pt x="272" y="252"/>
                  </a:lnTo>
                  <a:lnTo>
                    <a:pt x="262" y="243"/>
                  </a:lnTo>
                  <a:lnTo>
                    <a:pt x="248" y="239"/>
                  </a:lnTo>
                  <a:lnTo>
                    <a:pt x="233" y="235"/>
                  </a:lnTo>
                  <a:lnTo>
                    <a:pt x="218" y="231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77" y="233"/>
                  </a:lnTo>
                  <a:lnTo>
                    <a:pt x="156" y="239"/>
                  </a:lnTo>
                  <a:lnTo>
                    <a:pt x="135" y="252"/>
                  </a:lnTo>
                  <a:lnTo>
                    <a:pt x="117" y="268"/>
                  </a:lnTo>
                  <a:lnTo>
                    <a:pt x="117" y="268"/>
                  </a:lnTo>
                  <a:lnTo>
                    <a:pt x="102" y="287"/>
                  </a:lnTo>
                  <a:lnTo>
                    <a:pt x="92" y="310"/>
                  </a:lnTo>
                  <a:lnTo>
                    <a:pt x="83" y="333"/>
                  </a:lnTo>
                  <a:lnTo>
                    <a:pt x="81" y="360"/>
                  </a:lnTo>
                  <a:lnTo>
                    <a:pt x="322" y="360"/>
                  </a:lnTo>
                  <a:close/>
                  <a:moveTo>
                    <a:pt x="293" y="0"/>
                  </a:moveTo>
                  <a:lnTo>
                    <a:pt x="183" y="119"/>
                  </a:lnTo>
                  <a:lnTo>
                    <a:pt x="127" y="119"/>
                  </a:lnTo>
                  <a:lnTo>
                    <a:pt x="202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7FD36039-0DCD-1B4A-B1BF-6612AAD8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3889375"/>
              <a:ext cx="146050" cy="157163"/>
            </a:xfrm>
            <a:custGeom>
              <a:avLst/>
              <a:gdLst>
                <a:gd name="T0" fmla="*/ 85 w 406"/>
                <a:gd name="T1" fmla="*/ 0 h 437"/>
                <a:gd name="T2" fmla="*/ 201 w 406"/>
                <a:gd name="T3" fmla="*/ 355 h 437"/>
                <a:gd name="T4" fmla="*/ 324 w 406"/>
                <a:gd name="T5" fmla="*/ 0 h 437"/>
                <a:gd name="T6" fmla="*/ 405 w 406"/>
                <a:gd name="T7" fmla="*/ 0 h 437"/>
                <a:gd name="T8" fmla="*/ 239 w 406"/>
                <a:gd name="T9" fmla="*/ 436 h 437"/>
                <a:gd name="T10" fmla="*/ 162 w 406"/>
                <a:gd name="T11" fmla="*/ 436 h 437"/>
                <a:gd name="T12" fmla="*/ 0 w 406"/>
                <a:gd name="T13" fmla="*/ 0 h 437"/>
                <a:gd name="T14" fmla="*/ 85 w 406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437">
                  <a:moveTo>
                    <a:pt x="85" y="0"/>
                  </a:moveTo>
                  <a:lnTo>
                    <a:pt x="201" y="355"/>
                  </a:lnTo>
                  <a:lnTo>
                    <a:pt x="324" y="0"/>
                  </a:lnTo>
                  <a:lnTo>
                    <a:pt x="405" y="0"/>
                  </a:lnTo>
                  <a:lnTo>
                    <a:pt x="239" y="436"/>
                  </a:lnTo>
                  <a:lnTo>
                    <a:pt x="162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7EB9021B-F574-3F4E-89FE-1BB3B4EF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3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3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5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0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8 w 398"/>
                <a:gd name="T41" fmla="*/ 337 h 465"/>
                <a:gd name="T42" fmla="*/ 318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5 w 398"/>
                <a:gd name="T51" fmla="*/ 412 h 465"/>
                <a:gd name="T52" fmla="*/ 318 w 398"/>
                <a:gd name="T53" fmla="*/ 427 h 465"/>
                <a:gd name="T54" fmla="*/ 277 w 398"/>
                <a:gd name="T55" fmla="*/ 449 h 465"/>
                <a:gd name="T56" fmla="*/ 254 w 398"/>
                <a:gd name="T57" fmla="*/ 456 h 465"/>
                <a:gd name="T58" fmla="*/ 194 w 398"/>
                <a:gd name="T59" fmla="*/ 464 h 465"/>
                <a:gd name="T60" fmla="*/ 175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9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2 w 398"/>
                <a:gd name="T99" fmla="*/ 13 h 465"/>
                <a:gd name="T100" fmla="*/ 320 w 398"/>
                <a:gd name="T101" fmla="*/ 194 h 465"/>
                <a:gd name="T102" fmla="*/ 318 w 398"/>
                <a:gd name="T103" fmla="*/ 171 h 465"/>
                <a:gd name="T104" fmla="*/ 308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0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7 w 398"/>
                <a:gd name="T121" fmla="*/ 102 h 465"/>
                <a:gd name="T122" fmla="*/ 90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3" y="48"/>
                  </a:lnTo>
                  <a:lnTo>
                    <a:pt x="347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5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8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8" y="389"/>
                  </a:lnTo>
                  <a:lnTo>
                    <a:pt x="158" y="393"/>
                  </a:lnTo>
                  <a:lnTo>
                    <a:pt x="173" y="397"/>
                  </a:lnTo>
                  <a:lnTo>
                    <a:pt x="185" y="399"/>
                  </a:lnTo>
                  <a:lnTo>
                    <a:pt x="200" y="399"/>
                  </a:lnTo>
                  <a:lnTo>
                    <a:pt x="200" y="399"/>
                  </a:lnTo>
                  <a:lnTo>
                    <a:pt x="214" y="399"/>
                  </a:lnTo>
                  <a:lnTo>
                    <a:pt x="227" y="397"/>
                  </a:lnTo>
                  <a:lnTo>
                    <a:pt x="239" y="395"/>
                  </a:lnTo>
                  <a:lnTo>
                    <a:pt x="252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300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5" y="412"/>
                  </a:lnTo>
                  <a:lnTo>
                    <a:pt x="335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7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5" y="462"/>
                  </a:lnTo>
                  <a:lnTo>
                    <a:pt x="194" y="464"/>
                  </a:lnTo>
                  <a:lnTo>
                    <a:pt x="194" y="464"/>
                  </a:lnTo>
                  <a:lnTo>
                    <a:pt x="175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9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8" y="38"/>
                  </a:lnTo>
                  <a:lnTo>
                    <a:pt x="104" y="27"/>
                  </a:lnTo>
                  <a:lnTo>
                    <a:pt x="123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8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0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944D3E2-CD24-354F-BA23-F370498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598 h 599"/>
                <a:gd name="T6" fmla="*/ 0 w 75"/>
                <a:gd name="T7" fmla="*/ 598 h 599"/>
                <a:gd name="T8" fmla="*/ 0 w 75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85DC1F9F-E7D8-C845-9363-E3246FBF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3884613"/>
              <a:ext cx="146050" cy="168275"/>
            </a:xfrm>
            <a:custGeom>
              <a:avLst/>
              <a:gdLst>
                <a:gd name="T0" fmla="*/ 362 w 407"/>
                <a:gd name="T1" fmla="*/ 71 h 467"/>
                <a:gd name="T2" fmla="*/ 391 w 407"/>
                <a:gd name="T3" fmla="*/ 125 h 467"/>
                <a:gd name="T4" fmla="*/ 406 w 407"/>
                <a:gd name="T5" fmla="*/ 196 h 467"/>
                <a:gd name="T6" fmla="*/ 406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3 w 407"/>
                <a:gd name="T17" fmla="*/ 464 h 467"/>
                <a:gd name="T18" fmla="*/ 175 w 407"/>
                <a:gd name="T19" fmla="*/ 464 h 467"/>
                <a:gd name="T20" fmla="*/ 117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7 w 407"/>
                <a:gd name="T51" fmla="*/ 256 h 467"/>
                <a:gd name="T52" fmla="*/ 329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5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5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2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6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6" y="248"/>
                  </a:lnTo>
                  <a:lnTo>
                    <a:pt x="401" y="273"/>
                  </a:lnTo>
                  <a:lnTo>
                    <a:pt x="399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6" y="460"/>
                  </a:lnTo>
                  <a:lnTo>
                    <a:pt x="223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5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7" y="449"/>
                  </a:lnTo>
                  <a:lnTo>
                    <a:pt x="98" y="441"/>
                  </a:lnTo>
                  <a:lnTo>
                    <a:pt x="84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31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4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50"/>
                  </a:lnTo>
                  <a:lnTo>
                    <a:pt x="88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6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7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9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81" y="88"/>
                  </a:lnTo>
                  <a:lnTo>
                    <a:pt x="268" y="79"/>
                  </a:lnTo>
                  <a:lnTo>
                    <a:pt x="254" y="73"/>
                  </a:lnTo>
                  <a:lnTo>
                    <a:pt x="239" y="67"/>
                  </a:lnTo>
                  <a:lnTo>
                    <a:pt x="223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5" y="83"/>
                  </a:lnTo>
                  <a:lnTo>
                    <a:pt x="125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9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9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5" y="377"/>
                  </a:lnTo>
                  <a:lnTo>
                    <a:pt x="135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4" y="401"/>
                  </a:lnTo>
                  <a:lnTo>
                    <a:pt x="204" y="401"/>
                  </a:lnTo>
                  <a:lnTo>
                    <a:pt x="221" y="401"/>
                  </a:lnTo>
                  <a:lnTo>
                    <a:pt x="237" y="397"/>
                  </a:lnTo>
                  <a:lnTo>
                    <a:pt x="252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5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43B8C43-6A73-FC49-A6B8-80474938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38846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42 w 388"/>
                <a:gd name="T9" fmla="*/ 13 h 623"/>
                <a:gd name="T10" fmla="*/ 185 w 388"/>
                <a:gd name="T11" fmla="*/ 3 h 623"/>
                <a:gd name="T12" fmla="*/ 208 w 388"/>
                <a:gd name="T13" fmla="*/ 0 h 623"/>
                <a:gd name="T14" fmla="*/ 246 w 388"/>
                <a:gd name="T15" fmla="*/ 3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1 h 623"/>
                <a:gd name="T24" fmla="*/ 366 w 388"/>
                <a:gd name="T25" fmla="*/ 106 h 623"/>
                <a:gd name="T26" fmla="*/ 381 w 388"/>
                <a:gd name="T27" fmla="*/ 148 h 623"/>
                <a:gd name="T28" fmla="*/ 387 w 388"/>
                <a:gd name="T29" fmla="*/ 194 h 623"/>
                <a:gd name="T30" fmla="*/ 387 w 388"/>
                <a:gd name="T31" fmla="*/ 219 h 623"/>
                <a:gd name="T32" fmla="*/ 383 w 388"/>
                <a:gd name="T33" fmla="*/ 285 h 623"/>
                <a:gd name="T34" fmla="*/ 368 w 388"/>
                <a:gd name="T35" fmla="*/ 341 h 623"/>
                <a:gd name="T36" fmla="*/ 346 w 388"/>
                <a:gd name="T37" fmla="*/ 387 h 623"/>
                <a:gd name="T38" fmla="*/ 312 w 388"/>
                <a:gd name="T39" fmla="*/ 424 h 623"/>
                <a:gd name="T40" fmla="*/ 300 w 388"/>
                <a:gd name="T41" fmla="*/ 433 h 623"/>
                <a:gd name="T42" fmla="*/ 275 w 388"/>
                <a:gd name="T43" fmla="*/ 447 h 623"/>
                <a:gd name="T44" fmla="*/ 248 w 388"/>
                <a:gd name="T45" fmla="*/ 458 h 623"/>
                <a:gd name="T46" fmla="*/ 202 w 388"/>
                <a:gd name="T47" fmla="*/ 462 h 623"/>
                <a:gd name="T48" fmla="*/ 177 w 388"/>
                <a:gd name="T49" fmla="*/ 462 h 623"/>
                <a:gd name="T50" fmla="*/ 136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5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3 w 388"/>
                <a:gd name="T63" fmla="*/ 331 h 623"/>
                <a:gd name="T64" fmla="*/ 304 w 388"/>
                <a:gd name="T65" fmla="*/ 302 h 623"/>
                <a:gd name="T66" fmla="*/ 310 w 388"/>
                <a:gd name="T67" fmla="*/ 266 h 623"/>
                <a:gd name="T68" fmla="*/ 312 w 388"/>
                <a:gd name="T69" fmla="*/ 227 h 623"/>
                <a:gd name="T70" fmla="*/ 308 w 388"/>
                <a:gd name="T71" fmla="*/ 177 h 623"/>
                <a:gd name="T72" fmla="*/ 298 w 388"/>
                <a:gd name="T73" fmla="*/ 138 h 623"/>
                <a:gd name="T74" fmla="*/ 289 w 388"/>
                <a:gd name="T75" fmla="*/ 119 h 623"/>
                <a:gd name="T76" fmla="*/ 269 w 388"/>
                <a:gd name="T77" fmla="*/ 92 h 623"/>
                <a:gd name="T78" fmla="*/ 242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4 h 623"/>
                <a:gd name="T88" fmla="*/ 104 w 388"/>
                <a:gd name="T89" fmla="*/ 106 h 623"/>
                <a:gd name="T90" fmla="*/ 88 w 388"/>
                <a:gd name="T91" fmla="*/ 140 h 623"/>
                <a:gd name="T92" fmla="*/ 81 w 388"/>
                <a:gd name="T93" fmla="*/ 163 h 623"/>
                <a:gd name="T94" fmla="*/ 73 w 388"/>
                <a:gd name="T95" fmla="*/ 214 h 623"/>
                <a:gd name="T96" fmla="*/ 71 w 388"/>
                <a:gd name="T97" fmla="*/ 244 h 623"/>
                <a:gd name="T98" fmla="*/ 75 w 388"/>
                <a:gd name="T99" fmla="*/ 291 h 623"/>
                <a:gd name="T100" fmla="*/ 88 w 388"/>
                <a:gd name="T101" fmla="*/ 331 h 623"/>
                <a:gd name="T102" fmla="*/ 94 w 388"/>
                <a:gd name="T103" fmla="*/ 346 h 623"/>
                <a:gd name="T104" fmla="*/ 115 w 388"/>
                <a:gd name="T105" fmla="*/ 372 h 623"/>
                <a:gd name="T106" fmla="*/ 142 w 388"/>
                <a:gd name="T107" fmla="*/ 389 h 623"/>
                <a:gd name="T108" fmla="*/ 173 w 388"/>
                <a:gd name="T109" fmla="*/ 397 h 623"/>
                <a:gd name="T110" fmla="*/ 192 w 388"/>
                <a:gd name="T111" fmla="*/ 397 h 623"/>
                <a:gd name="T112" fmla="*/ 217 w 388"/>
                <a:gd name="T113" fmla="*/ 395 h 623"/>
                <a:gd name="T114" fmla="*/ 240 w 388"/>
                <a:gd name="T115" fmla="*/ 387 h 623"/>
                <a:gd name="T116" fmla="*/ 260 w 388"/>
                <a:gd name="T117" fmla="*/ 375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4" y="56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2" y="13"/>
                  </a:lnTo>
                  <a:lnTo>
                    <a:pt x="163" y="7"/>
                  </a:lnTo>
                  <a:lnTo>
                    <a:pt x="185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6" y="3"/>
                  </a:lnTo>
                  <a:lnTo>
                    <a:pt x="262" y="9"/>
                  </a:lnTo>
                  <a:lnTo>
                    <a:pt x="277" y="15"/>
                  </a:lnTo>
                  <a:lnTo>
                    <a:pt x="293" y="21"/>
                  </a:lnTo>
                  <a:lnTo>
                    <a:pt x="308" y="31"/>
                  </a:lnTo>
                  <a:lnTo>
                    <a:pt x="323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1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5" y="125"/>
                  </a:lnTo>
                  <a:lnTo>
                    <a:pt x="381" y="148"/>
                  </a:lnTo>
                  <a:lnTo>
                    <a:pt x="385" y="169"/>
                  </a:lnTo>
                  <a:lnTo>
                    <a:pt x="387" y="194"/>
                  </a:lnTo>
                  <a:lnTo>
                    <a:pt x="387" y="219"/>
                  </a:lnTo>
                  <a:lnTo>
                    <a:pt x="387" y="219"/>
                  </a:lnTo>
                  <a:lnTo>
                    <a:pt x="387" y="254"/>
                  </a:lnTo>
                  <a:lnTo>
                    <a:pt x="383" y="285"/>
                  </a:lnTo>
                  <a:lnTo>
                    <a:pt x="377" y="314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6" y="387"/>
                  </a:lnTo>
                  <a:lnTo>
                    <a:pt x="331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300" y="433"/>
                  </a:lnTo>
                  <a:lnTo>
                    <a:pt x="287" y="441"/>
                  </a:lnTo>
                  <a:lnTo>
                    <a:pt x="275" y="447"/>
                  </a:lnTo>
                  <a:lnTo>
                    <a:pt x="260" y="454"/>
                  </a:lnTo>
                  <a:lnTo>
                    <a:pt x="248" y="458"/>
                  </a:lnTo>
                  <a:lnTo>
                    <a:pt x="233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6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9" y="433"/>
                  </a:lnTo>
                  <a:lnTo>
                    <a:pt x="98" y="424"/>
                  </a:lnTo>
                  <a:lnTo>
                    <a:pt x="75" y="399"/>
                  </a:lnTo>
                  <a:lnTo>
                    <a:pt x="75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3" y="331"/>
                  </a:lnTo>
                  <a:lnTo>
                    <a:pt x="298" y="316"/>
                  </a:lnTo>
                  <a:lnTo>
                    <a:pt x="304" y="302"/>
                  </a:lnTo>
                  <a:lnTo>
                    <a:pt x="308" y="285"/>
                  </a:lnTo>
                  <a:lnTo>
                    <a:pt x="310" y="266"/>
                  </a:lnTo>
                  <a:lnTo>
                    <a:pt x="312" y="227"/>
                  </a:lnTo>
                  <a:lnTo>
                    <a:pt x="312" y="227"/>
                  </a:lnTo>
                  <a:lnTo>
                    <a:pt x="310" y="202"/>
                  </a:lnTo>
                  <a:lnTo>
                    <a:pt x="308" y="177"/>
                  </a:lnTo>
                  <a:lnTo>
                    <a:pt x="304" y="156"/>
                  </a:lnTo>
                  <a:lnTo>
                    <a:pt x="298" y="138"/>
                  </a:lnTo>
                  <a:lnTo>
                    <a:pt x="298" y="138"/>
                  </a:lnTo>
                  <a:lnTo>
                    <a:pt x="289" y="119"/>
                  </a:lnTo>
                  <a:lnTo>
                    <a:pt x="279" y="104"/>
                  </a:lnTo>
                  <a:lnTo>
                    <a:pt x="269" y="92"/>
                  </a:lnTo>
                  <a:lnTo>
                    <a:pt x="256" y="81"/>
                  </a:lnTo>
                  <a:lnTo>
                    <a:pt x="242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5"/>
                  </a:lnTo>
                  <a:lnTo>
                    <a:pt x="156" y="69"/>
                  </a:lnTo>
                  <a:lnTo>
                    <a:pt x="142" y="75"/>
                  </a:lnTo>
                  <a:lnTo>
                    <a:pt x="127" y="84"/>
                  </a:lnTo>
                  <a:lnTo>
                    <a:pt x="115" y="94"/>
                  </a:lnTo>
                  <a:lnTo>
                    <a:pt x="104" y="106"/>
                  </a:lnTo>
                  <a:lnTo>
                    <a:pt x="94" y="123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1" y="163"/>
                  </a:lnTo>
                  <a:lnTo>
                    <a:pt x="75" y="188"/>
                  </a:lnTo>
                  <a:lnTo>
                    <a:pt x="73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3" y="269"/>
                  </a:lnTo>
                  <a:lnTo>
                    <a:pt x="75" y="291"/>
                  </a:lnTo>
                  <a:lnTo>
                    <a:pt x="81" y="312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94" y="346"/>
                  </a:lnTo>
                  <a:lnTo>
                    <a:pt x="104" y="360"/>
                  </a:lnTo>
                  <a:lnTo>
                    <a:pt x="115" y="372"/>
                  </a:lnTo>
                  <a:lnTo>
                    <a:pt x="127" y="381"/>
                  </a:lnTo>
                  <a:lnTo>
                    <a:pt x="142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7"/>
                  </a:lnTo>
                  <a:lnTo>
                    <a:pt x="192" y="397"/>
                  </a:lnTo>
                  <a:lnTo>
                    <a:pt x="204" y="397"/>
                  </a:lnTo>
                  <a:lnTo>
                    <a:pt x="217" y="395"/>
                  </a:lnTo>
                  <a:lnTo>
                    <a:pt x="229" y="391"/>
                  </a:lnTo>
                  <a:lnTo>
                    <a:pt x="240" y="387"/>
                  </a:lnTo>
                  <a:lnTo>
                    <a:pt x="250" y="381"/>
                  </a:lnTo>
                  <a:lnTo>
                    <a:pt x="260" y="375"/>
                  </a:lnTo>
                  <a:lnTo>
                    <a:pt x="269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58A9E498-0F29-A04B-9F26-070D6495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5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5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108C1AD4-BE22-B745-AF0E-F9A3BC22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7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8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0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60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6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0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0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5"/>
                  </a:lnTo>
                  <a:lnTo>
                    <a:pt x="183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DB01E23-C2BF-9A42-9B93-62712BEF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188" y="38846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4 h 448"/>
                <a:gd name="T6" fmla="*/ 120 w 589"/>
                <a:gd name="T7" fmla="*/ 25 h 448"/>
                <a:gd name="T8" fmla="*/ 158 w 589"/>
                <a:gd name="T9" fmla="*/ 7 h 448"/>
                <a:gd name="T10" fmla="*/ 201 w 589"/>
                <a:gd name="T11" fmla="*/ 0 h 448"/>
                <a:gd name="T12" fmla="*/ 226 w 589"/>
                <a:gd name="T13" fmla="*/ 3 h 448"/>
                <a:gd name="T14" fmla="*/ 270 w 589"/>
                <a:gd name="T15" fmla="*/ 15 h 448"/>
                <a:gd name="T16" fmla="*/ 287 w 589"/>
                <a:gd name="T17" fmla="*/ 27 h 448"/>
                <a:gd name="T18" fmla="*/ 303 w 589"/>
                <a:gd name="T19" fmla="*/ 44 h 448"/>
                <a:gd name="T20" fmla="*/ 320 w 589"/>
                <a:gd name="T21" fmla="*/ 69 h 448"/>
                <a:gd name="T22" fmla="*/ 332 w 589"/>
                <a:gd name="T23" fmla="*/ 52 h 448"/>
                <a:gd name="T24" fmla="*/ 361 w 589"/>
                <a:gd name="T25" fmla="*/ 27 h 448"/>
                <a:gd name="T26" fmla="*/ 376 w 589"/>
                <a:gd name="T27" fmla="*/ 17 h 448"/>
                <a:gd name="T28" fmla="*/ 411 w 589"/>
                <a:gd name="T29" fmla="*/ 5 h 448"/>
                <a:gd name="T30" fmla="*/ 451 w 589"/>
                <a:gd name="T31" fmla="*/ 0 h 448"/>
                <a:gd name="T32" fmla="*/ 471 w 589"/>
                <a:gd name="T33" fmla="*/ 3 h 448"/>
                <a:gd name="T34" fmla="*/ 509 w 589"/>
                <a:gd name="T35" fmla="*/ 9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6 h 448"/>
                <a:gd name="T52" fmla="*/ 490 w 589"/>
                <a:gd name="T53" fmla="*/ 84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7 h 448"/>
                <a:gd name="T60" fmla="*/ 397 w 589"/>
                <a:gd name="T61" fmla="*/ 75 h 448"/>
                <a:gd name="T62" fmla="*/ 361 w 589"/>
                <a:gd name="T63" fmla="*/ 96 h 448"/>
                <a:gd name="T64" fmla="*/ 355 w 589"/>
                <a:gd name="T65" fmla="*/ 104 h 448"/>
                <a:gd name="T66" fmla="*/ 343 w 589"/>
                <a:gd name="T67" fmla="*/ 123 h 448"/>
                <a:gd name="T68" fmla="*/ 332 w 589"/>
                <a:gd name="T69" fmla="*/ 163 h 448"/>
                <a:gd name="T70" fmla="*/ 330 w 589"/>
                <a:gd name="T71" fmla="*/ 447 h 448"/>
                <a:gd name="T72" fmla="*/ 255 w 589"/>
                <a:gd name="T73" fmla="*/ 163 h 448"/>
                <a:gd name="T74" fmla="*/ 255 w 589"/>
                <a:gd name="T75" fmla="*/ 142 h 448"/>
                <a:gd name="T76" fmla="*/ 251 w 589"/>
                <a:gd name="T77" fmla="*/ 108 h 448"/>
                <a:gd name="T78" fmla="*/ 245 w 589"/>
                <a:gd name="T79" fmla="*/ 98 h 448"/>
                <a:gd name="T80" fmla="*/ 235 w 589"/>
                <a:gd name="T81" fmla="*/ 84 h 448"/>
                <a:gd name="T82" fmla="*/ 222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4 w 589"/>
                <a:gd name="T89" fmla="*/ 86 h 448"/>
                <a:gd name="T90" fmla="*/ 108 w 589"/>
                <a:gd name="T91" fmla="*/ 98 h 448"/>
                <a:gd name="T92" fmla="*/ 93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8" y="7"/>
                  </a:lnTo>
                  <a:lnTo>
                    <a:pt x="181" y="3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4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2" y="52"/>
                  </a:lnTo>
                  <a:lnTo>
                    <a:pt x="345" y="40"/>
                  </a:lnTo>
                  <a:lnTo>
                    <a:pt x="361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5" y="11"/>
                  </a:lnTo>
                  <a:lnTo>
                    <a:pt x="411" y="5"/>
                  </a:lnTo>
                  <a:lnTo>
                    <a:pt x="430" y="3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1" y="3"/>
                  </a:lnTo>
                  <a:lnTo>
                    <a:pt x="492" y="5"/>
                  </a:lnTo>
                  <a:lnTo>
                    <a:pt x="509" y="9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6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4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3"/>
                  </a:lnTo>
                  <a:lnTo>
                    <a:pt x="507" y="106"/>
                  </a:lnTo>
                  <a:lnTo>
                    <a:pt x="499" y="9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7"/>
                  </a:lnTo>
                  <a:lnTo>
                    <a:pt x="436" y="67"/>
                  </a:lnTo>
                  <a:lnTo>
                    <a:pt x="415" y="69"/>
                  </a:lnTo>
                  <a:lnTo>
                    <a:pt x="397" y="75"/>
                  </a:lnTo>
                  <a:lnTo>
                    <a:pt x="378" y="84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3"/>
                  </a:lnTo>
                  <a:lnTo>
                    <a:pt x="343" y="123"/>
                  </a:lnTo>
                  <a:lnTo>
                    <a:pt x="339" y="136"/>
                  </a:lnTo>
                  <a:lnTo>
                    <a:pt x="332" y="163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5" y="142"/>
                  </a:lnTo>
                  <a:lnTo>
                    <a:pt x="253" y="123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90"/>
                  </a:lnTo>
                  <a:lnTo>
                    <a:pt x="235" y="84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4" y="86"/>
                  </a:lnTo>
                  <a:lnTo>
                    <a:pt x="108" y="98"/>
                  </a:lnTo>
                  <a:lnTo>
                    <a:pt x="108" y="98"/>
                  </a:lnTo>
                  <a:lnTo>
                    <a:pt x="100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B843332-D0C5-D748-BFC0-F7ADA7AC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488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2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6 w 398"/>
                <a:gd name="T9" fmla="*/ 136 h 465"/>
                <a:gd name="T10" fmla="*/ 390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7 w 398"/>
                <a:gd name="T25" fmla="*/ 389 h 465"/>
                <a:gd name="T26" fmla="*/ 172 w 398"/>
                <a:gd name="T27" fmla="*/ 397 h 465"/>
                <a:gd name="T28" fmla="*/ 199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7 w 398"/>
                <a:gd name="T41" fmla="*/ 337 h 465"/>
                <a:gd name="T42" fmla="*/ 318 w 398"/>
                <a:gd name="T43" fmla="*/ 310 h 465"/>
                <a:gd name="T44" fmla="*/ 390 w 398"/>
                <a:gd name="T45" fmla="*/ 310 h 465"/>
                <a:gd name="T46" fmla="*/ 384 w 398"/>
                <a:gd name="T47" fmla="*/ 335 h 465"/>
                <a:gd name="T48" fmla="*/ 372 w 398"/>
                <a:gd name="T49" fmla="*/ 364 h 465"/>
                <a:gd name="T50" fmla="*/ 334 w 398"/>
                <a:gd name="T51" fmla="*/ 412 h 465"/>
                <a:gd name="T52" fmla="*/ 318 w 398"/>
                <a:gd name="T53" fmla="*/ 427 h 465"/>
                <a:gd name="T54" fmla="*/ 276 w 398"/>
                <a:gd name="T55" fmla="*/ 449 h 465"/>
                <a:gd name="T56" fmla="*/ 253 w 398"/>
                <a:gd name="T57" fmla="*/ 456 h 465"/>
                <a:gd name="T58" fmla="*/ 193 w 398"/>
                <a:gd name="T59" fmla="*/ 464 h 465"/>
                <a:gd name="T60" fmla="*/ 174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8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7 w 398"/>
                <a:gd name="T89" fmla="*/ 38 h 465"/>
                <a:gd name="T90" fmla="*/ 122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8 w 398"/>
                <a:gd name="T97" fmla="*/ 3 h 465"/>
                <a:gd name="T98" fmla="*/ 272 w 398"/>
                <a:gd name="T99" fmla="*/ 13 h 465"/>
                <a:gd name="T100" fmla="*/ 322 w 398"/>
                <a:gd name="T101" fmla="*/ 194 h 465"/>
                <a:gd name="T102" fmla="*/ 318 w 398"/>
                <a:gd name="T103" fmla="*/ 171 h 465"/>
                <a:gd name="T104" fmla="*/ 307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6 w 398"/>
                <a:gd name="T121" fmla="*/ 102 h 465"/>
                <a:gd name="T122" fmla="*/ 91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2" y="48"/>
                  </a:lnTo>
                  <a:lnTo>
                    <a:pt x="349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6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5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9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6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2" y="121"/>
                  </a:lnTo>
                  <a:lnTo>
                    <a:pt x="91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D77C9524-3520-E443-9D73-127E6454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288" y="3884613"/>
              <a:ext cx="128587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2 w 357"/>
                <a:gd name="T19" fmla="*/ 11 h 448"/>
                <a:gd name="T20" fmla="*/ 171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4 w 357"/>
                <a:gd name="T31" fmla="*/ 5 h 448"/>
                <a:gd name="T32" fmla="*/ 272 w 357"/>
                <a:gd name="T33" fmla="*/ 11 h 448"/>
                <a:gd name="T34" fmla="*/ 289 w 357"/>
                <a:gd name="T35" fmla="*/ 17 h 448"/>
                <a:gd name="T36" fmla="*/ 304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7 w 357"/>
                <a:gd name="T43" fmla="*/ 65 h 448"/>
                <a:gd name="T44" fmla="*/ 337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3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68 w 357"/>
                <a:gd name="T69" fmla="*/ 108 h 448"/>
                <a:gd name="T70" fmla="*/ 268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1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1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2" y="11"/>
                  </a:lnTo>
                  <a:lnTo>
                    <a:pt x="171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4" y="5"/>
                  </a:lnTo>
                  <a:lnTo>
                    <a:pt x="272" y="11"/>
                  </a:lnTo>
                  <a:lnTo>
                    <a:pt x="289" y="17"/>
                  </a:lnTo>
                  <a:lnTo>
                    <a:pt x="304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3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68" y="108"/>
                  </a:lnTo>
                  <a:lnTo>
                    <a:pt x="268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1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562FA66-EF52-A34C-8BC9-EEE41BC0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3844925"/>
              <a:ext cx="73025" cy="204788"/>
            </a:xfrm>
            <a:custGeom>
              <a:avLst/>
              <a:gdLst>
                <a:gd name="T0" fmla="*/ 58 w 205"/>
                <a:gd name="T1" fmla="*/ 0 h 567"/>
                <a:gd name="T2" fmla="*/ 133 w 205"/>
                <a:gd name="T3" fmla="*/ 0 h 567"/>
                <a:gd name="T4" fmla="*/ 133 w 205"/>
                <a:gd name="T5" fmla="*/ 123 h 567"/>
                <a:gd name="T6" fmla="*/ 204 w 205"/>
                <a:gd name="T7" fmla="*/ 123 h 567"/>
                <a:gd name="T8" fmla="*/ 204 w 205"/>
                <a:gd name="T9" fmla="*/ 183 h 567"/>
                <a:gd name="T10" fmla="*/ 133 w 205"/>
                <a:gd name="T11" fmla="*/ 183 h 567"/>
                <a:gd name="T12" fmla="*/ 133 w 205"/>
                <a:gd name="T13" fmla="*/ 468 h 567"/>
                <a:gd name="T14" fmla="*/ 133 w 205"/>
                <a:gd name="T15" fmla="*/ 468 h 567"/>
                <a:gd name="T16" fmla="*/ 133 w 205"/>
                <a:gd name="T17" fmla="*/ 478 h 567"/>
                <a:gd name="T18" fmla="*/ 137 w 205"/>
                <a:gd name="T19" fmla="*/ 487 h 567"/>
                <a:gd name="T20" fmla="*/ 141 w 205"/>
                <a:gd name="T21" fmla="*/ 493 h 567"/>
                <a:gd name="T22" fmla="*/ 147 w 205"/>
                <a:gd name="T23" fmla="*/ 499 h 567"/>
                <a:gd name="T24" fmla="*/ 147 w 205"/>
                <a:gd name="T25" fmla="*/ 499 h 567"/>
                <a:gd name="T26" fmla="*/ 160 w 205"/>
                <a:gd name="T27" fmla="*/ 501 h 567"/>
                <a:gd name="T28" fmla="*/ 177 w 205"/>
                <a:gd name="T29" fmla="*/ 503 h 567"/>
                <a:gd name="T30" fmla="*/ 177 w 205"/>
                <a:gd name="T31" fmla="*/ 503 h 567"/>
                <a:gd name="T32" fmla="*/ 189 w 205"/>
                <a:gd name="T33" fmla="*/ 503 h 567"/>
                <a:gd name="T34" fmla="*/ 189 w 205"/>
                <a:gd name="T35" fmla="*/ 503 h 567"/>
                <a:gd name="T36" fmla="*/ 204 w 205"/>
                <a:gd name="T37" fmla="*/ 501 h 567"/>
                <a:gd name="T38" fmla="*/ 204 w 205"/>
                <a:gd name="T39" fmla="*/ 559 h 567"/>
                <a:gd name="T40" fmla="*/ 204 w 205"/>
                <a:gd name="T41" fmla="*/ 559 h 567"/>
                <a:gd name="T42" fmla="*/ 177 w 205"/>
                <a:gd name="T43" fmla="*/ 566 h 567"/>
                <a:gd name="T44" fmla="*/ 177 w 205"/>
                <a:gd name="T45" fmla="*/ 566 h 567"/>
                <a:gd name="T46" fmla="*/ 147 w 205"/>
                <a:gd name="T47" fmla="*/ 566 h 567"/>
                <a:gd name="T48" fmla="*/ 147 w 205"/>
                <a:gd name="T49" fmla="*/ 566 h 567"/>
                <a:gd name="T50" fmla="*/ 123 w 205"/>
                <a:gd name="T51" fmla="*/ 566 h 567"/>
                <a:gd name="T52" fmla="*/ 104 w 205"/>
                <a:gd name="T53" fmla="*/ 559 h 567"/>
                <a:gd name="T54" fmla="*/ 87 w 205"/>
                <a:gd name="T55" fmla="*/ 551 h 567"/>
                <a:gd name="T56" fmla="*/ 83 w 205"/>
                <a:gd name="T57" fmla="*/ 547 h 567"/>
                <a:gd name="T58" fmla="*/ 77 w 205"/>
                <a:gd name="T59" fmla="*/ 541 h 567"/>
                <a:gd name="T60" fmla="*/ 77 w 205"/>
                <a:gd name="T61" fmla="*/ 541 h 567"/>
                <a:gd name="T62" fmla="*/ 68 w 205"/>
                <a:gd name="T63" fmla="*/ 526 h 567"/>
                <a:gd name="T64" fmla="*/ 62 w 205"/>
                <a:gd name="T65" fmla="*/ 509 h 567"/>
                <a:gd name="T66" fmla="*/ 60 w 205"/>
                <a:gd name="T67" fmla="*/ 493 h 567"/>
                <a:gd name="T68" fmla="*/ 58 w 205"/>
                <a:gd name="T69" fmla="*/ 472 h 567"/>
                <a:gd name="T70" fmla="*/ 58 w 205"/>
                <a:gd name="T71" fmla="*/ 183 h 567"/>
                <a:gd name="T72" fmla="*/ 0 w 205"/>
                <a:gd name="T73" fmla="*/ 183 h 567"/>
                <a:gd name="T74" fmla="*/ 0 w 205"/>
                <a:gd name="T75" fmla="*/ 123 h 567"/>
                <a:gd name="T76" fmla="*/ 58 w 205"/>
                <a:gd name="T77" fmla="*/ 123 h 567"/>
                <a:gd name="T78" fmla="*/ 58 w 205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7">
                  <a:moveTo>
                    <a:pt x="58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7" y="487"/>
                  </a:lnTo>
                  <a:lnTo>
                    <a:pt x="141" y="493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6"/>
                  </a:lnTo>
                  <a:lnTo>
                    <a:pt x="177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3" y="566"/>
                  </a:lnTo>
                  <a:lnTo>
                    <a:pt x="104" y="559"/>
                  </a:lnTo>
                  <a:lnTo>
                    <a:pt x="87" y="551"/>
                  </a:lnTo>
                  <a:lnTo>
                    <a:pt x="83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8" y="526"/>
                  </a:lnTo>
                  <a:lnTo>
                    <a:pt x="62" y="509"/>
                  </a:lnTo>
                  <a:lnTo>
                    <a:pt x="60" y="493"/>
                  </a:lnTo>
                  <a:lnTo>
                    <a:pt x="58" y="472"/>
                  </a:lnTo>
                  <a:lnTo>
                    <a:pt x="58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8" y="123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9A386A2E-FCF4-B14E-9246-FB5A2C7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3884613"/>
              <a:ext cx="131762" cy="168275"/>
            </a:xfrm>
            <a:custGeom>
              <a:avLst/>
              <a:gdLst>
                <a:gd name="T0" fmla="*/ 73 w 365"/>
                <a:gd name="T1" fmla="*/ 329 h 467"/>
                <a:gd name="T2" fmla="*/ 89 w 365"/>
                <a:gd name="T3" fmla="*/ 368 h 467"/>
                <a:gd name="T4" fmla="*/ 106 w 365"/>
                <a:gd name="T5" fmla="*/ 385 h 467"/>
                <a:gd name="T6" fmla="*/ 139 w 365"/>
                <a:gd name="T7" fmla="*/ 399 h 467"/>
                <a:gd name="T8" fmla="*/ 187 w 365"/>
                <a:gd name="T9" fmla="*/ 404 h 467"/>
                <a:gd name="T10" fmla="*/ 243 w 365"/>
                <a:gd name="T11" fmla="*/ 395 h 467"/>
                <a:gd name="T12" fmla="*/ 274 w 365"/>
                <a:gd name="T13" fmla="*/ 377 h 467"/>
                <a:gd name="T14" fmla="*/ 291 w 365"/>
                <a:gd name="T15" fmla="*/ 331 h 467"/>
                <a:gd name="T16" fmla="*/ 285 w 365"/>
                <a:gd name="T17" fmla="*/ 306 h 467"/>
                <a:gd name="T18" fmla="*/ 266 w 365"/>
                <a:gd name="T19" fmla="*/ 289 h 467"/>
                <a:gd name="T20" fmla="*/ 143 w 365"/>
                <a:gd name="T21" fmla="*/ 254 h 467"/>
                <a:gd name="T22" fmla="*/ 93 w 365"/>
                <a:gd name="T23" fmla="*/ 239 h 467"/>
                <a:gd name="T24" fmla="*/ 60 w 365"/>
                <a:gd name="T25" fmla="*/ 223 h 467"/>
                <a:gd name="T26" fmla="*/ 31 w 365"/>
                <a:gd name="T27" fmla="*/ 196 h 467"/>
                <a:gd name="T28" fmla="*/ 14 w 365"/>
                <a:gd name="T29" fmla="*/ 165 h 467"/>
                <a:gd name="T30" fmla="*/ 10 w 365"/>
                <a:gd name="T31" fmla="*/ 140 h 467"/>
                <a:gd name="T32" fmla="*/ 19 w 365"/>
                <a:gd name="T33" fmla="*/ 96 h 467"/>
                <a:gd name="T34" fmla="*/ 37 w 365"/>
                <a:gd name="T35" fmla="*/ 61 h 467"/>
                <a:gd name="T36" fmla="*/ 56 w 365"/>
                <a:gd name="T37" fmla="*/ 40 h 467"/>
                <a:gd name="T38" fmla="*/ 95 w 365"/>
                <a:gd name="T39" fmla="*/ 17 h 467"/>
                <a:gd name="T40" fmla="*/ 141 w 365"/>
                <a:gd name="T41" fmla="*/ 5 h 467"/>
                <a:gd name="T42" fmla="*/ 179 w 365"/>
                <a:gd name="T43" fmla="*/ 0 h 467"/>
                <a:gd name="T44" fmla="*/ 245 w 365"/>
                <a:gd name="T45" fmla="*/ 9 h 467"/>
                <a:gd name="T46" fmla="*/ 297 w 365"/>
                <a:gd name="T47" fmla="*/ 33 h 467"/>
                <a:gd name="T48" fmla="*/ 322 w 365"/>
                <a:gd name="T49" fmla="*/ 58 h 467"/>
                <a:gd name="T50" fmla="*/ 349 w 365"/>
                <a:gd name="T51" fmla="*/ 117 h 467"/>
                <a:gd name="T52" fmla="*/ 280 w 365"/>
                <a:gd name="T53" fmla="*/ 138 h 467"/>
                <a:gd name="T54" fmla="*/ 270 w 365"/>
                <a:gd name="T55" fmla="*/ 104 h 467"/>
                <a:gd name="T56" fmla="*/ 255 w 365"/>
                <a:gd name="T57" fmla="*/ 86 h 467"/>
                <a:gd name="T58" fmla="*/ 226 w 365"/>
                <a:gd name="T59" fmla="*/ 71 h 467"/>
                <a:gd name="T60" fmla="*/ 172 w 365"/>
                <a:gd name="T61" fmla="*/ 65 h 467"/>
                <a:gd name="T62" fmla="*/ 120 w 365"/>
                <a:gd name="T63" fmla="*/ 73 h 467"/>
                <a:gd name="T64" fmla="*/ 98 w 365"/>
                <a:gd name="T65" fmla="*/ 90 h 467"/>
                <a:gd name="T66" fmla="*/ 85 w 365"/>
                <a:gd name="T67" fmla="*/ 123 h 467"/>
                <a:gd name="T68" fmla="*/ 93 w 365"/>
                <a:gd name="T69" fmla="*/ 148 h 467"/>
                <a:gd name="T70" fmla="*/ 114 w 365"/>
                <a:gd name="T71" fmla="*/ 167 h 467"/>
                <a:gd name="T72" fmla="*/ 214 w 365"/>
                <a:gd name="T73" fmla="*/ 198 h 467"/>
                <a:gd name="T74" fmla="*/ 280 w 365"/>
                <a:gd name="T75" fmla="*/ 216 h 467"/>
                <a:gd name="T76" fmla="*/ 322 w 365"/>
                <a:gd name="T77" fmla="*/ 235 h 467"/>
                <a:gd name="T78" fmla="*/ 347 w 365"/>
                <a:gd name="T79" fmla="*/ 260 h 467"/>
                <a:gd name="T80" fmla="*/ 361 w 365"/>
                <a:gd name="T81" fmla="*/ 296 h 467"/>
                <a:gd name="T82" fmla="*/ 364 w 365"/>
                <a:gd name="T83" fmla="*/ 323 h 467"/>
                <a:gd name="T84" fmla="*/ 357 w 365"/>
                <a:gd name="T85" fmla="*/ 364 h 467"/>
                <a:gd name="T86" fmla="*/ 339 w 365"/>
                <a:gd name="T87" fmla="*/ 401 h 467"/>
                <a:gd name="T88" fmla="*/ 320 w 365"/>
                <a:gd name="T89" fmla="*/ 424 h 467"/>
                <a:gd name="T90" fmla="*/ 278 w 365"/>
                <a:gd name="T91" fmla="*/ 449 h 467"/>
                <a:gd name="T92" fmla="*/ 226 w 365"/>
                <a:gd name="T93" fmla="*/ 464 h 467"/>
                <a:gd name="T94" fmla="*/ 183 w 365"/>
                <a:gd name="T95" fmla="*/ 466 h 467"/>
                <a:gd name="T96" fmla="*/ 116 w 365"/>
                <a:gd name="T97" fmla="*/ 460 h 467"/>
                <a:gd name="T98" fmla="*/ 66 w 365"/>
                <a:gd name="T99" fmla="*/ 441 h 467"/>
                <a:gd name="T100" fmla="*/ 44 w 365"/>
                <a:gd name="T101" fmla="*/ 422 h 467"/>
                <a:gd name="T102" fmla="*/ 19 w 365"/>
                <a:gd name="T103" fmla="*/ 385 h 467"/>
                <a:gd name="T104" fmla="*/ 2 w 365"/>
                <a:gd name="T105" fmla="*/ 343 h 467"/>
                <a:gd name="T106" fmla="*/ 70 w 365"/>
                <a:gd name="T107" fmla="*/ 31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" h="467">
                  <a:moveTo>
                    <a:pt x="70" y="312"/>
                  </a:moveTo>
                  <a:lnTo>
                    <a:pt x="70" y="312"/>
                  </a:lnTo>
                  <a:lnTo>
                    <a:pt x="73" y="329"/>
                  </a:lnTo>
                  <a:lnTo>
                    <a:pt x="77" y="345"/>
                  </a:lnTo>
                  <a:lnTo>
                    <a:pt x="81" y="358"/>
                  </a:lnTo>
                  <a:lnTo>
                    <a:pt x="89" y="368"/>
                  </a:lnTo>
                  <a:lnTo>
                    <a:pt x="89" y="368"/>
                  </a:lnTo>
                  <a:lnTo>
                    <a:pt x="95" y="377"/>
                  </a:lnTo>
                  <a:lnTo>
                    <a:pt x="106" y="385"/>
                  </a:lnTo>
                  <a:lnTo>
                    <a:pt x="116" y="391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4" y="401"/>
                  </a:lnTo>
                  <a:lnTo>
                    <a:pt x="187" y="404"/>
                  </a:lnTo>
                  <a:lnTo>
                    <a:pt x="187" y="404"/>
                  </a:lnTo>
                  <a:lnTo>
                    <a:pt x="208" y="404"/>
                  </a:lnTo>
                  <a:lnTo>
                    <a:pt x="226" y="399"/>
                  </a:lnTo>
                  <a:lnTo>
                    <a:pt x="243" y="395"/>
                  </a:lnTo>
                  <a:lnTo>
                    <a:pt x="260" y="387"/>
                  </a:lnTo>
                  <a:lnTo>
                    <a:pt x="260" y="387"/>
                  </a:lnTo>
                  <a:lnTo>
                    <a:pt x="274" y="377"/>
                  </a:lnTo>
                  <a:lnTo>
                    <a:pt x="285" y="364"/>
                  </a:lnTo>
                  <a:lnTo>
                    <a:pt x="289" y="349"/>
                  </a:lnTo>
                  <a:lnTo>
                    <a:pt x="291" y="331"/>
                  </a:lnTo>
                  <a:lnTo>
                    <a:pt x="291" y="331"/>
                  </a:lnTo>
                  <a:lnTo>
                    <a:pt x="291" y="318"/>
                  </a:lnTo>
                  <a:lnTo>
                    <a:pt x="285" y="306"/>
                  </a:lnTo>
                  <a:lnTo>
                    <a:pt x="276" y="298"/>
                  </a:lnTo>
                  <a:lnTo>
                    <a:pt x="266" y="289"/>
                  </a:lnTo>
                  <a:lnTo>
                    <a:pt x="266" y="289"/>
                  </a:lnTo>
                  <a:lnTo>
                    <a:pt x="243" y="279"/>
                  </a:lnTo>
                  <a:lnTo>
                    <a:pt x="201" y="268"/>
                  </a:lnTo>
                  <a:lnTo>
                    <a:pt x="143" y="254"/>
                  </a:lnTo>
                  <a:lnTo>
                    <a:pt x="143" y="254"/>
                  </a:lnTo>
                  <a:lnTo>
                    <a:pt x="116" y="246"/>
                  </a:lnTo>
                  <a:lnTo>
                    <a:pt x="93" y="239"/>
                  </a:lnTo>
                  <a:lnTo>
                    <a:pt x="75" y="231"/>
                  </a:lnTo>
                  <a:lnTo>
                    <a:pt x="60" y="223"/>
                  </a:lnTo>
                  <a:lnTo>
                    <a:pt x="60" y="223"/>
                  </a:lnTo>
                  <a:lnTo>
                    <a:pt x="48" y="215"/>
                  </a:lnTo>
                  <a:lnTo>
                    <a:pt x="37" y="206"/>
                  </a:lnTo>
                  <a:lnTo>
                    <a:pt x="31" y="196"/>
                  </a:lnTo>
                  <a:lnTo>
                    <a:pt x="23" y="187"/>
                  </a:lnTo>
                  <a:lnTo>
                    <a:pt x="19" y="177"/>
                  </a:lnTo>
                  <a:lnTo>
                    <a:pt x="14" y="165"/>
                  </a:lnTo>
                  <a:lnTo>
                    <a:pt x="12" y="152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2" y="125"/>
                  </a:lnTo>
                  <a:lnTo>
                    <a:pt x="14" y="110"/>
                  </a:lnTo>
                  <a:lnTo>
                    <a:pt x="19" y="96"/>
                  </a:lnTo>
                  <a:lnTo>
                    <a:pt x="23" y="83"/>
                  </a:lnTo>
                  <a:lnTo>
                    <a:pt x="29" y="71"/>
                  </a:lnTo>
                  <a:lnTo>
                    <a:pt x="37" y="61"/>
                  </a:lnTo>
                  <a:lnTo>
                    <a:pt x="46" y="5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9" y="31"/>
                  </a:lnTo>
                  <a:lnTo>
                    <a:pt x="81" y="23"/>
                  </a:lnTo>
                  <a:lnTo>
                    <a:pt x="95" y="17"/>
                  </a:lnTo>
                  <a:lnTo>
                    <a:pt x="110" y="11"/>
                  </a:lnTo>
                  <a:lnTo>
                    <a:pt x="125" y="7"/>
                  </a:lnTo>
                  <a:lnTo>
                    <a:pt x="141" y="5"/>
                  </a:lnTo>
                  <a:lnTo>
                    <a:pt x="160" y="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1" y="2"/>
                  </a:lnTo>
                  <a:lnTo>
                    <a:pt x="224" y="5"/>
                  </a:lnTo>
                  <a:lnTo>
                    <a:pt x="245" y="9"/>
                  </a:lnTo>
                  <a:lnTo>
                    <a:pt x="264" y="15"/>
                  </a:lnTo>
                  <a:lnTo>
                    <a:pt x="282" y="23"/>
                  </a:lnTo>
                  <a:lnTo>
                    <a:pt x="297" y="33"/>
                  </a:lnTo>
                  <a:lnTo>
                    <a:pt x="312" y="46"/>
                  </a:lnTo>
                  <a:lnTo>
                    <a:pt x="322" y="58"/>
                  </a:lnTo>
                  <a:lnTo>
                    <a:pt x="322" y="58"/>
                  </a:lnTo>
                  <a:lnTo>
                    <a:pt x="335" y="77"/>
                  </a:lnTo>
                  <a:lnTo>
                    <a:pt x="343" y="98"/>
                  </a:lnTo>
                  <a:lnTo>
                    <a:pt x="349" y="117"/>
                  </a:lnTo>
                  <a:lnTo>
                    <a:pt x="349" y="138"/>
                  </a:lnTo>
                  <a:lnTo>
                    <a:pt x="280" y="138"/>
                  </a:lnTo>
                  <a:lnTo>
                    <a:pt x="280" y="138"/>
                  </a:lnTo>
                  <a:lnTo>
                    <a:pt x="278" y="127"/>
                  </a:lnTo>
                  <a:lnTo>
                    <a:pt x="274" y="115"/>
                  </a:lnTo>
                  <a:lnTo>
                    <a:pt x="270" y="104"/>
                  </a:lnTo>
                  <a:lnTo>
                    <a:pt x="262" y="94"/>
                  </a:lnTo>
                  <a:lnTo>
                    <a:pt x="262" y="94"/>
                  </a:lnTo>
                  <a:lnTo>
                    <a:pt x="255" y="86"/>
                  </a:lnTo>
                  <a:lnTo>
                    <a:pt x="247" y="81"/>
                  </a:lnTo>
                  <a:lnTo>
                    <a:pt x="237" y="75"/>
                  </a:lnTo>
                  <a:lnTo>
                    <a:pt x="226" y="71"/>
                  </a:lnTo>
                  <a:lnTo>
                    <a:pt x="201" y="67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52" y="65"/>
                  </a:lnTo>
                  <a:lnTo>
                    <a:pt x="135" y="69"/>
                  </a:lnTo>
                  <a:lnTo>
                    <a:pt x="120" y="73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98" y="90"/>
                  </a:lnTo>
                  <a:lnTo>
                    <a:pt x="91" y="98"/>
                  </a:lnTo>
                  <a:lnTo>
                    <a:pt x="87" y="110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7" y="135"/>
                  </a:lnTo>
                  <a:lnTo>
                    <a:pt x="93" y="148"/>
                  </a:lnTo>
                  <a:lnTo>
                    <a:pt x="102" y="158"/>
                  </a:lnTo>
                  <a:lnTo>
                    <a:pt x="114" y="167"/>
                  </a:lnTo>
                  <a:lnTo>
                    <a:pt x="114" y="167"/>
                  </a:lnTo>
                  <a:lnTo>
                    <a:pt x="135" y="177"/>
                  </a:lnTo>
                  <a:lnTo>
                    <a:pt x="164" y="185"/>
                  </a:lnTo>
                  <a:lnTo>
                    <a:pt x="214" y="198"/>
                  </a:lnTo>
                  <a:lnTo>
                    <a:pt x="214" y="198"/>
                  </a:lnTo>
                  <a:lnTo>
                    <a:pt x="249" y="206"/>
                  </a:lnTo>
                  <a:lnTo>
                    <a:pt x="280" y="216"/>
                  </a:lnTo>
                  <a:lnTo>
                    <a:pt x="303" y="225"/>
                  </a:lnTo>
                  <a:lnTo>
                    <a:pt x="322" y="235"/>
                  </a:lnTo>
                  <a:lnTo>
                    <a:pt x="322" y="235"/>
                  </a:lnTo>
                  <a:lnTo>
                    <a:pt x="330" y="241"/>
                  </a:lnTo>
                  <a:lnTo>
                    <a:pt x="341" y="250"/>
                  </a:lnTo>
                  <a:lnTo>
                    <a:pt x="347" y="260"/>
                  </a:lnTo>
                  <a:lnTo>
                    <a:pt x="353" y="271"/>
                  </a:lnTo>
                  <a:lnTo>
                    <a:pt x="357" y="283"/>
                  </a:lnTo>
                  <a:lnTo>
                    <a:pt x="361" y="296"/>
                  </a:lnTo>
                  <a:lnTo>
                    <a:pt x="364" y="308"/>
                  </a:lnTo>
                  <a:lnTo>
                    <a:pt x="364" y="323"/>
                  </a:lnTo>
                  <a:lnTo>
                    <a:pt x="364" y="323"/>
                  </a:lnTo>
                  <a:lnTo>
                    <a:pt x="364" y="337"/>
                  </a:lnTo>
                  <a:lnTo>
                    <a:pt x="361" y="352"/>
                  </a:lnTo>
                  <a:lnTo>
                    <a:pt x="357" y="364"/>
                  </a:lnTo>
                  <a:lnTo>
                    <a:pt x="353" y="377"/>
                  </a:lnTo>
                  <a:lnTo>
                    <a:pt x="347" y="389"/>
                  </a:lnTo>
                  <a:lnTo>
                    <a:pt x="339" y="401"/>
                  </a:lnTo>
                  <a:lnTo>
                    <a:pt x="330" y="414"/>
                  </a:lnTo>
                  <a:lnTo>
                    <a:pt x="320" y="424"/>
                  </a:lnTo>
                  <a:lnTo>
                    <a:pt x="320" y="424"/>
                  </a:lnTo>
                  <a:lnTo>
                    <a:pt x="307" y="435"/>
                  </a:lnTo>
                  <a:lnTo>
                    <a:pt x="295" y="443"/>
                  </a:lnTo>
                  <a:lnTo>
                    <a:pt x="278" y="449"/>
                  </a:lnTo>
                  <a:lnTo>
                    <a:pt x="264" y="456"/>
                  </a:lnTo>
                  <a:lnTo>
                    <a:pt x="245" y="460"/>
                  </a:lnTo>
                  <a:lnTo>
                    <a:pt x="226" y="464"/>
                  </a:lnTo>
                  <a:lnTo>
                    <a:pt x="206" y="466"/>
                  </a:lnTo>
                  <a:lnTo>
                    <a:pt x="183" y="466"/>
                  </a:lnTo>
                  <a:lnTo>
                    <a:pt x="183" y="466"/>
                  </a:lnTo>
                  <a:lnTo>
                    <a:pt x="160" y="466"/>
                  </a:lnTo>
                  <a:lnTo>
                    <a:pt x="137" y="464"/>
                  </a:lnTo>
                  <a:lnTo>
                    <a:pt x="116" y="460"/>
                  </a:lnTo>
                  <a:lnTo>
                    <a:pt x="98" y="456"/>
                  </a:lnTo>
                  <a:lnTo>
                    <a:pt x="81" y="449"/>
                  </a:lnTo>
                  <a:lnTo>
                    <a:pt x="66" y="441"/>
                  </a:lnTo>
                  <a:lnTo>
                    <a:pt x="54" y="433"/>
                  </a:lnTo>
                  <a:lnTo>
                    <a:pt x="44" y="422"/>
                  </a:lnTo>
                  <a:lnTo>
                    <a:pt x="44" y="422"/>
                  </a:lnTo>
                  <a:lnTo>
                    <a:pt x="33" y="410"/>
                  </a:lnTo>
                  <a:lnTo>
                    <a:pt x="25" y="399"/>
                  </a:lnTo>
                  <a:lnTo>
                    <a:pt x="19" y="385"/>
                  </a:lnTo>
                  <a:lnTo>
                    <a:pt x="12" y="373"/>
                  </a:lnTo>
                  <a:lnTo>
                    <a:pt x="6" y="358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70" y="3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Freeform 62">
              <a:extLst>
                <a:ext uri="{FF2B5EF4-FFF2-40B4-BE49-F238E27FC236}">
                  <a16:creationId xmlns:a16="http://schemas.microsoft.com/office/drawing/2014/main" id="{C8E74933-7317-404C-93D5-8F7E8BC0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3884613"/>
              <a:ext cx="146050" cy="168275"/>
            </a:xfrm>
            <a:custGeom>
              <a:avLst/>
              <a:gdLst>
                <a:gd name="T0" fmla="*/ 360 w 407"/>
                <a:gd name="T1" fmla="*/ 71 h 467"/>
                <a:gd name="T2" fmla="*/ 391 w 407"/>
                <a:gd name="T3" fmla="*/ 125 h 467"/>
                <a:gd name="T4" fmla="*/ 403 w 407"/>
                <a:gd name="T5" fmla="*/ 196 h 467"/>
                <a:gd name="T6" fmla="*/ 403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1 w 407"/>
                <a:gd name="T17" fmla="*/ 464 h 467"/>
                <a:gd name="T18" fmla="*/ 173 w 407"/>
                <a:gd name="T19" fmla="*/ 464 h 467"/>
                <a:gd name="T20" fmla="*/ 115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6 w 407"/>
                <a:gd name="T51" fmla="*/ 256 h 467"/>
                <a:gd name="T52" fmla="*/ 326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3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3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0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4" y="395"/>
                  </a:lnTo>
                  <a:lnTo>
                    <a:pt x="354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1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3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5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2" y="100"/>
                  </a:lnTo>
                  <a:lnTo>
                    <a:pt x="44" y="81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71" y="50"/>
                  </a:lnTo>
                  <a:lnTo>
                    <a:pt x="85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0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6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6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79" y="88"/>
                  </a:lnTo>
                  <a:lnTo>
                    <a:pt x="266" y="79"/>
                  </a:lnTo>
                  <a:lnTo>
                    <a:pt x="254" y="73"/>
                  </a:lnTo>
                  <a:lnTo>
                    <a:pt x="237" y="67"/>
                  </a:lnTo>
                  <a:lnTo>
                    <a:pt x="221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21" y="401"/>
                  </a:lnTo>
                  <a:lnTo>
                    <a:pt x="235" y="397"/>
                  </a:lnTo>
                  <a:lnTo>
                    <a:pt x="250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3E6351F6-6A61-1B40-ACEA-4894D812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0" y="3884613"/>
              <a:ext cx="134938" cy="166687"/>
            </a:xfrm>
            <a:custGeom>
              <a:avLst/>
              <a:gdLst>
                <a:gd name="T0" fmla="*/ 318 w 375"/>
                <a:gd name="T1" fmla="*/ 36 h 463"/>
                <a:gd name="T2" fmla="*/ 338 w 375"/>
                <a:gd name="T3" fmla="*/ 56 h 463"/>
                <a:gd name="T4" fmla="*/ 355 w 375"/>
                <a:gd name="T5" fmla="*/ 86 h 463"/>
                <a:gd name="T6" fmla="*/ 366 w 375"/>
                <a:gd name="T7" fmla="*/ 119 h 463"/>
                <a:gd name="T8" fmla="*/ 374 w 375"/>
                <a:gd name="T9" fmla="*/ 160 h 463"/>
                <a:gd name="T10" fmla="*/ 301 w 375"/>
                <a:gd name="T11" fmla="*/ 160 h 463"/>
                <a:gd name="T12" fmla="*/ 291 w 375"/>
                <a:gd name="T13" fmla="*/ 123 h 463"/>
                <a:gd name="T14" fmla="*/ 272 w 375"/>
                <a:gd name="T15" fmla="*/ 92 h 463"/>
                <a:gd name="T16" fmla="*/ 260 w 375"/>
                <a:gd name="T17" fmla="*/ 81 h 463"/>
                <a:gd name="T18" fmla="*/ 222 w 375"/>
                <a:gd name="T19" fmla="*/ 67 h 463"/>
                <a:gd name="T20" fmla="*/ 197 w 375"/>
                <a:gd name="T21" fmla="*/ 65 h 463"/>
                <a:gd name="T22" fmla="*/ 166 w 375"/>
                <a:gd name="T23" fmla="*/ 69 h 463"/>
                <a:gd name="T24" fmla="*/ 137 w 375"/>
                <a:gd name="T25" fmla="*/ 83 h 463"/>
                <a:gd name="T26" fmla="*/ 114 w 375"/>
                <a:gd name="T27" fmla="*/ 104 h 463"/>
                <a:gd name="T28" fmla="*/ 97 w 375"/>
                <a:gd name="T29" fmla="*/ 133 h 463"/>
                <a:gd name="T30" fmla="*/ 89 w 375"/>
                <a:gd name="T31" fmla="*/ 158 h 463"/>
                <a:gd name="T32" fmla="*/ 79 w 375"/>
                <a:gd name="T33" fmla="*/ 212 h 463"/>
                <a:gd name="T34" fmla="*/ 77 w 375"/>
                <a:gd name="T35" fmla="*/ 244 h 463"/>
                <a:gd name="T36" fmla="*/ 85 w 375"/>
                <a:gd name="T37" fmla="*/ 304 h 463"/>
                <a:gd name="T38" fmla="*/ 106 w 375"/>
                <a:gd name="T39" fmla="*/ 354 h 463"/>
                <a:gd name="T40" fmla="*/ 112 w 375"/>
                <a:gd name="T41" fmla="*/ 364 h 463"/>
                <a:gd name="T42" fmla="*/ 131 w 375"/>
                <a:gd name="T43" fmla="*/ 381 h 463"/>
                <a:gd name="T44" fmla="*/ 151 w 375"/>
                <a:gd name="T45" fmla="*/ 393 h 463"/>
                <a:gd name="T46" fmla="*/ 178 w 375"/>
                <a:gd name="T47" fmla="*/ 397 h 463"/>
                <a:gd name="T48" fmla="*/ 193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8 w 375"/>
                <a:gd name="T55" fmla="*/ 356 h 463"/>
                <a:gd name="T56" fmla="*/ 295 w 375"/>
                <a:gd name="T57" fmla="*/ 318 h 463"/>
                <a:gd name="T58" fmla="*/ 374 w 375"/>
                <a:gd name="T59" fmla="*/ 296 h 463"/>
                <a:gd name="T60" fmla="*/ 370 w 375"/>
                <a:gd name="T61" fmla="*/ 316 h 463"/>
                <a:gd name="T62" fmla="*/ 359 w 375"/>
                <a:gd name="T63" fmla="*/ 354 h 463"/>
                <a:gd name="T64" fmla="*/ 345 w 375"/>
                <a:gd name="T65" fmla="*/ 385 h 463"/>
                <a:gd name="T66" fmla="*/ 324 w 375"/>
                <a:gd name="T67" fmla="*/ 412 h 463"/>
                <a:gd name="T68" fmla="*/ 311 w 375"/>
                <a:gd name="T69" fmla="*/ 422 h 463"/>
                <a:gd name="T70" fmla="*/ 287 w 375"/>
                <a:gd name="T71" fmla="*/ 439 h 463"/>
                <a:gd name="T72" fmla="*/ 257 w 375"/>
                <a:gd name="T73" fmla="*/ 451 h 463"/>
                <a:gd name="T74" fmla="*/ 224 w 375"/>
                <a:gd name="T75" fmla="*/ 460 h 463"/>
                <a:gd name="T76" fmla="*/ 187 w 375"/>
                <a:gd name="T77" fmla="*/ 462 h 463"/>
                <a:gd name="T78" fmla="*/ 166 w 375"/>
                <a:gd name="T79" fmla="*/ 462 h 463"/>
                <a:gd name="T80" fmla="*/ 129 w 375"/>
                <a:gd name="T81" fmla="*/ 454 h 463"/>
                <a:gd name="T82" fmla="*/ 93 w 375"/>
                <a:gd name="T83" fmla="*/ 437 h 463"/>
                <a:gd name="T84" fmla="*/ 64 w 375"/>
                <a:gd name="T85" fmla="*/ 414 h 463"/>
                <a:gd name="T86" fmla="*/ 50 w 375"/>
                <a:gd name="T87" fmla="*/ 399 h 463"/>
                <a:gd name="T88" fmla="*/ 29 w 375"/>
                <a:gd name="T89" fmla="*/ 366 h 463"/>
                <a:gd name="T90" fmla="*/ 12 w 375"/>
                <a:gd name="T91" fmla="*/ 329 h 463"/>
                <a:gd name="T92" fmla="*/ 2 w 375"/>
                <a:gd name="T93" fmla="*/ 287 h 463"/>
                <a:gd name="T94" fmla="*/ 0 w 375"/>
                <a:gd name="T95" fmla="*/ 244 h 463"/>
                <a:gd name="T96" fmla="*/ 0 w 375"/>
                <a:gd name="T97" fmla="*/ 215 h 463"/>
                <a:gd name="T98" fmla="*/ 8 w 375"/>
                <a:gd name="T99" fmla="*/ 165 h 463"/>
                <a:gd name="T100" fmla="*/ 21 w 375"/>
                <a:gd name="T101" fmla="*/ 119 h 463"/>
                <a:gd name="T102" fmla="*/ 41 w 375"/>
                <a:gd name="T103" fmla="*/ 81 h 463"/>
                <a:gd name="T104" fmla="*/ 56 w 375"/>
                <a:gd name="T105" fmla="*/ 65 h 463"/>
                <a:gd name="T106" fmla="*/ 85 w 375"/>
                <a:gd name="T107" fmla="*/ 36 h 463"/>
                <a:gd name="T108" fmla="*/ 118 w 375"/>
                <a:gd name="T109" fmla="*/ 15 h 463"/>
                <a:gd name="T110" fmla="*/ 156 w 375"/>
                <a:gd name="T111" fmla="*/ 5 h 463"/>
                <a:gd name="T112" fmla="*/ 197 w 375"/>
                <a:gd name="T113" fmla="*/ 0 h 463"/>
                <a:gd name="T114" fmla="*/ 232 w 375"/>
                <a:gd name="T115" fmla="*/ 2 h 463"/>
                <a:gd name="T116" fmla="*/ 264 w 375"/>
                <a:gd name="T117" fmla="*/ 9 h 463"/>
                <a:gd name="T118" fmla="*/ 293 w 375"/>
                <a:gd name="T119" fmla="*/ 21 h 463"/>
                <a:gd name="T120" fmla="*/ 318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18" y="36"/>
                  </a:moveTo>
                  <a:lnTo>
                    <a:pt x="318" y="36"/>
                  </a:lnTo>
                  <a:lnTo>
                    <a:pt x="328" y="46"/>
                  </a:lnTo>
                  <a:lnTo>
                    <a:pt x="338" y="56"/>
                  </a:lnTo>
                  <a:lnTo>
                    <a:pt x="347" y="71"/>
                  </a:lnTo>
                  <a:lnTo>
                    <a:pt x="355" y="86"/>
                  </a:lnTo>
                  <a:lnTo>
                    <a:pt x="361" y="100"/>
                  </a:lnTo>
                  <a:lnTo>
                    <a:pt x="366" y="119"/>
                  </a:lnTo>
                  <a:lnTo>
                    <a:pt x="370" y="138"/>
                  </a:lnTo>
                  <a:lnTo>
                    <a:pt x="374" y="160"/>
                  </a:lnTo>
                  <a:lnTo>
                    <a:pt x="301" y="160"/>
                  </a:lnTo>
                  <a:lnTo>
                    <a:pt x="301" y="160"/>
                  </a:lnTo>
                  <a:lnTo>
                    <a:pt x="297" y="140"/>
                  </a:lnTo>
                  <a:lnTo>
                    <a:pt x="291" y="123"/>
                  </a:lnTo>
                  <a:lnTo>
                    <a:pt x="282" y="106"/>
                  </a:lnTo>
                  <a:lnTo>
                    <a:pt x="272" y="92"/>
                  </a:lnTo>
                  <a:lnTo>
                    <a:pt x="272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2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81" y="67"/>
                  </a:lnTo>
                  <a:lnTo>
                    <a:pt x="166" y="69"/>
                  </a:lnTo>
                  <a:lnTo>
                    <a:pt x="151" y="75"/>
                  </a:lnTo>
                  <a:lnTo>
                    <a:pt x="137" y="83"/>
                  </a:lnTo>
                  <a:lnTo>
                    <a:pt x="126" y="92"/>
                  </a:lnTo>
                  <a:lnTo>
                    <a:pt x="114" y="104"/>
                  </a:lnTo>
                  <a:lnTo>
                    <a:pt x="106" y="119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89" y="158"/>
                  </a:lnTo>
                  <a:lnTo>
                    <a:pt x="83" y="183"/>
                  </a:lnTo>
                  <a:lnTo>
                    <a:pt x="79" y="212"/>
                  </a:lnTo>
                  <a:lnTo>
                    <a:pt x="77" y="244"/>
                  </a:lnTo>
                  <a:lnTo>
                    <a:pt x="77" y="244"/>
                  </a:lnTo>
                  <a:lnTo>
                    <a:pt x="79" y="275"/>
                  </a:lnTo>
                  <a:lnTo>
                    <a:pt x="85" y="304"/>
                  </a:lnTo>
                  <a:lnTo>
                    <a:pt x="93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2" y="364"/>
                  </a:lnTo>
                  <a:lnTo>
                    <a:pt x="120" y="374"/>
                  </a:lnTo>
                  <a:lnTo>
                    <a:pt x="131" y="381"/>
                  </a:lnTo>
                  <a:lnTo>
                    <a:pt x="141" y="387"/>
                  </a:lnTo>
                  <a:lnTo>
                    <a:pt x="151" y="393"/>
                  </a:lnTo>
                  <a:lnTo>
                    <a:pt x="164" y="395"/>
                  </a:lnTo>
                  <a:lnTo>
                    <a:pt x="178" y="397"/>
                  </a:lnTo>
                  <a:lnTo>
                    <a:pt x="193" y="399"/>
                  </a:lnTo>
                  <a:lnTo>
                    <a:pt x="193" y="399"/>
                  </a:lnTo>
                  <a:lnTo>
                    <a:pt x="214" y="397"/>
                  </a:lnTo>
                  <a:lnTo>
                    <a:pt x="235" y="391"/>
                  </a:lnTo>
                  <a:lnTo>
                    <a:pt x="251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8" y="356"/>
                  </a:lnTo>
                  <a:lnTo>
                    <a:pt x="288" y="339"/>
                  </a:lnTo>
                  <a:lnTo>
                    <a:pt x="295" y="318"/>
                  </a:lnTo>
                  <a:lnTo>
                    <a:pt x="301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0" y="316"/>
                  </a:lnTo>
                  <a:lnTo>
                    <a:pt x="366" y="335"/>
                  </a:lnTo>
                  <a:lnTo>
                    <a:pt x="359" y="354"/>
                  </a:lnTo>
                  <a:lnTo>
                    <a:pt x="351" y="370"/>
                  </a:lnTo>
                  <a:lnTo>
                    <a:pt x="345" y="385"/>
                  </a:lnTo>
                  <a:lnTo>
                    <a:pt x="334" y="399"/>
                  </a:lnTo>
                  <a:lnTo>
                    <a:pt x="324" y="412"/>
                  </a:lnTo>
                  <a:lnTo>
                    <a:pt x="311" y="422"/>
                  </a:lnTo>
                  <a:lnTo>
                    <a:pt x="311" y="422"/>
                  </a:lnTo>
                  <a:lnTo>
                    <a:pt x="299" y="431"/>
                  </a:lnTo>
                  <a:lnTo>
                    <a:pt x="287" y="439"/>
                  </a:lnTo>
                  <a:lnTo>
                    <a:pt x="272" y="447"/>
                  </a:lnTo>
                  <a:lnTo>
                    <a:pt x="257" y="451"/>
                  </a:lnTo>
                  <a:lnTo>
                    <a:pt x="241" y="456"/>
                  </a:lnTo>
                  <a:lnTo>
                    <a:pt x="224" y="460"/>
                  </a:lnTo>
                  <a:lnTo>
                    <a:pt x="206" y="462"/>
                  </a:lnTo>
                  <a:lnTo>
                    <a:pt x="187" y="462"/>
                  </a:lnTo>
                  <a:lnTo>
                    <a:pt x="187" y="462"/>
                  </a:lnTo>
                  <a:lnTo>
                    <a:pt x="166" y="462"/>
                  </a:lnTo>
                  <a:lnTo>
                    <a:pt x="147" y="458"/>
                  </a:lnTo>
                  <a:lnTo>
                    <a:pt x="129" y="454"/>
                  </a:lnTo>
                  <a:lnTo>
                    <a:pt x="110" y="447"/>
                  </a:lnTo>
                  <a:lnTo>
                    <a:pt x="93" y="437"/>
                  </a:lnTo>
                  <a:lnTo>
                    <a:pt x="79" y="426"/>
                  </a:lnTo>
                  <a:lnTo>
                    <a:pt x="64" y="414"/>
                  </a:lnTo>
                  <a:lnTo>
                    <a:pt x="50" y="399"/>
                  </a:lnTo>
                  <a:lnTo>
                    <a:pt x="50" y="399"/>
                  </a:lnTo>
                  <a:lnTo>
                    <a:pt x="39" y="383"/>
                  </a:lnTo>
                  <a:lnTo>
                    <a:pt x="29" y="366"/>
                  </a:lnTo>
                  <a:lnTo>
                    <a:pt x="19" y="348"/>
                  </a:lnTo>
                  <a:lnTo>
                    <a:pt x="12" y="329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15"/>
                  </a:lnTo>
                  <a:lnTo>
                    <a:pt x="2" y="190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19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48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18" y="15"/>
                  </a:lnTo>
                  <a:lnTo>
                    <a:pt x="137" y="9"/>
                  </a:lnTo>
                  <a:lnTo>
                    <a:pt x="156" y="5"/>
                  </a:lnTo>
                  <a:lnTo>
                    <a:pt x="17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32" y="2"/>
                  </a:lnTo>
                  <a:lnTo>
                    <a:pt x="249" y="5"/>
                  </a:lnTo>
                  <a:lnTo>
                    <a:pt x="264" y="9"/>
                  </a:lnTo>
                  <a:lnTo>
                    <a:pt x="278" y="15"/>
                  </a:lnTo>
                  <a:lnTo>
                    <a:pt x="293" y="21"/>
                  </a:lnTo>
                  <a:lnTo>
                    <a:pt x="305" y="27"/>
                  </a:lnTo>
                  <a:lnTo>
                    <a:pt x="31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96273A18-D575-684E-AF55-74E538F5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83 h 599"/>
                <a:gd name="T6" fmla="*/ 0 w 75"/>
                <a:gd name="T7" fmla="*/ 83 h 599"/>
                <a:gd name="T8" fmla="*/ 0 w 75"/>
                <a:gd name="T9" fmla="*/ 0 h 599"/>
                <a:gd name="T10" fmla="*/ 0 w 75"/>
                <a:gd name="T11" fmla="*/ 164 h 599"/>
                <a:gd name="T12" fmla="*/ 74 w 75"/>
                <a:gd name="T13" fmla="*/ 164 h 599"/>
                <a:gd name="T14" fmla="*/ 74 w 75"/>
                <a:gd name="T15" fmla="*/ 598 h 599"/>
                <a:gd name="T16" fmla="*/ 0 w 75"/>
                <a:gd name="T17" fmla="*/ 598 h 599"/>
                <a:gd name="T18" fmla="*/ 0 w 75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4" y="164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17652818-AE61-F945-899B-DD13229E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3884613"/>
              <a:ext cx="147637" cy="166687"/>
            </a:xfrm>
            <a:custGeom>
              <a:avLst/>
              <a:gdLst>
                <a:gd name="T0" fmla="*/ 266 w 412"/>
                <a:gd name="T1" fmla="*/ 181 h 463"/>
                <a:gd name="T2" fmla="*/ 286 w 412"/>
                <a:gd name="T3" fmla="*/ 163 h 463"/>
                <a:gd name="T4" fmla="*/ 293 w 412"/>
                <a:gd name="T5" fmla="*/ 133 h 463"/>
                <a:gd name="T6" fmla="*/ 286 w 412"/>
                <a:gd name="T7" fmla="*/ 100 h 463"/>
                <a:gd name="T8" fmla="*/ 266 w 412"/>
                <a:gd name="T9" fmla="*/ 79 h 463"/>
                <a:gd name="T10" fmla="*/ 212 w 412"/>
                <a:gd name="T11" fmla="*/ 63 h 463"/>
                <a:gd name="T12" fmla="*/ 162 w 412"/>
                <a:gd name="T13" fmla="*/ 65 h 463"/>
                <a:gd name="T14" fmla="*/ 122 w 412"/>
                <a:gd name="T15" fmla="*/ 79 h 463"/>
                <a:gd name="T16" fmla="*/ 108 w 412"/>
                <a:gd name="T17" fmla="*/ 94 h 463"/>
                <a:gd name="T18" fmla="*/ 93 w 412"/>
                <a:gd name="T19" fmla="*/ 129 h 463"/>
                <a:gd name="T20" fmla="*/ 22 w 412"/>
                <a:gd name="T21" fmla="*/ 144 h 463"/>
                <a:gd name="T22" fmla="*/ 31 w 412"/>
                <a:gd name="T23" fmla="*/ 90 h 463"/>
                <a:gd name="T24" fmla="*/ 52 w 412"/>
                <a:gd name="T25" fmla="*/ 50 h 463"/>
                <a:gd name="T26" fmla="*/ 75 w 412"/>
                <a:gd name="T27" fmla="*/ 31 h 463"/>
                <a:gd name="T28" fmla="*/ 158 w 412"/>
                <a:gd name="T29" fmla="*/ 3 h 463"/>
                <a:gd name="T30" fmla="*/ 228 w 412"/>
                <a:gd name="T31" fmla="*/ 3 h 463"/>
                <a:gd name="T32" fmla="*/ 315 w 412"/>
                <a:gd name="T33" fmla="*/ 29 h 463"/>
                <a:gd name="T34" fmla="*/ 336 w 412"/>
                <a:gd name="T35" fmla="*/ 46 h 463"/>
                <a:gd name="T36" fmla="*/ 357 w 412"/>
                <a:gd name="T37" fmla="*/ 79 h 463"/>
                <a:gd name="T38" fmla="*/ 363 w 412"/>
                <a:gd name="T39" fmla="*/ 121 h 463"/>
                <a:gd name="T40" fmla="*/ 365 w 412"/>
                <a:gd name="T41" fmla="*/ 383 h 463"/>
                <a:gd name="T42" fmla="*/ 372 w 412"/>
                <a:gd name="T43" fmla="*/ 393 h 463"/>
                <a:gd name="T44" fmla="*/ 388 w 412"/>
                <a:gd name="T45" fmla="*/ 397 h 463"/>
                <a:gd name="T46" fmla="*/ 411 w 412"/>
                <a:gd name="T47" fmla="*/ 395 h 463"/>
                <a:gd name="T48" fmla="*/ 386 w 412"/>
                <a:gd name="T49" fmla="*/ 456 h 463"/>
                <a:gd name="T50" fmla="*/ 361 w 412"/>
                <a:gd name="T51" fmla="*/ 458 h 463"/>
                <a:gd name="T52" fmla="*/ 315 w 412"/>
                <a:gd name="T53" fmla="*/ 441 h 463"/>
                <a:gd name="T54" fmla="*/ 299 w 412"/>
                <a:gd name="T55" fmla="*/ 412 h 463"/>
                <a:gd name="T56" fmla="*/ 282 w 412"/>
                <a:gd name="T57" fmla="*/ 404 h 463"/>
                <a:gd name="T58" fmla="*/ 230 w 412"/>
                <a:gd name="T59" fmla="*/ 441 h 463"/>
                <a:gd name="T60" fmla="*/ 185 w 412"/>
                <a:gd name="T61" fmla="*/ 458 h 463"/>
                <a:gd name="T62" fmla="*/ 137 w 412"/>
                <a:gd name="T63" fmla="*/ 462 h 463"/>
                <a:gd name="T64" fmla="*/ 81 w 412"/>
                <a:gd name="T65" fmla="*/ 454 h 463"/>
                <a:gd name="T66" fmla="*/ 47 w 412"/>
                <a:gd name="T67" fmla="*/ 435 h 463"/>
                <a:gd name="T68" fmla="*/ 29 w 412"/>
                <a:gd name="T69" fmla="*/ 416 h 463"/>
                <a:gd name="T70" fmla="*/ 8 w 412"/>
                <a:gd name="T71" fmla="*/ 383 h 463"/>
                <a:gd name="T72" fmla="*/ 0 w 412"/>
                <a:gd name="T73" fmla="*/ 347 h 463"/>
                <a:gd name="T74" fmla="*/ 0 w 412"/>
                <a:gd name="T75" fmla="*/ 319 h 463"/>
                <a:gd name="T76" fmla="*/ 8 w 412"/>
                <a:gd name="T77" fmla="*/ 279 h 463"/>
                <a:gd name="T78" fmla="*/ 29 w 412"/>
                <a:gd name="T79" fmla="*/ 248 h 463"/>
                <a:gd name="T80" fmla="*/ 58 w 412"/>
                <a:gd name="T81" fmla="*/ 223 h 463"/>
                <a:gd name="T82" fmla="*/ 137 w 412"/>
                <a:gd name="T83" fmla="*/ 198 h 463"/>
                <a:gd name="T84" fmla="*/ 99 w 412"/>
                <a:gd name="T85" fmla="*/ 381 h 463"/>
                <a:gd name="T86" fmla="*/ 139 w 412"/>
                <a:gd name="T87" fmla="*/ 399 h 463"/>
                <a:gd name="T88" fmla="*/ 172 w 412"/>
                <a:gd name="T89" fmla="*/ 399 h 463"/>
                <a:gd name="T90" fmla="*/ 228 w 412"/>
                <a:gd name="T91" fmla="*/ 383 h 463"/>
                <a:gd name="T92" fmla="*/ 255 w 412"/>
                <a:gd name="T93" fmla="*/ 364 h 463"/>
                <a:gd name="T94" fmla="*/ 282 w 412"/>
                <a:gd name="T95" fmla="*/ 331 h 463"/>
                <a:gd name="T96" fmla="*/ 291 w 412"/>
                <a:gd name="T97" fmla="*/ 285 h 463"/>
                <a:gd name="T98" fmla="*/ 274 w 412"/>
                <a:gd name="T99" fmla="*/ 233 h 463"/>
                <a:gd name="T100" fmla="*/ 234 w 412"/>
                <a:gd name="T101" fmla="*/ 246 h 463"/>
                <a:gd name="T102" fmla="*/ 170 w 412"/>
                <a:gd name="T103" fmla="*/ 254 h 463"/>
                <a:gd name="T104" fmla="*/ 110 w 412"/>
                <a:gd name="T105" fmla="*/ 271 h 463"/>
                <a:gd name="T106" fmla="*/ 89 w 412"/>
                <a:gd name="T107" fmla="*/ 287 h 463"/>
                <a:gd name="T108" fmla="*/ 79 w 412"/>
                <a:gd name="T109" fmla="*/ 312 h 463"/>
                <a:gd name="T110" fmla="*/ 77 w 412"/>
                <a:gd name="T111" fmla="*/ 346 h 463"/>
                <a:gd name="T112" fmla="*/ 99 w 412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2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99" y="17"/>
                  </a:lnTo>
                  <a:lnTo>
                    <a:pt x="128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1" y="395"/>
                  </a:lnTo>
                  <a:lnTo>
                    <a:pt x="411" y="449"/>
                  </a:lnTo>
                  <a:lnTo>
                    <a:pt x="411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28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2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4647E65F-26DB-7D47-8BFF-99C444F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925" y="3830638"/>
              <a:ext cx="26988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A26C9721-0C81-8B4E-9E34-12FB24C7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824288"/>
              <a:ext cx="188913" cy="228600"/>
            </a:xfrm>
            <a:custGeom>
              <a:avLst/>
              <a:gdLst>
                <a:gd name="T0" fmla="*/ 465 w 526"/>
                <a:gd name="T1" fmla="*/ 75 h 633"/>
                <a:gd name="T2" fmla="*/ 498 w 526"/>
                <a:gd name="T3" fmla="*/ 125 h 633"/>
                <a:gd name="T4" fmla="*/ 517 w 526"/>
                <a:gd name="T5" fmla="*/ 177 h 633"/>
                <a:gd name="T6" fmla="*/ 440 w 526"/>
                <a:gd name="T7" fmla="*/ 195 h 633"/>
                <a:gd name="T8" fmla="*/ 405 w 526"/>
                <a:gd name="T9" fmla="*/ 123 h 633"/>
                <a:gd name="T10" fmla="*/ 376 w 526"/>
                <a:gd name="T11" fmla="*/ 96 h 633"/>
                <a:gd name="T12" fmla="*/ 340 w 526"/>
                <a:gd name="T13" fmla="*/ 79 h 633"/>
                <a:gd name="T14" fmla="*/ 276 w 526"/>
                <a:gd name="T15" fmla="*/ 71 h 633"/>
                <a:gd name="T16" fmla="*/ 216 w 526"/>
                <a:gd name="T17" fmla="*/ 79 h 633"/>
                <a:gd name="T18" fmla="*/ 164 w 526"/>
                <a:gd name="T19" fmla="*/ 106 h 633"/>
                <a:gd name="T20" fmla="*/ 137 w 526"/>
                <a:gd name="T21" fmla="*/ 133 h 633"/>
                <a:gd name="T22" fmla="*/ 104 w 526"/>
                <a:gd name="T23" fmla="*/ 189 h 633"/>
                <a:gd name="T24" fmla="*/ 85 w 526"/>
                <a:gd name="T25" fmla="*/ 264 h 633"/>
                <a:gd name="T26" fmla="*/ 83 w 526"/>
                <a:gd name="T27" fmla="*/ 324 h 633"/>
                <a:gd name="T28" fmla="*/ 89 w 526"/>
                <a:gd name="T29" fmla="*/ 397 h 633"/>
                <a:gd name="T30" fmla="*/ 110 w 526"/>
                <a:gd name="T31" fmla="*/ 459 h 633"/>
                <a:gd name="T32" fmla="*/ 131 w 526"/>
                <a:gd name="T33" fmla="*/ 495 h 633"/>
                <a:gd name="T34" fmla="*/ 174 w 526"/>
                <a:gd name="T35" fmla="*/ 534 h 633"/>
                <a:gd name="T36" fmla="*/ 230 w 526"/>
                <a:gd name="T37" fmla="*/ 555 h 633"/>
                <a:gd name="T38" fmla="*/ 274 w 526"/>
                <a:gd name="T39" fmla="*/ 559 h 633"/>
                <a:gd name="T40" fmla="*/ 334 w 526"/>
                <a:gd name="T41" fmla="*/ 551 h 633"/>
                <a:gd name="T42" fmla="*/ 384 w 526"/>
                <a:gd name="T43" fmla="*/ 522 h 633"/>
                <a:gd name="T44" fmla="*/ 409 w 526"/>
                <a:gd name="T45" fmla="*/ 491 h 633"/>
                <a:gd name="T46" fmla="*/ 438 w 526"/>
                <a:gd name="T47" fmla="*/ 424 h 633"/>
                <a:gd name="T48" fmla="*/ 525 w 526"/>
                <a:gd name="T49" fmla="*/ 395 h 633"/>
                <a:gd name="T50" fmla="*/ 511 w 526"/>
                <a:gd name="T51" fmla="*/ 462 h 633"/>
                <a:gd name="T52" fmla="*/ 482 w 526"/>
                <a:gd name="T53" fmla="*/ 520 h 633"/>
                <a:gd name="T54" fmla="*/ 455 w 526"/>
                <a:gd name="T55" fmla="*/ 555 h 633"/>
                <a:gd name="T56" fmla="*/ 394 w 526"/>
                <a:gd name="T57" fmla="*/ 601 h 633"/>
                <a:gd name="T58" fmla="*/ 322 w 526"/>
                <a:gd name="T59" fmla="*/ 626 h 633"/>
                <a:gd name="T60" fmla="*/ 266 w 526"/>
                <a:gd name="T61" fmla="*/ 632 h 633"/>
                <a:gd name="T62" fmla="*/ 193 w 526"/>
                <a:gd name="T63" fmla="*/ 622 h 633"/>
                <a:gd name="T64" fmla="*/ 129 w 526"/>
                <a:gd name="T65" fmla="*/ 597 h 633"/>
                <a:gd name="T66" fmla="*/ 91 w 526"/>
                <a:gd name="T67" fmla="*/ 567 h 633"/>
                <a:gd name="T68" fmla="*/ 35 w 526"/>
                <a:gd name="T69" fmla="*/ 493 h 633"/>
                <a:gd name="T70" fmla="*/ 6 w 526"/>
                <a:gd name="T71" fmla="*/ 391 h 633"/>
                <a:gd name="T72" fmla="*/ 0 w 526"/>
                <a:gd name="T73" fmla="*/ 310 h 633"/>
                <a:gd name="T74" fmla="*/ 8 w 526"/>
                <a:gd name="T75" fmla="*/ 216 h 633"/>
                <a:gd name="T76" fmla="*/ 39 w 526"/>
                <a:gd name="T77" fmla="*/ 137 h 633"/>
                <a:gd name="T78" fmla="*/ 68 w 526"/>
                <a:gd name="T79" fmla="*/ 91 h 633"/>
                <a:gd name="T80" fmla="*/ 133 w 526"/>
                <a:gd name="T81" fmla="*/ 35 h 633"/>
                <a:gd name="T82" fmla="*/ 214 w 526"/>
                <a:gd name="T83" fmla="*/ 6 h 633"/>
                <a:gd name="T84" fmla="*/ 276 w 526"/>
                <a:gd name="T85" fmla="*/ 0 h 633"/>
                <a:gd name="T86" fmla="*/ 353 w 526"/>
                <a:gd name="T87" fmla="*/ 8 h 633"/>
                <a:gd name="T88" fmla="*/ 415 w 526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6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8" y="125"/>
                  </a:lnTo>
                  <a:lnTo>
                    <a:pt x="507" y="141"/>
                  </a:lnTo>
                  <a:lnTo>
                    <a:pt x="513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19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5" y="89"/>
                  </a:lnTo>
                  <a:lnTo>
                    <a:pt x="353" y="83"/>
                  </a:lnTo>
                  <a:lnTo>
                    <a:pt x="340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4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0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7" y="133"/>
                  </a:lnTo>
                  <a:lnTo>
                    <a:pt x="137" y="133"/>
                  </a:lnTo>
                  <a:lnTo>
                    <a:pt x="124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5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5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0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09" y="551"/>
                  </a:lnTo>
                  <a:lnTo>
                    <a:pt x="230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5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6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19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6" y="395"/>
                  </a:lnTo>
                  <a:lnTo>
                    <a:pt x="525" y="395"/>
                  </a:lnTo>
                  <a:lnTo>
                    <a:pt x="525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11" y="462"/>
                  </a:lnTo>
                  <a:lnTo>
                    <a:pt x="502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7" y="588"/>
                  </a:lnTo>
                  <a:lnTo>
                    <a:pt x="394" y="601"/>
                  </a:lnTo>
                  <a:lnTo>
                    <a:pt x="372" y="611"/>
                  </a:lnTo>
                  <a:lnTo>
                    <a:pt x="349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0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6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6" y="189"/>
                  </a:lnTo>
                  <a:lnTo>
                    <a:pt x="27" y="162"/>
                  </a:lnTo>
                  <a:lnTo>
                    <a:pt x="39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6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39719848-A116-7A44-99B8-B7E33635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700" y="3884613"/>
              <a:ext cx="149225" cy="166687"/>
            </a:xfrm>
            <a:custGeom>
              <a:avLst/>
              <a:gdLst>
                <a:gd name="T0" fmla="*/ 266 w 413"/>
                <a:gd name="T1" fmla="*/ 181 h 463"/>
                <a:gd name="T2" fmla="*/ 287 w 413"/>
                <a:gd name="T3" fmla="*/ 163 h 463"/>
                <a:gd name="T4" fmla="*/ 293 w 413"/>
                <a:gd name="T5" fmla="*/ 133 h 463"/>
                <a:gd name="T6" fmla="*/ 285 w 413"/>
                <a:gd name="T7" fmla="*/ 100 h 463"/>
                <a:gd name="T8" fmla="*/ 266 w 413"/>
                <a:gd name="T9" fmla="*/ 79 h 463"/>
                <a:gd name="T10" fmla="*/ 212 w 413"/>
                <a:gd name="T11" fmla="*/ 63 h 463"/>
                <a:gd name="T12" fmla="*/ 162 w 413"/>
                <a:gd name="T13" fmla="*/ 65 h 463"/>
                <a:gd name="T14" fmla="*/ 123 w 413"/>
                <a:gd name="T15" fmla="*/ 79 h 463"/>
                <a:gd name="T16" fmla="*/ 108 w 413"/>
                <a:gd name="T17" fmla="*/ 94 h 463"/>
                <a:gd name="T18" fmla="*/ 94 w 413"/>
                <a:gd name="T19" fmla="*/ 129 h 463"/>
                <a:gd name="T20" fmla="*/ 23 w 413"/>
                <a:gd name="T21" fmla="*/ 144 h 463"/>
                <a:gd name="T22" fmla="*/ 31 w 413"/>
                <a:gd name="T23" fmla="*/ 90 h 463"/>
                <a:gd name="T24" fmla="*/ 52 w 413"/>
                <a:gd name="T25" fmla="*/ 50 h 463"/>
                <a:gd name="T26" fmla="*/ 75 w 413"/>
                <a:gd name="T27" fmla="*/ 31 h 463"/>
                <a:gd name="T28" fmla="*/ 158 w 413"/>
                <a:gd name="T29" fmla="*/ 3 h 463"/>
                <a:gd name="T30" fmla="*/ 229 w 413"/>
                <a:gd name="T31" fmla="*/ 3 h 463"/>
                <a:gd name="T32" fmla="*/ 316 w 413"/>
                <a:gd name="T33" fmla="*/ 29 h 463"/>
                <a:gd name="T34" fmla="*/ 337 w 413"/>
                <a:gd name="T35" fmla="*/ 46 h 463"/>
                <a:gd name="T36" fmla="*/ 358 w 413"/>
                <a:gd name="T37" fmla="*/ 79 h 463"/>
                <a:gd name="T38" fmla="*/ 364 w 413"/>
                <a:gd name="T39" fmla="*/ 121 h 463"/>
                <a:gd name="T40" fmla="*/ 366 w 413"/>
                <a:gd name="T41" fmla="*/ 383 h 463"/>
                <a:gd name="T42" fmla="*/ 372 w 413"/>
                <a:gd name="T43" fmla="*/ 393 h 463"/>
                <a:gd name="T44" fmla="*/ 389 w 413"/>
                <a:gd name="T45" fmla="*/ 397 h 463"/>
                <a:gd name="T46" fmla="*/ 412 w 413"/>
                <a:gd name="T47" fmla="*/ 395 h 463"/>
                <a:gd name="T48" fmla="*/ 387 w 413"/>
                <a:gd name="T49" fmla="*/ 456 h 463"/>
                <a:gd name="T50" fmla="*/ 362 w 413"/>
                <a:gd name="T51" fmla="*/ 458 h 463"/>
                <a:gd name="T52" fmla="*/ 316 w 413"/>
                <a:gd name="T53" fmla="*/ 441 h 463"/>
                <a:gd name="T54" fmla="*/ 299 w 413"/>
                <a:gd name="T55" fmla="*/ 412 h 463"/>
                <a:gd name="T56" fmla="*/ 281 w 413"/>
                <a:gd name="T57" fmla="*/ 404 h 463"/>
                <a:gd name="T58" fmla="*/ 229 w 413"/>
                <a:gd name="T59" fmla="*/ 441 h 463"/>
                <a:gd name="T60" fmla="*/ 185 w 413"/>
                <a:gd name="T61" fmla="*/ 458 h 463"/>
                <a:gd name="T62" fmla="*/ 137 w 413"/>
                <a:gd name="T63" fmla="*/ 462 h 463"/>
                <a:gd name="T64" fmla="*/ 81 w 413"/>
                <a:gd name="T65" fmla="*/ 454 h 463"/>
                <a:gd name="T66" fmla="*/ 48 w 413"/>
                <a:gd name="T67" fmla="*/ 435 h 463"/>
                <a:gd name="T68" fmla="*/ 29 w 413"/>
                <a:gd name="T69" fmla="*/ 416 h 463"/>
                <a:gd name="T70" fmla="*/ 8 w 413"/>
                <a:gd name="T71" fmla="*/ 383 h 463"/>
                <a:gd name="T72" fmla="*/ 0 w 413"/>
                <a:gd name="T73" fmla="*/ 347 h 463"/>
                <a:gd name="T74" fmla="*/ 0 w 413"/>
                <a:gd name="T75" fmla="*/ 319 h 463"/>
                <a:gd name="T76" fmla="*/ 8 w 413"/>
                <a:gd name="T77" fmla="*/ 279 h 463"/>
                <a:gd name="T78" fmla="*/ 29 w 413"/>
                <a:gd name="T79" fmla="*/ 248 h 463"/>
                <a:gd name="T80" fmla="*/ 58 w 413"/>
                <a:gd name="T81" fmla="*/ 223 h 463"/>
                <a:gd name="T82" fmla="*/ 137 w 413"/>
                <a:gd name="T83" fmla="*/ 198 h 463"/>
                <a:gd name="T84" fmla="*/ 100 w 413"/>
                <a:gd name="T85" fmla="*/ 381 h 463"/>
                <a:gd name="T86" fmla="*/ 139 w 413"/>
                <a:gd name="T87" fmla="*/ 399 h 463"/>
                <a:gd name="T88" fmla="*/ 173 w 413"/>
                <a:gd name="T89" fmla="*/ 399 h 463"/>
                <a:gd name="T90" fmla="*/ 229 w 413"/>
                <a:gd name="T91" fmla="*/ 383 h 463"/>
                <a:gd name="T92" fmla="*/ 256 w 413"/>
                <a:gd name="T93" fmla="*/ 364 h 463"/>
                <a:gd name="T94" fmla="*/ 283 w 413"/>
                <a:gd name="T95" fmla="*/ 331 h 463"/>
                <a:gd name="T96" fmla="*/ 291 w 413"/>
                <a:gd name="T97" fmla="*/ 285 h 463"/>
                <a:gd name="T98" fmla="*/ 274 w 413"/>
                <a:gd name="T99" fmla="*/ 233 h 463"/>
                <a:gd name="T100" fmla="*/ 235 w 413"/>
                <a:gd name="T101" fmla="*/ 246 h 463"/>
                <a:gd name="T102" fmla="*/ 171 w 413"/>
                <a:gd name="T103" fmla="*/ 254 h 463"/>
                <a:gd name="T104" fmla="*/ 110 w 413"/>
                <a:gd name="T105" fmla="*/ 271 h 463"/>
                <a:gd name="T106" fmla="*/ 90 w 413"/>
                <a:gd name="T107" fmla="*/ 287 h 463"/>
                <a:gd name="T108" fmla="*/ 77 w 413"/>
                <a:gd name="T109" fmla="*/ 312 h 463"/>
                <a:gd name="T110" fmla="*/ 77 w 413"/>
                <a:gd name="T111" fmla="*/ 346 h 463"/>
                <a:gd name="T112" fmla="*/ 100 w 413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3" h="463">
                  <a:moveTo>
                    <a:pt x="254" y="183"/>
                  </a:moveTo>
                  <a:lnTo>
                    <a:pt x="254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3" y="171"/>
                  </a:lnTo>
                  <a:lnTo>
                    <a:pt x="287" y="163"/>
                  </a:lnTo>
                  <a:lnTo>
                    <a:pt x="287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5" y="100"/>
                  </a:lnTo>
                  <a:lnTo>
                    <a:pt x="277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3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39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0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5" y="106"/>
                  </a:lnTo>
                  <a:lnTo>
                    <a:pt x="31" y="90"/>
                  </a:lnTo>
                  <a:lnTo>
                    <a:pt x="36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9" y="3"/>
                  </a:lnTo>
                  <a:lnTo>
                    <a:pt x="260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6" y="38"/>
                  </a:lnTo>
                  <a:lnTo>
                    <a:pt x="337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2" y="395"/>
                  </a:lnTo>
                  <a:lnTo>
                    <a:pt x="412" y="449"/>
                  </a:lnTo>
                  <a:lnTo>
                    <a:pt x="412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2" y="458"/>
                  </a:lnTo>
                  <a:lnTo>
                    <a:pt x="362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299" y="412"/>
                  </a:lnTo>
                  <a:lnTo>
                    <a:pt x="293" y="389"/>
                  </a:lnTo>
                  <a:lnTo>
                    <a:pt x="293" y="389"/>
                  </a:lnTo>
                  <a:lnTo>
                    <a:pt x="281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29" y="441"/>
                  </a:lnTo>
                  <a:lnTo>
                    <a:pt x="229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4" y="458"/>
                  </a:lnTo>
                  <a:lnTo>
                    <a:pt x="81" y="454"/>
                  </a:lnTo>
                  <a:lnTo>
                    <a:pt x="69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4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0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1" y="395"/>
                  </a:lnTo>
                  <a:lnTo>
                    <a:pt x="210" y="389"/>
                  </a:lnTo>
                  <a:lnTo>
                    <a:pt x="229" y="383"/>
                  </a:lnTo>
                  <a:lnTo>
                    <a:pt x="229" y="383"/>
                  </a:lnTo>
                  <a:lnTo>
                    <a:pt x="243" y="375"/>
                  </a:lnTo>
                  <a:lnTo>
                    <a:pt x="256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3" y="331"/>
                  </a:lnTo>
                  <a:lnTo>
                    <a:pt x="287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6" y="239"/>
                  </a:lnTo>
                  <a:lnTo>
                    <a:pt x="256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7" y="312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D58827BE-A87D-E045-973D-9B3C2521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4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4 w 357"/>
                <a:gd name="T67" fmla="*/ 121 h 448"/>
                <a:gd name="T68" fmla="*/ 270 w 357"/>
                <a:gd name="T69" fmla="*/ 108 h 448"/>
                <a:gd name="T70" fmla="*/ 270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200 w 357"/>
                <a:gd name="T87" fmla="*/ 67 h 448"/>
                <a:gd name="T88" fmla="*/ 200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7 w 357"/>
                <a:gd name="T109" fmla="*/ 129 h 448"/>
                <a:gd name="T110" fmla="*/ 83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200" y="67"/>
                  </a:lnTo>
                  <a:lnTo>
                    <a:pt x="200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2E1E0CC4-4DFB-F845-B666-D66E5967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663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6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2 w 414"/>
                <a:gd name="T13" fmla="*/ 65 h 463"/>
                <a:gd name="T14" fmla="*/ 123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4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6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1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4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3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39197F38-525F-1942-B2CF-8DBA0332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175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7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5 w 387"/>
                <a:gd name="T25" fmla="*/ 593 h 619"/>
                <a:gd name="T26" fmla="*/ 66 w 387"/>
                <a:gd name="T27" fmla="*/ 570 h 619"/>
                <a:gd name="T28" fmla="*/ 54 w 387"/>
                <a:gd name="T29" fmla="*/ 556 h 619"/>
                <a:gd name="T30" fmla="*/ 31 w 387"/>
                <a:gd name="T31" fmla="*/ 522 h 619"/>
                <a:gd name="T32" fmla="*/ 14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2 w 387"/>
                <a:gd name="T39" fmla="*/ 368 h 619"/>
                <a:gd name="T40" fmla="*/ 6 w 387"/>
                <a:gd name="T41" fmla="*/ 325 h 619"/>
                <a:gd name="T42" fmla="*/ 18 w 387"/>
                <a:gd name="T43" fmla="*/ 283 h 619"/>
                <a:gd name="T44" fmla="*/ 37 w 387"/>
                <a:gd name="T45" fmla="*/ 244 h 619"/>
                <a:gd name="T46" fmla="*/ 50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6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1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6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4 w 387"/>
                <a:gd name="T95" fmla="*/ 260 h 619"/>
                <a:gd name="T96" fmla="*/ 257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1 w 387"/>
                <a:gd name="T103" fmla="*/ 221 h 619"/>
                <a:gd name="T104" fmla="*/ 174 w 387"/>
                <a:gd name="T105" fmla="*/ 223 h 619"/>
                <a:gd name="T106" fmla="*/ 151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7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1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5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1" y="539"/>
                  </a:lnTo>
                  <a:lnTo>
                    <a:pt x="31" y="522"/>
                  </a:lnTo>
                  <a:lnTo>
                    <a:pt x="21" y="504"/>
                  </a:lnTo>
                  <a:lnTo>
                    <a:pt x="14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2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2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8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50" y="227"/>
                  </a:lnTo>
                  <a:lnTo>
                    <a:pt x="50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6" y="516"/>
                  </a:lnTo>
                  <a:lnTo>
                    <a:pt x="124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1" y="553"/>
                  </a:lnTo>
                  <a:lnTo>
                    <a:pt x="201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60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6" y="510"/>
                  </a:lnTo>
                  <a:lnTo>
                    <a:pt x="286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09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4" y="260"/>
                  </a:lnTo>
                  <a:lnTo>
                    <a:pt x="284" y="260"/>
                  </a:lnTo>
                  <a:lnTo>
                    <a:pt x="266" y="244"/>
                  </a:lnTo>
                  <a:lnTo>
                    <a:pt x="257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1" y="221"/>
                  </a:lnTo>
                  <a:lnTo>
                    <a:pt x="201" y="221"/>
                  </a:lnTo>
                  <a:lnTo>
                    <a:pt x="189" y="221"/>
                  </a:lnTo>
                  <a:lnTo>
                    <a:pt x="174" y="223"/>
                  </a:lnTo>
                  <a:lnTo>
                    <a:pt x="164" y="227"/>
                  </a:lnTo>
                  <a:lnTo>
                    <a:pt x="151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50E3E5E4-3AC0-864A-BD52-15FB6BE1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25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2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3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7 w 414"/>
                <a:gd name="T17" fmla="*/ 94 h 463"/>
                <a:gd name="T18" fmla="*/ 93 w 414"/>
                <a:gd name="T19" fmla="*/ 129 h 463"/>
                <a:gd name="T20" fmla="*/ 22 w 414"/>
                <a:gd name="T21" fmla="*/ 144 h 463"/>
                <a:gd name="T22" fmla="*/ 31 w 414"/>
                <a:gd name="T23" fmla="*/ 90 h 463"/>
                <a:gd name="T24" fmla="*/ 51 w 414"/>
                <a:gd name="T25" fmla="*/ 50 h 463"/>
                <a:gd name="T26" fmla="*/ 74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5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5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7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7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6 w 414"/>
                <a:gd name="T111" fmla="*/ 346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3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0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7" y="94"/>
                  </a:lnTo>
                  <a:lnTo>
                    <a:pt x="107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6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1" y="50"/>
                  </a:lnTo>
                  <a:lnTo>
                    <a:pt x="62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1" y="17"/>
                  </a:lnTo>
                  <a:lnTo>
                    <a:pt x="128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9" y="391"/>
                  </a:lnTo>
                  <a:lnTo>
                    <a:pt x="369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30" y="449"/>
                  </a:lnTo>
                  <a:lnTo>
                    <a:pt x="317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7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7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1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76" y="346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3E72F2-FF96-C94F-BE60-AC503EB62546}"/>
              </a:ext>
            </a:extLst>
          </p:cNvPr>
          <p:cNvGrpSpPr/>
          <p:nvPr/>
        </p:nvGrpSpPr>
        <p:grpSpPr>
          <a:xfrm>
            <a:off x="8294726" y="142875"/>
            <a:ext cx="638772" cy="152400"/>
            <a:chOff x="22225" y="2593975"/>
            <a:chExt cx="10080625" cy="2405063"/>
          </a:xfrm>
        </p:grpSpPr>
        <p:sp>
          <p:nvSpPr>
            <p:cNvPr id="124" name="Freeform 1">
              <a:extLst>
                <a:ext uri="{FF2B5EF4-FFF2-40B4-BE49-F238E27FC236}">
                  <a16:creationId xmlns:a16="http://schemas.microsoft.com/office/drawing/2014/main" id="{239F4A05-6194-0B4F-B5C5-E36801B1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600325"/>
              <a:ext cx="1735138" cy="2381250"/>
            </a:xfrm>
            <a:custGeom>
              <a:avLst/>
              <a:gdLst>
                <a:gd name="T0" fmla="*/ 4116 w 4818"/>
                <a:gd name="T1" fmla="*/ 81 h 6616"/>
                <a:gd name="T2" fmla="*/ 4013 w 4818"/>
                <a:gd name="T3" fmla="*/ 5 h 6616"/>
                <a:gd name="T4" fmla="*/ 3203 w 4818"/>
                <a:gd name="T5" fmla="*/ 32 h 6616"/>
                <a:gd name="T6" fmla="*/ 2441 w 4818"/>
                <a:gd name="T7" fmla="*/ 103 h 6616"/>
                <a:gd name="T8" fmla="*/ 2517 w 4818"/>
                <a:gd name="T9" fmla="*/ 173 h 6616"/>
                <a:gd name="T10" fmla="*/ 2760 w 4818"/>
                <a:gd name="T11" fmla="*/ 222 h 6616"/>
                <a:gd name="T12" fmla="*/ 3078 w 4818"/>
                <a:gd name="T13" fmla="*/ 470 h 6616"/>
                <a:gd name="T14" fmla="*/ 3208 w 4818"/>
                <a:gd name="T15" fmla="*/ 724 h 6616"/>
                <a:gd name="T16" fmla="*/ 3278 w 4818"/>
                <a:gd name="T17" fmla="*/ 1092 h 6616"/>
                <a:gd name="T18" fmla="*/ 3289 w 4818"/>
                <a:gd name="T19" fmla="*/ 2659 h 6616"/>
                <a:gd name="T20" fmla="*/ 3278 w 4818"/>
                <a:gd name="T21" fmla="*/ 2783 h 6616"/>
                <a:gd name="T22" fmla="*/ 3235 w 4818"/>
                <a:gd name="T23" fmla="*/ 2800 h 6616"/>
                <a:gd name="T24" fmla="*/ 3040 w 4818"/>
                <a:gd name="T25" fmla="*/ 2670 h 6616"/>
                <a:gd name="T26" fmla="*/ 2554 w 4818"/>
                <a:gd name="T27" fmla="*/ 2470 h 6616"/>
                <a:gd name="T28" fmla="*/ 2063 w 4818"/>
                <a:gd name="T29" fmla="*/ 2405 h 6616"/>
                <a:gd name="T30" fmla="*/ 1706 w 4818"/>
                <a:gd name="T31" fmla="*/ 2433 h 6616"/>
                <a:gd name="T32" fmla="*/ 1264 w 4818"/>
                <a:gd name="T33" fmla="*/ 2562 h 6616"/>
                <a:gd name="T34" fmla="*/ 842 w 4818"/>
                <a:gd name="T35" fmla="*/ 2783 h 6616"/>
                <a:gd name="T36" fmla="*/ 475 w 4818"/>
                <a:gd name="T37" fmla="*/ 3113 h 6616"/>
                <a:gd name="T38" fmla="*/ 194 w 4818"/>
                <a:gd name="T39" fmla="*/ 3539 h 6616"/>
                <a:gd name="T40" fmla="*/ 32 w 4818"/>
                <a:gd name="T41" fmla="*/ 4074 h 6616"/>
                <a:gd name="T42" fmla="*/ 5 w 4818"/>
                <a:gd name="T43" fmla="*/ 4582 h 6616"/>
                <a:gd name="T44" fmla="*/ 103 w 4818"/>
                <a:gd name="T45" fmla="*/ 5193 h 6616"/>
                <a:gd name="T46" fmla="*/ 329 w 4818"/>
                <a:gd name="T47" fmla="*/ 5690 h 6616"/>
                <a:gd name="T48" fmla="*/ 653 w 4818"/>
                <a:gd name="T49" fmla="*/ 6079 h 6616"/>
                <a:gd name="T50" fmla="*/ 1064 w 4818"/>
                <a:gd name="T51" fmla="*/ 6361 h 6616"/>
                <a:gd name="T52" fmla="*/ 1523 w 4818"/>
                <a:gd name="T53" fmla="*/ 6539 h 6616"/>
                <a:gd name="T54" fmla="*/ 2020 w 4818"/>
                <a:gd name="T55" fmla="*/ 6609 h 6616"/>
                <a:gd name="T56" fmla="*/ 2398 w 4818"/>
                <a:gd name="T57" fmla="*/ 6587 h 6616"/>
                <a:gd name="T58" fmla="*/ 2906 w 4818"/>
                <a:gd name="T59" fmla="*/ 6430 h 6616"/>
                <a:gd name="T60" fmla="*/ 3235 w 4818"/>
                <a:gd name="T61" fmla="*/ 6247 h 6616"/>
                <a:gd name="T62" fmla="*/ 3310 w 4818"/>
                <a:gd name="T63" fmla="*/ 6344 h 6616"/>
                <a:gd name="T64" fmla="*/ 3370 w 4818"/>
                <a:gd name="T65" fmla="*/ 6550 h 6616"/>
                <a:gd name="T66" fmla="*/ 3500 w 4818"/>
                <a:gd name="T67" fmla="*/ 6615 h 6616"/>
                <a:gd name="T68" fmla="*/ 4212 w 4818"/>
                <a:gd name="T69" fmla="*/ 6539 h 6616"/>
                <a:gd name="T70" fmla="*/ 4801 w 4818"/>
                <a:gd name="T71" fmla="*/ 6436 h 6616"/>
                <a:gd name="T72" fmla="*/ 4780 w 4818"/>
                <a:gd name="T73" fmla="*/ 6355 h 6616"/>
                <a:gd name="T74" fmla="*/ 4623 w 4818"/>
                <a:gd name="T75" fmla="*/ 6323 h 6616"/>
                <a:gd name="T76" fmla="*/ 4391 w 4818"/>
                <a:gd name="T77" fmla="*/ 6166 h 6616"/>
                <a:gd name="T78" fmla="*/ 4185 w 4818"/>
                <a:gd name="T79" fmla="*/ 5577 h 6616"/>
                <a:gd name="T80" fmla="*/ 4143 w 4818"/>
                <a:gd name="T81" fmla="*/ 206 h 6616"/>
                <a:gd name="T82" fmla="*/ 3230 w 4818"/>
                <a:gd name="T83" fmla="*/ 5382 h 6616"/>
                <a:gd name="T84" fmla="*/ 3003 w 4818"/>
                <a:gd name="T85" fmla="*/ 5982 h 6616"/>
                <a:gd name="T86" fmla="*/ 2819 w 4818"/>
                <a:gd name="T87" fmla="*/ 6193 h 6616"/>
                <a:gd name="T88" fmla="*/ 2371 w 4818"/>
                <a:gd name="T89" fmla="*/ 6382 h 6616"/>
                <a:gd name="T90" fmla="*/ 2041 w 4818"/>
                <a:gd name="T91" fmla="*/ 6361 h 6616"/>
                <a:gd name="T92" fmla="*/ 1706 w 4818"/>
                <a:gd name="T93" fmla="*/ 6214 h 6616"/>
                <a:gd name="T94" fmla="*/ 1436 w 4818"/>
                <a:gd name="T95" fmla="*/ 5950 h 6616"/>
                <a:gd name="T96" fmla="*/ 1221 w 4818"/>
                <a:gd name="T97" fmla="*/ 5604 h 6616"/>
                <a:gd name="T98" fmla="*/ 988 w 4818"/>
                <a:gd name="T99" fmla="*/ 4755 h 6616"/>
                <a:gd name="T100" fmla="*/ 972 w 4818"/>
                <a:gd name="T101" fmla="*/ 4188 h 6616"/>
                <a:gd name="T102" fmla="*/ 1047 w 4818"/>
                <a:gd name="T103" fmla="*/ 3734 h 6616"/>
                <a:gd name="T104" fmla="*/ 1193 w 4818"/>
                <a:gd name="T105" fmla="*/ 3344 h 6616"/>
                <a:gd name="T106" fmla="*/ 1393 w 4818"/>
                <a:gd name="T107" fmla="*/ 3027 h 6616"/>
                <a:gd name="T108" fmla="*/ 1642 w 4818"/>
                <a:gd name="T109" fmla="*/ 2800 h 6616"/>
                <a:gd name="T110" fmla="*/ 1917 w 4818"/>
                <a:gd name="T111" fmla="*/ 2659 h 6616"/>
                <a:gd name="T112" fmla="*/ 2214 w 4818"/>
                <a:gd name="T113" fmla="*/ 2627 h 6616"/>
                <a:gd name="T114" fmla="*/ 2506 w 4818"/>
                <a:gd name="T115" fmla="*/ 2670 h 6616"/>
                <a:gd name="T116" fmla="*/ 2792 w 4818"/>
                <a:gd name="T117" fmla="*/ 2810 h 6616"/>
                <a:gd name="T118" fmla="*/ 2998 w 4818"/>
                <a:gd name="T119" fmla="*/ 3043 h 6616"/>
                <a:gd name="T120" fmla="*/ 3165 w 4818"/>
                <a:gd name="T121" fmla="*/ 3426 h 6616"/>
                <a:gd name="T122" fmla="*/ 3278 w 4818"/>
                <a:gd name="T123" fmla="*/ 4334 h 6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8" h="6616">
                  <a:moveTo>
                    <a:pt x="4143" y="206"/>
                  </a:moveTo>
                  <a:lnTo>
                    <a:pt x="4143" y="206"/>
                  </a:lnTo>
                  <a:lnTo>
                    <a:pt x="4137" y="152"/>
                  </a:lnTo>
                  <a:lnTo>
                    <a:pt x="4126" y="114"/>
                  </a:lnTo>
                  <a:lnTo>
                    <a:pt x="4116" y="81"/>
                  </a:lnTo>
                  <a:lnTo>
                    <a:pt x="4094" y="49"/>
                  </a:lnTo>
                  <a:lnTo>
                    <a:pt x="4078" y="32"/>
                  </a:lnTo>
                  <a:lnTo>
                    <a:pt x="4061" y="22"/>
                  </a:lnTo>
                  <a:lnTo>
                    <a:pt x="4040" y="11"/>
                  </a:lnTo>
                  <a:lnTo>
                    <a:pt x="4013" y="5"/>
                  </a:lnTo>
                  <a:lnTo>
                    <a:pt x="3986" y="0"/>
                  </a:lnTo>
                  <a:lnTo>
                    <a:pt x="3953" y="0"/>
                  </a:lnTo>
                  <a:lnTo>
                    <a:pt x="3953" y="0"/>
                  </a:lnTo>
                  <a:lnTo>
                    <a:pt x="3667" y="11"/>
                  </a:lnTo>
                  <a:lnTo>
                    <a:pt x="3203" y="32"/>
                  </a:lnTo>
                  <a:lnTo>
                    <a:pt x="2517" y="70"/>
                  </a:lnTo>
                  <a:lnTo>
                    <a:pt x="2517" y="70"/>
                  </a:lnTo>
                  <a:lnTo>
                    <a:pt x="2490" y="76"/>
                  </a:lnTo>
                  <a:lnTo>
                    <a:pt x="2462" y="87"/>
                  </a:lnTo>
                  <a:lnTo>
                    <a:pt x="2441" y="103"/>
                  </a:lnTo>
                  <a:lnTo>
                    <a:pt x="2430" y="119"/>
                  </a:lnTo>
                  <a:lnTo>
                    <a:pt x="2430" y="135"/>
                  </a:lnTo>
                  <a:lnTo>
                    <a:pt x="2441" y="152"/>
                  </a:lnTo>
                  <a:lnTo>
                    <a:pt x="2473" y="162"/>
                  </a:lnTo>
                  <a:lnTo>
                    <a:pt x="2517" y="173"/>
                  </a:lnTo>
                  <a:lnTo>
                    <a:pt x="2517" y="173"/>
                  </a:lnTo>
                  <a:lnTo>
                    <a:pt x="2592" y="179"/>
                  </a:lnTo>
                  <a:lnTo>
                    <a:pt x="2641" y="189"/>
                  </a:lnTo>
                  <a:lnTo>
                    <a:pt x="2695" y="206"/>
                  </a:lnTo>
                  <a:lnTo>
                    <a:pt x="2760" y="222"/>
                  </a:lnTo>
                  <a:lnTo>
                    <a:pt x="2824" y="254"/>
                  </a:lnTo>
                  <a:lnTo>
                    <a:pt x="2889" y="292"/>
                  </a:lnTo>
                  <a:lnTo>
                    <a:pt x="2954" y="335"/>
                  </a:lnTo>
                  <a:lnTo>
                    <a:pt x="3019" y="400"/>
                  </a:lnTo>
                  <a:lnTo>
                    <a:pt x="3078" y="470"/>
                  </a:lnTo>
                  <a:lnTo>
                    <a:pt x="3111" y="514"/>
                  </a:lnTo>
                  <a:lnTo>
                    <a:pt x="3138" y="562"/>
                  </a:lnTo>
                  <a:lnTo>
                    <a:pt x="3165" y="611"/>
                  </a:lnTo>
                  <a:lnTo>
                    <a:pt x="3186" y="665"/>
                  </a:lnTo>
                  <a:lnTo>
                    <a:pt x="3208" y="724"/>
                  </a:lnTo>
                  <a:lnTo>
                    <a:pt x="3230" y="789"/>
                  </a:lnTo>
                  <a:lnTo>
                    <a:pt x="3246" y="854"/>
                  </a:lnTo>
                  <a:lnTo>
                    <a:pt x="3262" y="930"/>
                  </a:lnTo>
                  <a:lnTo>
                    <a:pt x="3273" y="1005"/>
                  </a:lnTo>
                  <a:lnTo>
                    <a:pt x="3278" y="1092"/>
                  </a:lnTo>
                  <a:lnTo>
                    <a:pt x="3284" y="1179"/>
                  </a:lnTo>
                  <a:lnTo>
                    <a:pt x="3289" y="1276"/>
                  </a:lnTo>
                  <a:lnTo>
                    <a:pt x="3289" y="1276"/>
                  </a:lnTo>
                  <a:lnTo>
                    <a:pt x="3289" y="2659"/>
                  </a:lnTo>
                  <a:lnTo>
                    <a:pt x="3289" y="2659"/>
                  </a:lnTo>
                  <a:lnTo>
                    <a:pt x="3289" y="2708"/>
                  </a:lnTo>
                  <a:lnTo>
                    <a:pt x="3289" y="2708"/>
                  </a:lnTo>
                  <a:lnTo>
                    <a:pt x="3284" y="2756"/>
                  </a:lnTo>
                  <a:lnTo>
                    <a:pt x="3278" y="2783"/>
                  </a:lnTo>
                  <a:lnTo>
                    <a:pt x="3278" y="2783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57" y="2800"/>
                  </a:lnTo>
                  <a:lnTo>
                    <a:pt x="3235" y="2800"/>
                  </a:lnTo>
                  <a:lnTo>
                    <a:pt x="3208" y="2783"/>
                  </a:lnTo>
                  <a:lnTo>
                    <a:pt x="3176" y="2756"/>
                  </a:lnTo>
                  <a:lnTo>
                    <a:pt x="3176" y="2756"/>
                  </a:lnTo>
                  <a:lnTo>
                    <a:pt x="3122" y="2724"/>
                  </a:lnTo>
                  <a:lnTo>
                    <a:pt x="3040" y="2670"/>
                  </a:lnTo>
                  <a:lnTo>
                    <a:pt x="2933" y="2616"/>
                  </a:lnTo>
                  <a:lnTo>
                    <a:pt x="2797" y="2551"/>
                  </a:lnTo>
                  <a:lnTo>
                    <a:pt x="2722" y="2524"/>
                  </a:lnTo>
                  <a:lnTo>
                    <a:pt x="2641" y="2497"/>
                  </a:lnTo>
                  <a:lnTo>
                    <a:pt x="2554" y="2470"/>
                  </a:lnTo>
                  <a:lnTo>
                    <a:pt x="2462" y="2448"/>
                  </a:lnTo>
                  <a:lnTo>
                    <a:pt x="2366" y="2433"/>
                  </a:lnTo>
                  <a:lnTo>
                    <a:pt x="2268" y="2416"/>
                  </a:lnTo>
                  <a:lnTo>
                    <a:pt x="2165" y="2405"/>
                  </a:lnTo>
                  <a:lnTo>
                    <a:pt x="2063" y="2405"/>
                  </a:lnTo>
                  <a:lnTo>
                    <a:pt x="2063" y="2405"/>
                  </a:lnTo>
                  <a:lnTo>
                    <a:pt x="1977" y="2405"/>
                  </a:lnTo>
                  <a:lnTo>
                    <a:pt x="1890" y="2410"/>
                  </a:lnTo>
                  <a:lnTo>
                    <a:pt x="1798" y="2421"/>
                  </a:lnTo>
                  <a:lnTo>
                    <a:pt x="1706" y="2433"/>
                  </a:lnTo>
                  <a:lnTo>
                    <a:pt x="1620" y="2448"/>
                  </a:lnTo>
                  <a:lnTo>
                    <a:pt x="1528" y="2470"/>
                  </a:lnTo>
                  <a:lnTo>
                    <a:pt x="1442" y="2497"/>
                  </a:lnTo>
                  <a:lnTo>
                    <a:pt x="1350" y="2524"/>
                  </a:lnTo>
                  <a:lnTo>
                    <a:pt x="1264" y="2562"/>
                  </a:lnTo>
                  <a:lnTo>
                    <a:pt x="1177" y="2594"/>
                  </a:lnTo>
                  <a:lnTo>
                    <a:pt x="1091" y="2638"/>
                  </a:lnTo>
                  <a:lnTo>
                    <a:pt x="1005" y="2681"/>
                  </a:lnTo>
                  <a:lnTo>
                    <a:pt x="923" y="2735"/>
                  </a:lnTo>
                  <a:lnTo>
                    <a:pt x="842" y="2783"/>
                  </a:lnTo>
                  <a:lnTo>
                    <a:pt x="761" y="2843"/>
                  </a:lnTo>
                  <a:lnTo>
                    <a:pt x="686" y="2903"/>
                  </a:lnTo>
                  <a:lnTo>
                    <a:pt x="610" y="2967"/>
                  </a:lnTo>
                  <a:lnTo>
                    <a:pt x="540" y="3037"/>
                  </a:lnTo>
                  <a:lnTo>
                    <a:pt x="475" y="3113"/>
                  </a:lnTo>
                  <a:lnTo>
                    <a:pt x="410" y="3189"/>
                  </a:lnTo>
                  <a:lnTo>
                    <a:pt x="351" y="3270"/>
                  </a:lnTo>
                  <a:lnTo>
                    <a:pt x="291" y="3355"/>
                  </a:lnTo>
                  <a:lnTo>
                    <a:pt x="243" y="3447"/>
                  </a:lnTo>
                  <a:lnTo>
                    <a:pt x="194" y="3539"/>
                  </a:lnTo>
                  <a:lnTo>
                    <a:pt x="151" y="3642"/>
                  </a:lnTo>
                  <a:lnTo>
                    <a:pt x="113" y="3744"/>
                  </a:lnTo>
                  <a:lnTo>
                    <a:pt x="81" y="3847"/>
                  </a:lnTo>
                  <a:lnTo>
                    <a:pt x="54" y="3961"/>
                  </a:lnTo>
                  <a:lnTo>
                    <a:pt x="32" y="4074"/>
                  </a:lnTo>
                  <a:lnTo>
                    <a:pt x="16" y="4193"/>
                  </a:lnTo>
                  <a:lnTo>
                    <a:pt x="5" y="4317"/>
                  </a:lnTo>
                  <a:lnTo>
                    <a:pt x="0" y="4447"/>
                  </a:lnTo>
                  <a:lnTo>
                    <a:pt x="0" y="4447"/>
                  </a:lnTo>
                  <a:lnTo>
                    <a:pt x="5" y="4582"/>
                  </a:lnTo>
                  <a:lnTo>
                    <a:pt x="11" y="4712"/>
                  </a:lnTo>
                  <a:lnTo>
                    <a:pt x="27" y="4837"/>
                  </a:lnTo>
                  <a:lnTo>
                    <a:pt x="48" y="4961"/>
                  </a:lnTo>
                  <a:lnTo>
                    <a:pt x="75" y="5080"/>
                  </a:lnTo>
                  <a:lnTo>
                    <a:pt x="103" y="5193"/>
                  </a:lnTo>
                  <a:lnTo>
                    <a:pt x="140" y="5301"/>
                  </a:lnTo>
                  <a:lnTo>
                    <a:pt x="178" y="5404"/>
                  </a:lnTo>
                  <a:lnTo>
                    <a:pt x="226" y="5501"/>
                  </a:lnTo>
                  <a:lnTo>
                    <a:pt x="275" y="5598"/>
                  </a:lnTo>
                  <a:lnTo>
                    <a:pt x="329" y="5690"/>
                  </a:lnTo>
                  <a:lnTo>
                    <a:pt x="389" y="5776"/>
                  </a:lnTo>
                  <a:lnTo>
                    <a:pt x="448" y="5858"/>
                  </a:lnTo>
                  <a:lnTo>
                    <a:pt x="513" y="5939"/>
                  </a:lnTo>
                  <a:lnTo>
                    <a:pt x="583" y="6009"/>
                  </a:lnTo>
                  <a:lnTo>
                    <a:pt x="653" y="6079"/>
                  </a:lnTo>
                  <a:lnTo>
                    <a:pt x="729" y="6144"/>
                  </a:lnTo>
                  <a:lnTo>
                    <a:pt x="810" y="6204"/>
                  </a:lnTo>
                  <a:lnTo>
                    <a:pt x="891" y="6263"/>
                  </a:lnTo>
                  <a:lnTo>
                    <a:pt x="978" y="6312"/>
                  </a:lnTo>
                  <a:lnTo>
                    <a:pt x="1064" y="6361"/>
                  </a:lnTo>
                  <a:lnTo>
                    <a:pt x="1150" y="6403"/>
                  </a:lnTo>
                  <a:lnTo>
                    <a:pt x="1242" y="6447"/>
                  </a:lnTo>
                  <a:lnTo>
                    <a:pt x="1334" y="6479"/>
                  </a:lnTo>
                  <a:lnTo>
                    <a:pt x="1426" y="6512"/>
                  </a:lnTo>
                  <a:lnTo>
                    <a:pt x="1523" y="6539"/>
                  </a:lnTo>
                  <a:lnTo>
                    <a:pt x="1620" y="6560"/>
                  </a:lnTo>
                  <a:lnTo>
                    <a:pt x="1717" y="6577"/>
                  </a:lnTo>
                  <a:lnTo>
                    <a:pt x="1820" y="6593"/>
                  </a:lnTo>
                  <a:lnTo>
                    <a:pt x="1917" y="6604"/>
                  </a:lnTo>
                  <a:lnTo>
                    <a:pt x="2020" y="6609"/>
                  </a:lnTo>
                  <a:lnTo>
                    <a:pt x="2117" y="6609"/>
                  </a:lnTo>
                  <a:lnTo>
                    <a:pt x="2117" y="6609"/>
                  </a:lnTo>
                  <a:lnTo>
                    <a:pt x="2214" y="6609"/>
                  </a:lnTo>
                  <a:lnTo>
                    <a:pt x="2311" y="6604"/>
                  </a:lnTo>
                  <a:lnTo>
                    <a:pt x="2398" y="6587"/>
                  </a:lnTo>
                  <a:lnTo>
                    <a:pt x="2484" y="6571"/>
                  </a:lnTo>
                  <a:lnTo>
                    <a:pt x="2565" y="6555"/>
                  </a:lnTo>
                  <a:lnTo>
                    <a:pt x="2641" y="6533"/>
                  </a:lnTo>
                  <a:lnTo>
                    <a:pt x="2781" y="6485"/>
                  </a:lnTo>
                  <a:lnTo>
                    <a:pt x="2906" y="6430"/>
                  </a:lnTo>
                  <a:lnTo>
                    <a:pt x="3008" y="6376"/>
                  </a:lnTo>
                  <a:lnTo>
                    <a:pt x="3089" y="6334"/>
                  </a:lnTo>
                  <a:lnTo>
                    <a:pt x="3149" y="6296"/>
                  </a:lnTo>
                  <a:lnTo>
                    <a:pt x="3149" y="6296"/>
                  </a:lnTo>
                  <a:lnTo>
                    <a:pt x="3235" y="6247"/>
                  </a:lnTo>
                  <a:lnTo>
                    <a:pt x="3262" y="6236"/>
                  </a:lnTo>
                  <a:lnTo>
                    <a:pt x="3278" y="6236"/>
                  </a:lnTo>
                  <a:lnTo>
                    <a:pt x="3289" y="6247"/>
                  </a:lnTo>
                  <a:lnTo>
                    <a:pt x="3295" y="6269"/>
                  </a:lnTo>
                  <a:lnTo>
                    <a:pt x="3310" y="6344"/>
                  </a:lnTo>
                  <a:lnTo>
                    <a:pt x="3310" y="6344"/>
                  </a:lnTo>
                  <a:lnTo>
                    <a:pt x="3327" y="6436"/>
                  </a:lnTo>
                  <a:lnTo>
                    <a:pt x="3337" y="6485"/>
                  </a:lnTo>
                  <a:lnTo>
                    <a:pt x="3359" y="6528"/>
                  </a:lnTo>
                  <a:lnTo>
                    <a:pt x="3370" y="6550"/>
                  </a:lnTo>
                  <a:lnTo>
                    <a:pt x="3386" y="6566"/>
                  </a:lnTo>
                  <a:lnTo>
                    <a:pt x="3408" y="6582"/>
                  </a:lnTo>
                  <a:lnTo>
                    <a:pt x="3435" y="6598"/>
                  </a:lnTo>
                  <a:lnTo>
                    <a:pt x="3462" y="6604"/>
                  </a:lnTo>
                  <a:lnTo>
                    <a:pt x="3500" y="6615"/>
                  </a:lnTo>
                  <a:lnTo>
                    <a:pt x="3538" y="6615"/>
                  </a:lnTo>
                  <a:lnTo>
                    <a:pt x="3586" y="6609"/>
                  </a:lnTo>
                  <a:lnTo>
                    <a:pt x="3586" y="6609"/>
                  </a:lnTo>
                  <a:lnTo>
                    <a:pt x="3873" y="6582"/>
                  </a:lnTo>
                  <a:lnTo>
                    <a:pt x="4212" y="6539"/>
                  </a:lnTo>
                  <a:lnTo>
                    <a:pt x="4526" y="6495"/>
                  </a:lnTo>
                  <a:lnTo>
                    <a:pt x="4726" y="6468"/>
                  </a:lnTo>
                  <a:lnTo>
                    <a:pt x="4726" y="6468"/>
                  </a:lnTo>
                  <a:lnTo>
                    <a:pt x="4769" y="6452"/>
                  </a:lnTo>
                  <a:lnTo>
                    <a:pt x="4801" y="6436"/>
                  </a:lnTo>
                  <a:lnTo>
                    <a:pt x="4812" y="6414"/>
                  </a:lnTo>
                  <a:lnTo>
                    <a:pt x="4817" y="6403"/>
                  </a:lnTo>
                  <a:lnTo>
                    <a:pt x="4817" y="6393"/>
                  </a:lnTo>
                  <a:lnTo>
                    <a:pt x="4807" y="6371"/>
                  </a:lnTo>
                  <a:lnTo>
                    <a:pt x="4780" y="6355"/>
                  </a:lnTo>
                  <a:lnTo>
                    <a:pt x="4748" y="6338"/>
                  </a:lnTo>
                  <a:lnTo>
                    <a:pt x="4704" y="6334"/>
                  </a:lnTo>
                  <a:lnTo>
                    <a:pt x="4704" y="6334"/>
                  </a:lnTo>
                  <a:lnTo>
                    <a:pt x="4656" y="6328"/>
                  </a:lnTo>
                  <a:lnTo>
                    <a:pt x="4623" y="6323"/>
                  </a:lnTo>
                  <a:lnTo>
                    <a:pt x="4580" y="6312"/>
                  </a:lnTo>
                  <a:lnTo>
                    <a:pt x="4537" y="6290"/>
                  </a:lnTo>
                  <a:lnTo>
                    <a:pt x="4488" y="6263"/>
                  </a:lnTo>
                  <a:lnTo>
                    <a:pt x="4440" y="6220"/>
                  </a:lnTo>
                  <a:lnTo>
                    <a:pt x="4391" y="6166"/>
                  </a:lnTo>
                  <a:lnTo>
                    <a:pt x="4342" y="6090"/>
                  </a:lnTo>
                  <a:lnTo>
                    <a:pt x="4299" y="5998"/>
                  </a:lnTo>
                  <a:lnTo>
                    <a:pt x="4256" y="5885"/>
                  </a:lnTo>
                  <a:lnTo>
                    <a:pt x="4218" y="5744"/>
                  </a:lnTo>
                  <a:lnTo>
                    <a:pt x="4185" y="5577"/>
                  </a:lnTo>
                  <a:lnTo>
                    <a:pt x="4159" y="5377"/>
                  </a:lnTo>
                  <a:lnTo>
                    <a:pt x="4148" y="5149"/>
                  </a:lnTo>
                  <a:lnTo>
                    <a:pt x="4143" y="4890"/>
                  </a:lnTo>
                  <a:lnTo>
                    <a:pt x="4143" y="4890"/>
                  </a:lnTo>
                  <a:lnTo>
                    <a:pt x="4143" y="206"/>
                  </a:lnTo>
                  <a:close/>
                  <a:moveTo>
                    <a:pt x="3284" y="4799"/>
                  </a:moveTo>
                  <a:lnTo>
                    <a:pt x="3284" y="4799"/>
                  </a:lnTo>
                  <a:lnTo>
                    <a:pt x="3278" y="5009"/>
                  </a:lnTo>
                  <a:lnTo>
                    <a:pt x="3257" y="5204"/>
                  </a:lnTo>
                  <a:lnTo>
                    <a:pt x="3230" y="5382"/>
                  </a:lnTo>
                  <a:lnTo>
                    <a:pt x="3192" y="5539"/>
                  </a:lnTo>
                  <a:lnTo>
                    <a:pt x="3149" y="5685"/>
                  </a:lnTo>
                  <a:lnTo>
                    <a:pt x="3094" y="5814"/>
                  </a:lnTo>
                  <a:lnTo>
                    <a:pt x="3035" y="5933"/>
                  </a:lnTo>
                  <a:lnTo>
                    <a:pt x="3003" y="5982"/>
                  </a:lnTo>
                  <a:lnTo>
                    <a:pt x="2971" y="6031"/>
                  </a:lnTo>
                  <a:lnTo>
                    <a:pt x="2933" y="6079"/>
                  </a:lnTo>
                  <a:lnTo>
                    <a:pt x="2895" y="6122"/>
                  </a:lnTo>
                  <a:lnTo>
                    <a:pt x="2857" y="6160"/>
                  </a:lnTo>
                  <a:lnTo>
                    <a:pt x="2819" y="6193"/>
                  </a:lnTo>
                  <a:lnTo>
                    <a:pt x="2738" y="6258"/>
                  </a:lnTo>
                  <a:lnTo>
                    <a:pt x="2652" y="6306"/>
                  </a:lnTo>
                  <a:lnTo>
                    <a:pt x="2560" y="6344"/>
                  </a:lnTo>
                  <a:lnTo>
                    <a:pt x="2468" y="6366"/>
                  </a:lnTo>
                  <a:lnTo>
                    <a:pt x="2371" y="6382"/>
                  </a:lnTo>
                  <a:lnTo>
                    <a:pt x="2274" y="6387"/>
                  </a:lnTo>
                  <a:lnTo>
                    <a:pt x="2274" y="6387"/>
                  </a:lnTo>
                  <a:lnTo>
                    <a:pt x="2192" y="6387"/>
                  </a:lnTo>
                  <a:lnTo>
                    <a:pt x="2117" y="6376"/>
                  </a:lnTo>
                  <a:lnTo>
                    <a:pt x="2041" y="6361"/>
                  </a:lnTo>
                  <a:lnTo>
                    <a:pt x="1971" y="6344"/>
                  </a:lnTo>
                  <a:lnTo>
                    <a:pt x="1901" y="6317"/>
                  </a:lnTo>
                  <a:lnTo>
                    <a:pt x="1836" y="6285"/>
                  </a:lnTo>
                  <a:lnTo>
                    <a:pt x="1771" y="6252"/>
                  </a:lnTo>
                  <a:lnTo>
                    <a:pt x="1706" y="6214"/>
                  </a:lnTo>
                  <a:lnTo>
                    <a:pt x="1647" y="6166"/>
                  </a:lnTo>
                  <a:lnTo>
                    <a:pt x="1593" y="6117"/>
                  </a:lnTo>
                  <a:lnTo>
                    <a:pt x="1539" y="6068"/>
                  </a:lnTo>
                  <a:lnTo>
                    <a:pt x="1485" y="6009"/>
                  </a:lnTo>
                  <a:lnTo>
                    <a:pt x="1436" y="5950"/>
                  </a:lnTo>
                  <a:lnTo>
                    <a:pt x="1388" y="5890"/>
                  </a:lnTo>
                  <a:lnTo>
                    <a:pt x="1344" y="5825"/>
                  </a:lnTo>
                  <a:lnTo>
                    <a:pt x="1302" y="5755"/>
                  </a:lnTo>
                  <a:lnTo>
                    <a:pt x="1258" y="5680"/>
                  </a:lnTo>
                  <a:lnTo>
                    <a:pt x="1221" y="5604"/>
                  </a:lnTo>
                  <a:lnTo>
                    <a:pt x="1156" y="5447"/>
                  </a:lnTo>
                  <a:lnTo>
                    <a:pt x="1096" y="5285"/>
                  </a:lnTo>
                  <a:lnTo>
                    <a:pt x="1053" y="5112"/>
                  </a:lnTo>
                  <a:lnTo>
                    <a:pt x="1015" y="4933"/>
                  </a:lnTo>
                  <a:lnTo>
                    <a:pt x="988" y="4755"/>
                  </a:lnTo>
                  <a:lnTo>
                    <a:pt x="972" y="4571"/>
                  </a:lnTo>
                  <a:lnTo>
                    <a:pt x="967" y="4388"/>
                  </a:lnTo>
                  <a:lnTo>
                    <a:pt x="967" y="4388"/>
                  </a:lnTo>
                  <a:lnTo>
                    <a:pt x="972" y="4285"/>
                  </a:lnTo>
                  <a:lnTo>
                    <a:pt x="972" y="4188"/>
                  </a:lnTo>
                  <a:lnTo>
                    <a:pt x="982" y="4090"/>
                  </a:lnTo>
                  <a:lnTo>
                    <a:pt x="994" y="3998"/>
                  </a:lnTo>
                  <a:lnTo>
                    <a:pt x="1010" y="3907"/>
                  </a:lnTo>
                  <a:lnTo>
                    <a:pt x="1026" y="3820"/>
                  </a:lnTo>
                  <a:lnTo>
                    <a:pt x="1047" y="3734"/>
                  </a:lnTo>
                  <a:lnTo>
                    <a:pt x="1074" y="3648"/>
                  </a:lnTo>
                  <a:lnTo>
                    <a:pt x="1096" y="3566"/>
                  </a:lnTo>
                  <a:lnTo>
                    <a:pt x="1129" y="3491"/>
                  </a:lnTo>
                  <a:lnTo>
                    <a:pt x="1161" y="3415"/>
                  </a:lnTo>
                  <a:lnTo>
                    <a:pt x="1193" y="3344"/>
                  </a:lnTo>
                  <a:lnTo>
                    <a:pt x="1231" y="3276"/>
                  </a:lnTo>
                  <a:lnTo>
                    <a:pt x="1269" y="3211"/>
                  </a:lnTo>
                  <a:lnTo>
                    <a:pt x="1307" y="3146"/>
                  </a:lnTo>
                  <a:lnTo>
                    <a:pt x="1350" y="3086"/>
                  </a:lnTo>
                  <a:lnTo>
                    <a:pt x="1393" y="3027"/>
                  </a:lnTo>
                  <a:lnTo>
                    <a:pt x="1442" y="2978"/>
                  </a:lnTo>
                  <a:lnTo>
                    <a:pt x="1491" y="2924"/>
                  </a:lnTo>
                  <a:lnTo>
                    <a:pt x="1539" y="2881"/>
                  </a:lnTo>
                  <a:lnTo>
                    <a:pt x="1587" y="2838"/>
                  </a:lnTo>
                  <a:lnTo>
                    <a:pt x="1642" y="2800"/>
                  </a:lnTo>
                  <a:lnTo>
                    <a:pt x="1696" y="2762"/>
                  </a:lnTo>
                  <a:lnTo>
                    <a:pt x="1750" y="2729"/>
                  </a:lnTo>
                  <a:lnTo>
                    <a:pt x="1804" y="2703"/>
                  </a:lnTo>
                  <a:lnTo>
                    <a:pt x="1863" y="2681"/>
                  </a:lnTo>
                  <a:lnTo>
                    <a:pt x="1917" y="2659"/>
                  </a:lnTo>
                  <a:lnTo>
                    <a:pt x="1977" y="2643"/>
                  </a:lnTo>
                  <a:lnTo>
                    <a:pt x="2036" y="2632"/>
                  </a:lnTo>
                  <a:lnTo>
                    <a:pt x="2096" y="2627"/>
                  </a:lnTo>
                  <a:lnTo>
                    <a:pt x="2155" y="2622"/>
                  </a:lnTo>
                  <a:lnTo>
                    <a:pt x="2214" y="2627"/>
                  </a:lnTo>
                  <a:lnTo>
                    <a:pt x="2214" y="2627"/>
                  </a:lnTo>
                  <a:lnTo>
                    <a:pt x="2295" y="2632"/>
                  </a:lnTo>
                  <a:lnTo>
                    <a:pt x="2371" y="2643"/>
                  </a:lnTo>
                  <a:lnTo>
                    <a:pt x="2441" y="2654"/>
                  </a:lnTo>
                  <a:lnTo>
                    <a:pt x="2506" y="2670"/>
                  </a:lnTo>
                  <a:lnTo>
                    <a:pt x="2571" y="2692"/>
                  </a:lnTo>
                  <a:lnTo>
                    <a:pt x="2630" y="2718"/>
                  </a:lnTo>
                  <a:lnTo>
                    <a:pt x="2684" y="2746"/>
                  </a:lnTo>
                  <a:lnTo>
                    <a:pt x="2738" y="2778"/>
                  </a:lnTo>
                  <a:lnTo>
                    <a:pt x="2792" y="2810"/>
                  </a:lnTo>
                  <a:lnTo>
                    <a:pt x="2835" y="2854"/>
                  </a:lnTo>
                  <a:lnTo>
                    <a:pt x="2884" y="2892"/>
                  </a:lnTo>
                  <a:lnTo>
                    <a:pt x="2922" y="2940"/>
                  </a:lnTo>
                  <a:lnTo>
                    <a:pt x="2965" y="2989"/>
                  </a:lnTo>
                  <a:lnTo>
                    <a:pt x="2998" y="3043"/>
                  </a:lnTo>
                  <a:lnTo>
                    <a:pt x="3035" y="3097"/>
                  </a:lnTo>
                  <a:lnTo>
                    <a:pt x="3062" y="3156"/>
                  </a:lnTo>
                  <a:lnTo>
                    <a:pt x="3094" y="3221"/>
                  </a:lnTo>
                  <a:lnTo>
                    <a:pt x="3116" y="3286"/>
                  </a:lnTo>
                  <a:lnTo>
                    <a:pt x="3165" y="3426"/>
                  </a:lnTo>
                  <a:lnTo>
                    <a:pt x="3203" y="3583"/>
                  </a:lnTo>
                  <a:lnTo>
                    <a:pt x="3230" y="3750"/>
                  </a:lnTo>
                  <a:lnTo>
                    <a:pt x="3251" y="3933"/>
                  </a:lnTo>
                  <a:lnTo>
                    <a:pt x="3268" y="4128"/>
                  </a:lnTo>
                  <a:lnTo>
                    <a:pt x="3278" y="4334"/>
                  </a:lnTo>
                  <a:lnTo>
                    <a:pt x="3284" y="4550"/>
                  </a:lnTo>
                  <a:lnTo>
                    <a:pt x="3284" y="4550"/>
                  </a:lnTo>
                  <a:lnTo>
                    <a:pt x="3284" y="4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2">
              <a:extLst>
                <a:ext uri="{FF2B5EF4-FFF2-40B4-BE49-F238E27FC236}">
                  <a16:creationId xmlns:a16="http://schemas.microsoft.com/office/drawing/2014/main" id="{14FDA08B-C213-7E4F-AB0A-32BDAA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663" y="3449638"/>
              <a:ext cx="1500187" cy="1525587"/>
            </a:xfrm>
            <a:custGeom>
              <a:avLst/>
              <a:gdLst>
                <a:gd name="T0" fmla="*/ 2349 w 4165"/>
                <a:gd name="T1" fmla="*/ 2031 h 4237"/>
                <a:gd name="T2" fmla="*/ 2349 w 4165"/>
                <a:gd name="T3" fmla="*/ 2053 h 4237"/>
                <a:gd name="T4" fmla="*/ 2349 w 4165"/>
                <a:gd name="T5" fmla="*/ 2085 h 4237"/>
                <a:gd name="T6" fmla="*/ 2355 w 4165"/>
                <a:gd name="T7" fmla="*/ 2912 h 4237"/>
                <a:gd name="T8" fmla="*/ 2268 w 4165"/>
                <a:gd name="T9" fmla="*/ 3425 h 4237"/>
                <a:gd name="T10" fmla="*/ 1966 w 4165"/>
                <a:gd name="T11" fmla="*/ 3863 h 4237"/>
                <a:gd name="T12" fmla="*/ 1587 w 4165"/>
                <a:gd name="T13" fmla="*/ 3993 h 4237"/>
                <a:gd name="T14" fmla="*/ 1128 w 4165"/>
                <a:gd name="T15" fmla="*/ 3836 h 4237"/>
                <a:gd name="T16" fmla="*/ 929 w 4165"/>
                <a:gd name="T17" fmla="*/ 3512 h 4237"/>
                <a:gd name="T18" fmla="*/ 907 w 4165"/>
                <a:gd name="T19" fmla="*/ 3171 h 4237"/>
                <a:gd name="T20" fmla="*/ 1058 w 4165"/>
                <a:gd name="T21" fmla="*/ 2793 h 4237"/>
                <a:gd name="T22" fmla="*/ 1453 w 4165"/>
                <a:gd name="T23" fmla="*/ 2393 h 4237"/>
                <a:gd name="T24" fmla="*/ 1966 w 4165"/>
                <a:gd name="T25" fmla="*/ 2118 h 4237"/>
                <a:gd name="T26" fmla="*/ 2333 w 4165"/>
                <a:gd name="T27" fmla="*/ 1993 h 4237"/>
                <a:gd name="T28" fmla="*/ 2344 w 4165"/>
                <a:gd name="T29" fmla="*/ 1393 h 4237"/>
                <a:gd name="T30" fmla="*/ 2333 w 4165"/>
                <a:gd name="T31" fmla="*/ 1496 h 4237"/>
                <a:gd name="T32" fmla="*/ 2263 w 4165"/>
                <a:gd name="T33" fmla="*/ 1691 h 4237"/>
                <a:gd name="T34" fmla="*/ 2020 w 4165"/>
                <a:gd name="T35" fmla="*/ 1890 h 4237"/>
                <a:gd name="T36" fmla="*/ 1177 w 4165"/>
                <a:gd name="T37" fmla="*/ 2096 h 4237"/>
                <a:gd name="T38" fmla="*/ 659 w 4165"/>
                <a:gd name="T39" fmla="*/ 2236 h 4237"/>
                <a:gd name="T40" fmla="*/ 210 w 4165"/>
                <a:gd name="T41" fmla="*/ 2555 h 4237"/>
                <a:gd name="T42" fmla="*/ 43 w 4165"/>
                <a:gd name="T43" fmla="*/ 2852 h 4237"/>
                <a:gd name="T44" fmla="*/ 0 w 4165"/>
                <a:gd name="T45" fmla="*/ 3182 h 4237"/>
                <a:gd name="T46" fmla="*/ 86 w 4165"/>
                <a:gd name="T47" fmla="*/ 3577 h 4237"/>
                <a:gd name="T48" fmla="*/ 291 w 4165"/>
                <a:gd name="T49" fmla="*/ 3863 h 4237"/>
                <a:gd name="T50" fmla="*/ 794 w 4165"/>
                <a:gd name="T51" fmla="*/ 4150 h 4237"/>
                <a:gd name="T52" fmla="*/ 1344 w 4165"/>
                <a:gd name="T53" fmla="*/ 4231 h 4237"/>
                <a:gd name="T54" fmla="*/ 1847 w 4165"/>
                <a:gd name="T55" fmla="*/ 4139 h 4237"/>
                <a:gd name="T56" fmla="*/ 2322 w 4165"/>
                <a:gd name="T57" fmla="*/ 3874 h 4237"/>
                <a:gd name="T58" fmla="*/ 2425 w 4165"/>
                <a:gd name="T59" fmla="*/ 3858 h 4237"/>
                <a:gd name="T60" fmla="*/ 2684 w 4165"/>
                <a:gd name="T61" fmla="*/ 4074 h 4237"/>
                <a:gd name="T62" fmla="*/ 3105 w 4165"/>
                <a:gd name="T63" fmla="*/ 4215 h 4237"/>
                <a:gd name="T64" fmla="*/ 3618 w 4165"/>
                <a:gd name="T65" fmla="*/ 4225 h 4237"/>
                <a:gd name="T66" fmla="*/ 4002 w 4165"/>
                <a:gd name="T67" fmla="*/ 4079 h 4237"/>
                <a:gd name="T68" fmla="*/ 4153 w 4165"/>
                <a:gd name="T69" fmla="*/ 3852 h 4237"/>
                <a:gd name="T70" fmla="*/ 4148 w 4165"/>
                <a:gd name="T71" fmla="*/ 3744 h 4237"/>
                <a:gd name="T72" fmla="*/ 4051 w 4165"/>
                <a:gd name="T73" fmla="*/ 3739 h 4237"/>
                <a:gd name="T74" fmla="*/ 3915 w 4165"/>
                <a:gd name="T75" fmla="*/ 3928 h 4237"/>
                <a:gd name="T76" fmla="*/ 3689 w 4165"/>
                <a:gd name="T77" fmla="*/ 4004 h 4237"/>
                <a:gd name="T78" fmla="*/ 3446 w 4165"/>
                <a:gd name="T79" fmla="*/ 3917 h 4237"/>
                <a:gd name="T80" fmla="*/ 3251 w 4165"/>
                <a:gd name="T81" fmla="*/ 3490 h 4237"/>
                <a:gd name="T82" fmla="*/ 3213 w 4165"/>
                <a:gd name="T83" fmla="*/ 1101 h 4237"/>
                <a:gd name="T84" fmla="*/ 3100 w 4165"/>
                <a:gd name="T85" fmla="*/ 627 h 4237"/>
                <a:gd name="T86" fmla="*/ 2879 w 4165"/>
                <a:gd name="T87" fmla="*/ 362 h 4237"/>
                <a:gd name="T88" fmla="*/ 2533 w 4165"/>
                <a:gd name="T89" fmla="*/ 157 h 4237"/>
                <a:gd name="T90" fmla="*/ 1949 w 4165"/>
                <a:gd name="T91" fmla="*/ 22 h 4237"/>
                <a:gd name="T92" fmla="*/ 1188 w 4165"/>
                <a:gd name="T93" fmla="*/ 16 h 4237"/>
                <a:gd name="T94" fmla="*/ 697 w 4165"/>
                <a:gd name="T95" fmla="*/ 130 h 4237"/>
                <a:gd name="T96" fmla="*/ 404 w 4165"/>
                <a:gd name="T97" fmla="*/ 308 h 4237"/>
                <a:gd name="T98" fmla="*/ 205 w 4165"/>
                <a:gd name="T99" fmla="*/ 675 h 4237"/>
                <a:gd name="T100" fmla="*/ 221 w 4165"/>
                <a:gd name="T101" fmla="*/ 977 h 4237"/>
                <a:gd name="T102" fmla="*/ 367 w 4165"/>
                <a:gd name="T103" fmla="*/ 1134 h 4237"/>
                <a:gd name="T104" fmla="*/ 610 w 4165"/>
                <a:gd name="T105" fmla="*/ 1183 h 4237"/>
                <a:gd name="T106" fmla="*/ 858 w 4165"/>
                <a:gd name="T107" fmla="*/ 1074 h 4237"/>
                <a:gd name="T108" fmla="*/ 1020 w 4165"/>
                <a:gd name="T109" fmla="*/ 740 h 4237"/>
                <a:gd name="T110" fmla="*/ 1161 w 4165"/>
                <a:gd name="T111" fmla="*/ 384 h 4237"/>
                <a:gd name="T112" fmla="*/ 1512 w 4165"/>
                <a:gd name="T113" fmla="*/ 216 h 4237"/>
                <a:gd name="T114" fmla="*/ 1912 w 4165"/>
                <a:gd name="T115" fmla="*/ 287 h 4237"/>
                <a:gd name="T116" fmla="*/ 2230 w 4165"/>
                <a:gd name="T117" fmla="*/ 627 h 4237"/>
                <a:gd name="T118" fmla="*/ 2344 w 4165"/>
                <a:gd name="T119" fmla="*/ 1177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5" h="4237">
                  <a:moveTo>
                    <a:pt x="2333" y="1993"/>
                  </a:moveTo>
                  <a:lnTo>
                    <a:pt x="2333" y="1993"/>
                  </a:lnTo>
                  <a:lnTo>
                    <a:pt x="2344" y="2009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49" y="2085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49" y="3020"/>
                  </a:lnTo>
                  <a:lnTo>
                    <a:pt x="2338" y="3128"/>
                  </a:lnTo>
                  <a:lnTo>
                    <a:pt x="2322" y="3231"/>
                  </a:lnTo>
                  <a:lnTo>
                    <a:pt x="2301" y="3334"/>
                  </a:lnTo>
                  <a:lnTo>
                    <a:pt x="2268" y="3425"/>
                  </a:lnTo>
                  <a:lnTo>
                    <a:pt x="2230" y="3517"/>
                  </a:lnTo>
                  <a:lnTo>
                    <a:pt x="2192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66" y="3863"/>
                  </a:lnTo>
                  <a:lnTo>
                    <a:pt x="1901" y="3907"/>
                  </a:lnTo>
                  <a:lnTo>
                    <a:pt x="1825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7" y="3993"/>
                  </a:lnTo>
                  <a:lnTo>
                    <a:pt x="1587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7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8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999" y="3680"/>
                  </a:lnTo>
                  <a:lnTo>
                    <a:pt x="972" y="3626"/>
                  </a:lnTo>
                  <a:lnTo>
                    <a:pt x="945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34" y="3058"/>
                  </a:lnTo>
                  <a:lnTo>
                    <a:pt x="956" y="2993"/>
                  </a:lnTo>
                  <a:lnTo>
                    <a:pt x="982" y="2928"/>
                  </a:lnTo>
                  <a:lnTo>
                    <a:pt x="1015" y="2863"/>
                  </a:lnTo>
                  <a:lnTo>
                    <a:pt x="1058" y="2793"/>
                  </a:lnTo>
                  <a:lnTo>
                    <a:pt x="1101" y="2728"/>
                  </a:lnTo>
                  <a:lnTo>
                    <a:pt x="1156" y="2658"/>
                  </a:lnTo>
                  <a:lnTo>
                    <a:pt x="1220" y="2588"/>
                  </a:lnTo>
                  <a:lnTo>
                    <a:pt x="1290" y="2523"/>
                  </a:lnTo>
                  <a:lnTo>
                    <a:pt x="1366" y="2458"/>
                  </a:lnTo>
                  <a:lnTo>
                    <a:pt x="1453" y="2393"/>
                  </a:lnTo>
                  <a:lnTo>
                    <a:pt x="1550" y="2334"/>
                  </a:lnTo>
                  <a:lnTo>
                    <a:pt x="1550" y="2334"/>
                  </a:lnTo>
                  <a:lnTo>
                    <a:pt x="1598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66" y="2118"/>
                  </a:lnTo>
                  <a:lnTo>
                    <a:pt x="2117" y="2053"/>
                  </a:lnTo>
                  <a:lnTo>
                    <a:pt x="2284" y="1988"/>
                  </a:lnTo>
                  <a:lnTo>
                    <a:pt x="2284" y="1988"/>
                  </a:lnTo>
                  <a:lnTo>
                    <a:pt x="2311" y="1982"/>
                  </a:lnTo>
                  <a:lnTo>
                    <a:pt x="2322" y="1982"/>
                  </a:lnTo>
                  <a:lnTo>
                    <a:pt x="2333" y="1993"/>
                  </a:lnTo>
                  <a:close/>
                  <a:moveTo>
                    <a:pt x="2344" y="1177"/>
                  </a:moveTo>
                  <a:lnTo>
                    <a:pt x="2344" y="1177"/>
                  </a:lnTo>
                  <a:lnTo>
                    <a:pt x="2344" y="1177"/>
                  </a:lnTo>
                  <a:lnTo>
                    <a:pt x="2344" y="1296"/>
                  </a:lnTo>
                  <a:lnTo>
                    <a:pt x="2344" y="1393"/>
                  </a:lnTo>
                  <a:lnTo>
                    <a:pt x="2344" y="1393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17" y="1582"/>
                  </a:lnTo>
                  <a:lnTo>
                    <a:pt x="2290" y="1642"/>
                  </a:lnTo>
                  <a:lnTo>
                    <a:pt x="2263" y="1691"/>
                  </a:lnTo>
                  <a:lnTo>
                    <a:pt x="2230" y="1739"/>
                  </a:lnTo>
                  <a:lnTo>
                    <a:pt x="2187" y="1783"/>
                  </a:lnTo>
                  <a:lnTo>
                    <a:pt x="2139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66" y="1912"/>
                  </a:lnTo>
                  <a:lnTo>
                    <a:pt x="1912" y="1934"/>
                  </a:lnTo>
                  <a:lnTo>
                    <a:pt x="1771" y="1972"/>
                  </a:lnTo>
                  <a:lnTo>
                    <a:pt x="1620" y="2009"/>
                  </a:lnTo>
                  <a:lnTo>
                    <a:pt x="1458" y="2047"/>
                  </a:lnTo>
                  <a:lnTo>
                    <a:pt x="1177" y="2096"/>
                  </a:lnTo>
                  <a:lnTo>
                    <a:pt x="1020" y="2129"/>
                  </a:lnTo>
                  <a:lnTo>
                    <a:pt x="1020" y="2129"/>
                  </a:lnTo>
                  <a:lnTo>
                    <a:pt x="896" y="2156"/>
                  </a:lnTo>
                  <a:lnTo>
                    <a:pt x="821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8" y="2442"/>
                  </a:lnTo>
                  <a:lnTo>
                    <a:pt x="243" y="2512"/>
                  </a:lnTo>
                  <a:lnTo>
                    <a:pt x="210" y="2555"/>
                  </a:lnTo>
                  <a:lnTo>
                    <a:pt x="172" y="2599"/>
                  </a:lnTo>
                  <a:lnTo>
                    <a:pt x="140" y="2642"/>
                  </a:lnTo>
                  <a:lnTo>
                    <a:pt x="113" y="2691"/>
                  </a:lnTo>
                  <a:lnTo>
                    <a:pt x="86" y="2739"/>
                  </a:lnTo>
                  <a:lnTo>
                    <a:pt x="65" y="2793"/>
                  </a:lnTo>
                  <a:lnTo>
                    <a:pt x="43" y="2852"/>
                  </a:lnTo>
                  <a:lnTo>
                    <a:pt x="27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1" y="3328"/>
                  </a:lnTo>
                  <a:lnTo>
                    <a:pt x="27" y="3393"/>
                  </a:lnTo>
                  <a:lnTo>
                    <a:pt x="38" y="3458"/>
                  </a:lnTo>
                  <a:lnTo>
                    <a:pt x="59" y="3517"/>
                  </a:lnTo>
                  <a:lnTo>
                    <a:pt x="86" y="3577"/>
                  </a:lnTo>
                  <a:lnTo>
                    <a:pt x="107" y="3631"/>
                  </a:lnTo>
                  <a:lnTo>
                    <a:pt x="140" y="3685"/>
                  </a:lnTo>
                  <a:lnTo>
                    <a:pt x="172" y="3733"/>
                  </a:lnTo>
                  <a:lnTo>
                    <a:pt x="210" y="3777"/>
                  </a:lnTo>
                  <a:lnTo>
                    <a:pt x="248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0" y="4204"/>
                  </a:lnTo>
                  <a:lnTo>
                    <a:pt x="1128" y="4220"/>
                  </a:lnTo>
                  <a:lnTo>
                    <a:pt x="1237" y="4225"/>
                  </a:lnTo>
                  <a:lnTo>
                    <a:pt x="1344" y="4231"/>
                  </a:lnTo>
                  <a:lnTo>
                    <a:pt x="1344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1" y="4182"/>
                  </a:lnTo>
                  <a:lnTo>
                    <a:pt x="1777" y="4166"/>
                  </a:lnTo>
                  <a:lnTo>
                    <a:pt x="1847" y="4139"/>
                  </a:lnTo>
                  <a:lnTo>
                    <a:pt x="1917" y="4117"/>
                  </a:lnTo>
                  <a:lnTo>
                    <a:pt x="1976" y="4090"/>
                  </a:lnTo>
                  <a:lnTo>
                    <a:pt x="2090" y="4031"/>
                  </a:lnTo>
                  <a:lnTo>
                    <a:pt x="2187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09" y="3842"/>
                  </a:lnTo>
                  <a:lnTo>
                    <a:pt x="2425" y="3858"/>
                  </a:lnTo>
                  <a:lnTo>
                    <a:pt x="2462" y="3901"/>
                  </a:lnTo>
                  <a:lnTo>
                    <a:pt x="2462" y="3901"/>
                  </a:lnTo>
                  <a:lnTo>
                    <a:pt x="2500" y="3939"/>
                  </a:lnTo>
                  <a:lnTo>
                    <a:pt x="2560" y="3993"/>
                  </a:lnTo>
                  <a:lnTo>
                    <a:pt x="2636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7" y="4128"/>
                  </a:lnTo>
                  <a:lnTo>
                    <a:pt x="2862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5" y="4215"/>
                  </a:lnTo>
                  <a:lnTo>
                    <a:pt x="3197" y="4225"/>
                  </a:lnTo>
                  <a:lnTo>
                    <a:pt x="3300" y="4236"/>
                  </a:lnTo>
                  <a:lnTo>
                    <a:pt x="3413" y="4236"/>
                  </a:lnTo>
                  <a:lnTo>
                    <a:pt x="3413" y="4236"/>
                  </a:lnTo>
                  <a:lnTo>
                    <a:pt x="3521" y="4231"/>
                  </a:lnTo>
                  <a:lnTo>
                    <a:pt x="3618" y="4225"/>
                  </a:lnTo>
                  <a:lnTo>
                    <a:pt x="3705" y="4209"/>
                  </a:lnTo>
                  <a:lnTo>
                    <a:pt x="3781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34" y="4047"/>
                  </a:lnTo>
                  <a:lnTo>
                    <a:pt x="4067" y="4014"/>
                  </a:lnTo>
                  <a:lnTo>
                    <a:pt x="4089" y="3982"/>
                  </a:lnTo>
                  <a:lnTo>
                    <a:pt x="4110" y="3950"/>
                  </a:lnTo>
                  <a:lnTo>
                    <a:pt x="4137" y="3896"/>
                  </a:lnTo>
                  <a:lnTo>
                    <a:pt x="4153" y="3852"/>
                  </a:lnTo>
                  <a:lnTo>
                    <a:pt x="4153" y="3852"/>
                  </a:lnTo>
                  <a:lnTo>
                    <a:pt x="4164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099" y="3717"/>
                  </a:lnTo>
                  <a:lnTo>
                    <a:pt x="4089" y="3717"/>
                  </a:lnTo>
                  <a:lnTo>
                    <a:pt x="4072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34" y="3755"/>
                  </a:lnTo>
                  <a:lnTo>
                    <a:pt x="4029" y="3777"/>
                  </a:lnTo>
                  <a:lnTo>
                    <a:pt x="4029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5" y="3928"/>
                  </a:lnTo>
                  <a:lnTo>
                    <a:pt x="3867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46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2" y="3760"/>
                  </a:lnTo>
                  <a:lnTo>
                    <a:pt x="3300" y="3685"/>
                  </a:lnTo>
                  <a:lnTo>
                    <a:pt x="3273" y="3599"/>
                  </a:lnTo>
                  <a:lnTo>
                    <a:pt x="3251" y="3490"/>
                  </a:lnTo>
                  <a:lnTo>
                    <a:pt x="3230" y="3372"/>
                  </a:lnTo>
                  <a:lnTo>
                    <a:pt x="3219" y="3231"/>
                  </a:lnTo>
                  <a:lnTo>
                    <a:pt x="3213" y="3068"/>
                  </a:lnTo>
                  <a:lnTo>
                    <a:pt x="3213" y="3068"/>
                  </a:lnTo>
                  <a:lnTo>
                    <a:pt x="3213" y="1101"/>
                  </a:lnTo>
                  <a:lnTo>
                    <a:pt x="3213" y="1101"/>
                  </a:lnTo>
                  <a:lnTo>
                    <a:pt x="3208" y="988"/>
                  </a:lnTo>
                  <a:lnTo>
                    <a:pt x="3192" y="881"/>
                  </a:lnTo>
                  <a:lnTo>
                    <a:pt x="3165" y="773"/>
                  </a:lnTo>
                  <a:lnTo>
                    <a:pt x="3143" y="724"/>
                  </a:lnTo>
                  <a:lnTo>
                    <a:pt x="3122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0" y="530"/>
                  </a:lnTo>
                  <a:lnTo>
                    <a:pt x="3002" y="486"/>
                  </a:lnTo>
                  <a:lnTo>
                    <a:pt x="2965" y="443"/>
                  </a:lnTo>
                  <a:lnTo>
                    <a:pt x="2922" y="400"/>
                  </a:lnTo>
                  <a:lnTo>
                    <a:pt x="2879" y="362"/>
                  </a:lnTo>
                  <a:lnTo>
                    <a:pt x="2830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33" y="157"/>
                  </a:lnTo>
                  <a:lnTo>
                    <a:pt x="2462" y="130"/>
                  </a:lnTo>
                  <a:lnTo>
                    <a:pt x="2387" y="108"/>
                  </a:lnTo>
                  <a:lnTo>
                    <a:pt x="2306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49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88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6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78" y="184"/>
                  </a:lnTo>
                  <a:lnTo>
                    <a:pt x="529" y="211"/>
                  </a:lnTo>
                  <a:lnTo>
                    <a:pt x="480" y="243"/>
                  </a:lnTo>
                  <a:lnTo>
                    <a:pt x="442" y="276"/>
                  </a:lnTo>
                  <a:lnTo>
                    <a:pt x="404" y="308"/>
                  </a:lnTo>
                  <a:lnTo>
                    <a:pt x="367" y="346"/>
                  </a:lnTo>
                  <a:lnTo>
                    <a:pt x="313" y="411"/>
                  </a:lnTo>
                  <a:lnTo>
                    <a:pt x="270" y="481"/>
                  </a:lnTo>
                  <a:lnTo>
                    <a:pt x="243" y="551"/>
                  </a:lnTo>
                  <a:lnTo>
                    <a:pt x="221" y="616"/>
                  </a:lnTo>
                  <a:lnTo>
                    <a:pt x="205" y="675"/>
                  </a:lnTo>
                  <a:lnTo>
                    <a:pt x="199" y="729"/>
                  </a:lnTo>
                  <a:lnTo>
                    <a:pt x="194" y="811"/>
                  </a:lnTo>
                  <a:lnTo>
                    <a:pt x="194" y="811"/>
                  </a:lnTo>
                  <a:lnTo>
                    <a:pt x="194" y="876"/>
                  </a:lnTo>
                  <a:lnTo>
                    <a:pt x="210" y="946"/>
                  </a:lnTo>
                  <a:lnTo>
                    <a:pt x="221" y="977"/>
                  </a:lnTo>
                  <a:lnTo>
                    <a:pt x="232" y="1009"/>
                  </a:lnTo>
                  <a:lnTo>
                    <a:pt x="253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29" y="1112"/>
                  </a:lnTo>
                  <a:lnTo>
                    <a:pt x="367" y="1134"/>
                  </a:lnTo>
                  <a:lnTo>
                    <a:pt x="404" y="1150"/>
                  </a:lnTo>
                  <a:lnTo>
                    <a:pt x="448" y="1166"/>
                  </a:lnTo>
                  <a:lnTo>
                    <a:pt x="496" y="1177"/>
                  </a:lnTo>
                  <a:lnTo>
                    <a:pt x="551" y="1183"/>
                  </a:lnTo>
                  <a:lnTo>
                    <a:pt x="610" y="1183"/>
                  </a:lnTo>
                  <a:lnTo>
                    <a:pt x="610" y="1183"/>
                  </a:lnTo>
                  <a:lnTo>
                    <a:pt x="664" y="1183"/>
                  </a:lnTo>
                  <a:lnTo>
                    <a:pt x="712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31" y="1107"/>
                  </a:lnTo>
                  <a:lnTo>
                    <a:pt x="858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0" y="935"/>
                  </a:lnTo>
                  <a:lnTo>
                    <a:pt x="982" y="859"/>
                  </a:lnTo>
                  <a:lnTo>
                    <a:pt x="1020" y="740"/>
                  </a:lnTo>
                  <a:lnTo>
                    <a:pt x="1020" y="740"/>
                  </a:lnTo>
                  <a:lnTo>
                    <a:pt x="1037" y="675"/>
                  </a:lnTo>
                  <a:lnTo>
                    <a:pt x="1058" y="600"/>
                  </a:lnTo>
                  <a:lnTo>
                    <a:pt x="1085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1" y="384"/>
                  </a:lnTo>
                  <a:lnTo>
                    <a:pt x="1199" y="341"/>
                  </a:lnTo>
                  <a:lnTo>
                    <a:pt x="1248" y="308"/>
                  </a:lnTo>
                  <a:lnTo>
                    <a:pt x="1296" y="276"/>
                  </a:lnTo>
                  <a:lnTo>
                    <a:pt x="1361" y="249"/>
                  </a:lnTo>
                  <a:lnTo>
                    <a:pt x="1431" y="232"/>
                  </a:lnTo>
                  <a:lnTo>
                    <a:pt x="1512" y="216"/>
                  </a:lnTo>
                  <a:lnTo>
                    <a:pt x="1609" y="216"/>
                  </a:lnTo>
                  <a:lnTo>
                    <a:pt x="1609" y="216"/>
                  </a:lnTo>
                  <a:lnTo>
                    <a:pt x="1690" y="222"/>
                  </a:lnTo>
                  <a:lnTo>
                    <a:pt x="1771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6" y="324"/>
                  </a:lnTo>
                  <a:lnTo>
                    <a:pt x="2041" y="373"/>
                  </a:lnTo>
                  <a:lnTo>
                    <a:pt x="2095" y="427"/>
                  </a:lnTo>
                  <a:lnTo>
                    <a:pt x="2144" y="486"/>
                  </a:lnTo>
                  <a:lnTo>
                    <a:pt x="2192" y="551"/>
                  </a:lnTo>
                  <a:lnTo>
                    <a:pt x="2230" y="627"/>
                  </a:lnTo>
                  <a:lnTo>
                    <a:pt x="2263" y="702"/>
                  </a:lnTo>
                  <a:lnTo>
                    <a:pt x="2290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4" y="1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8C0E3D94-E85D-664E-A7C1-6173677E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449638"/>
              <a:ext cx="1500188" cy="1525587"/>
            </a:xfrm>
            <a:custGeom>
              <a:avLst/>
              <a:gdLst>
                <a:gd name="T0" fmla="*/ 2339 w 4165"/>
                <a:gd name="T1" fmla="*/ 2009 h 4237"/>
                <a:gd name="T2" fmla="*/ 2350 w 4165"/>
                <a:gd name="T3" fmla="*/ 2069 h 4237"/>
                <a:gd name="T4" fmla="*/ 2350 w 4165"/>
                <a:gd name="T5" fmla="*/ 3020 h 4237"/>
                <a:gd name="T6" fmla="*/ 2188 w 4165"/>
                <a:gd name="T7" fmla="*/ 3599 h 4237"/>
                <a:gd name="T8" fmla="*/ 1826 w 4165"/>
                <a:gd name="T9" fmla="*/ 3944 h 4237"/>
                <a:gd name="T10" fmla="*/ 1394 w 4165"/>
                <a:gd name="T11" fmla="*/ 3972 h 4237"/>
                <a:gd name="T12" fmla="*/ 1032 w 4165"/>
                <a:gd name="T13" fmla="*/ 3733 h 4237"/>
                <a:gd name="T14" fmla="*/ 902 w 4165"/>
                <a:gd name="T15" fmla="*/ 3410 h 4237"/>
                <a:gd name="T16" fmla="*/ 919 w 4165"/>
                <a:gd name="T17" fmla="*/ 3117 h 4237"/>
                <a:gd name="T18" fmla="*/ 1102 w 4165"/>
                <a:gd name="T19" fmla="*/ 2728 h 4237"/>
                <a:gd name="T20" fmla="*/ 1551 w 4165"/>
                <a:gd name="T21" fmla="*/ 2334 h 4237"/>
                <a:gd name="T22" fmla="*/ 2112 w 4165"/>
                <a:gd name="T23" fmla="*/ 2053 h 4237"/>
                <a:gd name="T24" fmla="*/ 2345 w 4165"/>
                <a:gd name="T25" fmla="*/ 1199 h 4237"/>
                <a:gd name="T26" fmla="*/ 2345 w 4165"/>
                <a:gd name="T27" fmla="*/ 1382 h 4237"/>
                <a:gd name="T28" fmla="*/ 2155 w 4165"/>
                <a:gd name="T29" fmla="*/ 1804 h 4237"/>
                <a:gd name="T30" fmla="*/ 1772 w 4165"/>
                <a:gd name="T31" fmla="*/ 1972 h 4237"/>
                <a:gd name="T32" fmla="*/ 897 w 4165"/>
                <a:gd name="T33" fmla="*/ 2156 h 4237"/>
                <a:gd name="T34" fmla="*/ 400 w 4165"/>
                <a:gd name="T35" fmla="*/ 2377 h 4237"/>
                <a:gd name="T36" fmla="*/ 114 w 4165"/>
                <a:gd name="T37" fmla="*/ 2691 h 4237"/>
                <a:gd name="T38" fmla="*/ 6 w 4165"/>
                <a:gd name="T39" fmla="*/ 3042 h 4237"/>
                <a:gd name="T40" fmla="*/ 22 w 4165"/>
                <a:gd name="T41" fmla="*/ 3393 h 4237"/>
                <a:gd name="T42" fmla="*/ 173 w 4165"/>
                <a:gd name="T43" fmla="*/ 3733 h 4237"/>
                <a:gd name="T44" fmla="*/ 470 w 4165"/>
                <a:gd name="T45" fmla="*/ 4009 h 4237"/>
                <a:gd name="T46" fmla="*/ 1129 w 4165"/>
                <a:gd name="T47" fmla="*/ 4220 h 4237"/>
                <a:gd name="T48" fmla="*/ 1615 w 4165"/>
                <a:gd name="T49" fmla="*/ 4198 h 4237"/>
                <a:gd name="T50" fmla="*/ 2091 w 4165"/>
                <a:gd name="T51" fmla="*/ 4031 h 4237"/>
                <a:gd name="T52" fmla="*/ 2382 w 4165"/>
                <a:gd name="T53" fmla="*/ 3836 h 4237"/>
                <a:gd name="T54" fmla="*/ 2501 w 4165"/>
                <a:gd name="T55" fmla="*/ 3939 h 4237"/>
                <a:gd name="T56" fmla="*/ 2863 w 4165"/>
                <a:gd name="T57" fmla="*/ 4155 h 4237"/>
                <a:gd name="T58" fmla="*/ 3409 w 4165"/>
                <a:gd name="T59" fmla="*/ 4236 h 4237"/>
                <a:gd name="T60" fmla="*/ 3846 w 4165"/>
                <a:gd name="T61" fmla="*/ 4166 h 4237"/>
                <a:gd name="T62" fmla="*/ 4089 w 4165"/>
                <a:gd name="T63" fmla="*/ 3982 h 4237"/>
                <a:gd name="T64" fmla="*/ 4164 w 4165"/>
                <a:gd name="T65" fmla="*/ 3809 h 4237"/>
                <a:gd name="T66" fmla="*/ 4084 w 4165"/>
                <a:gd name="T67" fmla="*/ 3717 h 4237"/>
                <a:gd name="T68" fmla="*/ 4024 w 4165"/>
                <a:gd name="T69" fmla="*/ 3777 h 4237"/>
                <a:gd name="T70" fmla="*/ 3771 w 4165"/>
                <a:gd name="T71" fmla="*/ 3993 h 4237"/>
                <a:gd name="T72" fmla="*/ 3560 w 4165"/>
                <a:gd name="T73" fmla="*/ 3982 h 4237"/>
                <a:gd name="T74" fmla="*/ 3333 w 4165"/>
                <a:gd name="T75" fmla="*/ 3760 h 4237"/>
                <a:gd name="T76" fmla="*/ 3214 w 4165"/>
                <a:gd name="T77" fmla="*/ 3068 h 4237"/>
                <a:gd name="T78" fmla="*/ 3160 w 4165"/>
                <a:gd name="T79" fmla="*/ 773 h 4237"/>
                <a:gd name="T80" fmla="*/ 3004 w 4165"/>
                <a:gd name="T81" fmla="*/ 486 h 4237"/>
                <a:gd name="T82" fmla="*/ 2722 w 4165"/>
                <a:gd name="T83" fmla="*/ 254 h 4237"/>
                <a:gd name="T84" fmla="*/ 2307 w 4165"/>
                <a:gd name="T85" fmla="*/ 86 h 4237"/>
                <a:gd name="T86" fmla="*/ 1524 w 4165"/>
                <a:gd name="T87" fmla="*/ 0 h 4237"/>
                <a:gd name="T88" fmla="*/ 913 w 4165"/>
                <a:gd name="T89" fmla="*/ 59 h 4237"/>
                <a:gd name="T90" fmla="*/ 524 w 4165"/>
                <a:gd name="T91" fmla="*/ 211 h 4237"/>
                <a:gd name="T92" fmla="*/ 270 w 4165"/>
                <a:gd name="T93" fmla="*/ 481 h 4237"/>
                <a:gd name="T94" fmla="*/ 189 w 4165"/>
                <a:gd name="T95" fmla="*/ 811 h 4237"/>
                <a:gd name="T96" fmla="*/ 270 w 4165"/>
                <a:gd name="T97" fmla="*/ 1064 h 4237"/>
                <a:gd name="T98" fmla="*/ 497 w 4165"/>
                <a:gd name="T99" fmla="*/ 1177 h 4237"/>
                <a:gd name="T100" fmla="*/ 756 w 4165"/>
                <a:gd name="T101" fmla="*/ 1156 h 4237"/>
                <a:gd name="T102" fmla="*/ 951 w 4165"/>
                <a:gd name="T103" fmla="*/ 935 h 4237"/>
                <a:gd name="T104" fmla="*/ 1086 w 4165"/>
                <a:gd name="T105" fmla="*/ 513 h 4237"/>
                <a:gd name="T106" fmla="*/ 1296 w 4165"/>
                <a:gd name="T107" fmla="*/ 276 h 4237"/>
                <a:gd name="T108" fmla="*/ 1691 w 4165"/>
                <a:gd name="T109" fmla="*/ 222 h 4237"/>
                <a:gd name="T110" fmla="*/ 2096 w 4165"/>
                <a:gd name="T111" fmla="*/ 427 h 4237"/>
                <a:gd name="T112" fmla="*/ 2312 w 4165"/>
                <a:gd name="T113" fmla="*/ 886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65" h="4237">
                  <a:moveTo>
                    <a:pt x="2328" y="1993"/>
                  </a:moveTo>
                  <a:lnTo>
                    <a:pt x="2328" y="1993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15"/>
                  </a:lnTo>
                  <a:lnTo>
                    <a:pt x="2339" y="2015"/>
                  </a:lnTo>
                  <a:lnTo>
                    <a:pt x="2345" y="2042"/>
                  </a:lnTo>
                  <a:lnTo>
                    <a:pt x="2350" y="2085"/>
                  </a:lnTo>
                  <a:lnTo>
                    <a:pt x="2350" y="2085"/>
                  </a:lnTo>
                  <a:lnTo>
                    <a:pt x="2350" y="2069"/>
                  </a:lnTo>
                  <a:lnTo>
                    <a:pt x="2350" y="2069"/>
                  </a:lnTo>
                  <a:lnTo>
                    <a:pt x="2350" y="2080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3020"/>
                  </a:lnTo>
                  <a:lnTo>
                    <a:pt x="2339" y="3128"/>
                  </a:lnTo>
                  <a:lnTo>
                    <a:pt x="2323" y="3231"/>
                  </a:lnTo>
                  <a:lnTo>
                    <a:pt x="2296" y="3334"/>
                  </a:lnTo>
                  <a:lnTo>
                    <a:pt x="2269" y="3425"/>
                  </a:lnTo>
                  <a:lnTo>
                    <a:pt x="2231" y="3517"/>
                  </a:lnTo>
                  <a:lnTo>
                    <a:pt x="2188" y="3599"/>
                  </a:lnTo>
                  <a:lnTo>
                    <a:pt x="2140" y="3680"/>
                  </a:lnTo>
                  <a:lnTo>
                    <a:pt x="2085" y="3750"/>
                  </a:lnTo>
                  <a:lnTo>
                    <a:pt x="2026" y="3809"/>
                  </a:lnTo>
                  <a:lnTo>
                    <a:pt x="1966" y="3863"/>
                  </a:lnTo>
                  <a:lnTo>
                    <a:pt x="1896" y="3907"/>
                  </a:lnTo>
                  <a:lnTo>
                    <a:pt x="1826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3" y="3993"/>
                  </a:lnTo>
                  <a:lnTo>
                    <a:pt x="1583" y="3993"/>
                  </a:lnTo>
                  <a:lnTo>
                    <a:pt x="1486" y="3988"/>
                  </a:lnTo>
                  <a:lnTo>
                    <a:pt x="1394" y="3972"/>
                  </a:lnTo>
                  <a:lnTo>
                    <a:pt x="1318" y="3950"/>
                  </a:lnTo>
                  <a:lnTo>
                    <a:pt x="1243" y="3917"/>
                  </a:lnTo>
                  <a:lnTo>
                    <a:pt x="1178" y="3880"/>
                  </a:lnTo>
                  <a:lnTo>
                    <a:pt x="1124" y="3836"/>
                  </a:lnTo>
                  <a:lnTo>
                    <a:pt x="1075" y="3787"/>
                  </a:lnTo>
                  <a:lnTo>
                    <a:pt x="1032" y="3733"/>
                  </a:lnTo>
                  <a:lnTo>
                    <a:pt x="999" y="3680"/>
                  </a:lnTo>
                  <a:lnTo>
                    <a:pt x="967" y="3626"/>
                  </a:lnTo>
                  <a:lnTo>
                    <a:pt x="946" y="3571"/>
                  </a:lnTo>
                  <a:lnTo>
                    <a:pt x="924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2" y="3318"/>
                  </a:lnTo>
                  <a:lnTo>
                    <a:pt x="892" y="3318"/>
                  </a:lnTo>
                  <a:lnTo>
                    <a:pt x="892" y="3274"/>
                  </a:lnTo>
                  <a:lnTo>
                    <a:pt x="897" y="3225"/>
                  </a:lnTo>
                  <a:lnTo>
                    <a:pt x="902" y="3171"/>
                  </a:lnTo>
                  <a:lnTo>
                    <a:pt x="919" y="3117"/>
                  </a:lnTo>
                  <a:lnTo>
                    <a:pt x="935" y="3058"/>
                  </a:lnTo>
                  <a:lnTo>
                    <a:pt x="957" y="2993"/>
                  </a:lnTo>
                  <a:lnTo>
                    <a:pt x="984" y="2928"/>
                  </a:lnTo>
                  <a:lnTo>
                    <a:pt x="1016" y="2863"/>
                  </a:lnTo>
                  <a:lnTo>
                    <a:pt x="1053" y="2793"/>
                  </a:lnTo>
                  <a:lnTo>
                    <a:pt x="1102" y="2728"/>
                  </a:lnTo>
                  <a:lnTo>
                    <a:pt x="1156" y="2658"/>
                  </a:lnTo>
                  <a:lnTo>
                    <a:pt x="1216" y="2588"/>
                  </a:lnTo>
                  <a:lnTo>
                    <a:pt x="1286" y="2523"/>
                  </a:lnTo>
                  <a:lnTo>
                    <a:pt x="1367" y="2458"/>
                  </a:lnTo>
                  <a:lnTo>
                    <a:pt x="1453" y="2393"/>
                  </a:lnTo>
                  <a:lnTo>
                    <a:pt x="1551" y="2334"/>
                  </a:lnTo>
                  <a:lnTo>
                    <a:pt x="1551" y="2334"/>
                  </a:lnTo>
                  <a:lnTo>
                    <a:pt x="1594" y="2307"/>
                  </a:lnTo>
                  <a:lnTo>
                    <a:pt x="1734" y="2231"/>
                  </a:lnTo>
                  <a:lnTo>
                    <a:pt x="1837" y="2177"/>
                  </a:lnTo>
                  <a:lnTo>
                    <a:pt x="1966" y="2118"/>
                  </a:lnTo>
                  <a:lnTo>
                    <a:pt x="2112" y="2053"/>
                  </a:lnTo>
                  <a:lnTo>
                    <a:pt x="2285" y="1988"/>
                  </a:lnTo>
                  <a:lnTo>
                    <a:pt x="2285" y="1988"/>
                  </a:lnTo>
                  <a:lnTo>
                    <a:pt x="2312" y="1982"/>
                  </a:lnTo>
                  <a:lnTo>
                    <a:pt x="2323" y="1982"/>
                  </a:lnTo>
                  <a:lnTo>
                    <a:pt x="2328" y="1993"/>
                  </a:lnTo>
                  <a:close/>
                  <a:moveTo>
                    <a:pt x="2345" y="1199"/>
                  </a:moveTo>
                  <a:lnTo>
                    <a:pt x="2345" y="1199"/>
                  </a:lnTo>
                  <a:lnTo>
                    <a:pt x="2345" y="1248"/>
                  </a:lnTo>
                  <a:lnTo>
                    <a:pt x="2345" y="1307"/>
                  </a:lnTo>
                  <a:lnTo>
                    <a:pt x="2345" y="1307"/>
                  </a:lnTo>
                  <a:lnTo>
                    <a:pt x="2345" y="1382"/>
                  </a:lnTo>
                  <a:lnTo>
                    <a:pt x="2345" y="1382"/>
                  </a:lnTo>
                  <a:lnTo>
                    <a:pt x="2334" y="1485"/>
                  </a:lnTo>
                  <a:lnTo>
                    <a:pt x="2318" y="1567"/>
                  </a:lnTo>
                  <a:lnTo>
                    <a:pt x="2291" y="1642"/>
                  </a:lnTo>
                  <a:lnTo>
                    <a:pt x="2258" y="1701"/>
                  </a:lnTo>
                  <a:lnTo>
                    <a:pt x="2209" y="1756"/>
                  </a:lnTo>
                  <a:lnTo>
                    <a:pt x="2155" y="1804"/>
                  </a:lnTo>
                  <a:lnTo>
                    <a:pt x="2091" y="1848"/>
                  </a:lnTo>
                  <a:lnTo>
                    <a:pt x="2015" y="1890"/>
                  </a:lnTo>
                  <a:lnTo>
                    <a:pt x="2015" y="1890"/>
                  </a:lnTo>
                  <a:lnTo>
                    <a:pt x="1966" y="1912"/>
                  </a:lnTo>
                  <a:lnTo>
                    <a:pt x="1907" y="1934"/>
                  </a:lnTo>
                  <a:lnTo>
                    <a:pt x="1772" y="1972"/>
                  </a:lnTo>
                  <a:lnTo>
                    <a:pt x="1615" y="2009"/>
                  </a:lnTo>
                  <a:lnTo>
                    <a:pt x="1459" y="2047"/>
                  </a:lnTo>
                  <a:lnTo>
                    <a:pt x="1173" y="2096"/>
                  </a:lnTo>
                  <a:lnTo>
                    <a:pt x="1016" y="2129"/>
                  </a:lnTo>
                  <a:lnTo>
                    <a:pt x="1016" y="2129"/>
                  </a:lnTo>
                  <a:lnTo>
                    <a:pt x="897" y="2156"/>
                  </a:lnTo>
                  <a:lnTo>
                    <a:pt x="821" y="2177"/>
                  </a:lnTo>
                  <a:lnTo>
                    <a:pt x="740" y="2204"/>
                  </a:lnTo>
                  <a:lnTo>
                    <a:pt x="654" y="2236"/>
                  </a:lnTo>
                  <a:lnTo>
                    <a:pt x="573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9" y="2442"/>
                  </a:lnTo>
                  <a:lnTo>
                    <a:pt x="243" y="2512"/>
                  </a:lnTo>
                  <a:lnTo>
                    <a:pt x="206" y="2555"/>
                  </a:lnTo>
                  <a:lnTo>
                    <a:pt x="173" y="2599"/>
                  </a:lnTo>
                  <a:lnTo>
                    <a:pt x="141" y="2642"/>
                  </a:lnTo>
                  <a:lnTo>
                    <a:pt x="114" y="2691"/>
                  </a:lnTo>
                  <a:lnTo>
                    <a:pt x="87" y="2739"/>
                  </a:lnTo>
                  <a:lnTo>
                    <a:pt x="60" y="2793"/>
                  </a:lnTo>
                  <a:lnTo>
                    <a:pt x="44" y="2852"/>
                  </a:lnTo>
                  <a:lnTo>
                    <a:pt x="27" y="2912"/>
                  </a:lnTo>
                  <a:lnTo>
                    <a:pt x="11" y="2972"/>
                  </a:lnTo>
                  <a:lnTo>
                    <a:pt x="6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0" y="3258"/>
                  </a:lnTo>
                  <a:lnTo>
                    <a:pt x="11" y="3328"/>
                  </a:lnTo>
                  <a:lnTo>
                    <a:pt x="22" y="3393"/>
                  </a:lnTo>
                  <a:lnTo>
                    <a:pt x="38" y="3458"/>
                  </a:lnTo>
                  <a:lnTo>
                    <a:pt x="60" y="3517"/>
                  </a:lnTo>
                  <a:lnTo>
                    <a:pt x="82" y="3577"/>
                  </a:lnTo>
                  <a:lnTo>
                    <a:pt x="109" y="3631"/>
                  </a:lnTo>
                  <a:lnTo>
                    <a:pt x="141" y="3685"/>
                  </a:lnTo>
                  <a:lnTo>
                    <a:pt x="173" y="3733"/>
                  </a:lnTo>
                  <a:lnTo>
                    <a:pt x="206" y="3777"/>
                  </a:lnTo>
                  <a:lnTo>
                    <a:pt x="243" y="3825"/>
                  </a:lnTo>
                  <a:lnTo>
                    <a:pt x="287" y="3863"/>
                  </a:lnTo>
                  <a:lnTo>
                    <a:pt x="330" y="3907"/>
                  </a:lnTo>
                  <a:lnTo>
                    <a:pt x="373" y="3939"/>
                  </a:lnTo>
                  <a:lnTo>
                    <a:pt x="470" y="4009"/>
                  </a:lnTo>
                  <a:lnTo>
                    <a:pt x="573" y="4063"/>
                  </a:lnTo>
                  <a:lnTo>
                    <a:pt x="681" y="4112"/>
                  </a:lnTo>
                  <a:lnTo>
                    <a:pt x="794" y="4150"/>
                  </a:lnTo>
                  <a:lnTo>
                    <a:pt x="902" y="4182"/>
                  </a:lnTo>
                  <a:lnTo>
                    <a:pt x="1016" y="4204"/>
                  </a:lnTo>
                  <a:lnTo>
                    <a:pt x="1129" y="4220"/>
                  </a:lnTo>
                  <a:lnTo>
                    <a:pt x="1237" y="4225"/>
                  </a:lnTo>
                  <a:lnTo>
                    <a:pt x="1340" y="4231"/>
                  </a:lnTo>
                  <a:lnTo>
                    <a:pt x="1340" y="4231"/>
                  </a:lnTo>
                  <a:lnTo>
                    <a:pt x="1437" y="4225"/>
                  </a:lnTo>
                  <a:lnTo>
                    <a:pt x="1529" y="4215"/>
                  </a:lnTo>
                  <a:lnTo>
                    <a:pt x="1615" y="4198"/>
                  </a:lnTo>
                  <a:lnTo>
                    <a:pt x="1696" y="4182"/>
                  </a:lnTo>
                  <a:lnTo>
                    <a:pt x="1778" y="4166"/>
                  </a:lnTo>
                  <a:lnTo>
                    <a:pt x="1848" y="4139"/>
                  </a:lnTo>
                  <a:lnTo>
                    <a:pt x="1912" y="4117"/>
                  </a:lnTo>
                  <a:lnTo>
                    <a:pt x="1977" y="4090"/>
                  </a:lnTo>
                  <a:lnTo>
                    <a:pt x="2091" y="4031"/>
                  </a:lnTo>
                  <a:lnTo>
                    <a:pt x="2182" y="3976"/>
                  </a:lnTo>
                  <a:lnTo>
                    <a:pt x="2258" y="3923"/>
                  </a:lnTo>
                  <a:lnTo>
                    <a:pt x="2318" y="3874"/>
                  </a:lnTo>
                  <a:lnTo>
                    <a:pt x="2318" y="3874"/>
                  </a:lnTo>
                  <a:lnTo>
                    <a:pt x="2366" y="3842"/>
                  </a:lnTo>
                  <a:lnTo>
                    <a:pt x="2382" y="3836"/>
                  </a:lnTo>
                  <a:lnTo>
                    <a:pt x="2393" y="3836"/>
                  </a:lnTo>
                  <a:lnTo>
                    <a:pt x="2410" y="3842"/>
                  </a:lnTo>
                  <a:lnTo>
                    <a:pt x="2420" y="3858"/>
                  </a:lnTo>
                  <a:lnTo>
                    <a:pt x="2463" y="3901"/>
                  </a:lnTo>
                  <a:lnTo>
                    <a:pt x="2463" y="3901"/>
                  </a:lnTo>
                  <a:lnTo>
                    <a:pt x="2501" y="3939"/>
                  </a:lnTo>
                  <a:lnTo>
                    <a:pt x="2555" y="3993"/>
                  </a:lnTo>
                  <a:lnTo>
                    <a:pt x="2636" y="4047"/>
                  </a:lnTo>
                  <a:lnTo>
                    <a:pt x="2680" y="4074"/>
                  </a:lnTo>
                  <a:lnTo>
                    <a:pt x="2734" y="4101"/>
                  </a:lnTo>
                  <a:lnTo>
                    <a:pt x="2793" y="4128"/>
                  </a:lnTo>
                  <a:lnTo>
                    <a:pt x="2863" y="4155"/>
                  </a:lnTo>
                  <a:lnTo>
                    <a:pt x="2933" y="4177"/>
                  </a:lnTo>
                  <a:lnTo>
                    <a:pt x="3015" y="4198"/>
                  </a:lnTo>
                  <a:lnTo>
                    <a:pt x="3101" y="4215"/>
                  </a:lnTo>
                  <a:lnTo>
                    <a:pt x="3198" y="4225"/>
                  </a:lnTo>
                  <a:lnTo>
                    <a:pt x="3300" y="4236"/>
                  </a:lnTo>
                  <a:lnTo>
                    <a:pt x="3409" y="4236"/>
                  </a:lnTo>
                  <a:lnTo>
                    <a:pt x="3409" y="4236"/>
                  </a:lnTo>
                  <a:lnTo>
                    <a:pt x="3517" y="4231"/>
                  </a:lnTo>
                  <a:lnTo>
                    <a:pt x="3614" y="4225"/>
                  </a:lnTo>
                  <a:lnTo>
                    <a:pt x="3706" y="4209"/>
                  </a:lnTo>
                  <a:lnTo>
                    <a:pt x="3781" y="4188"/>
                  </a:lnTo>
                  <a:lnTo>
                    <a:pt x="3846" y="4166"/>
                  </a:lnTo>
                  <a:lnTo>
                    <a:pt x="3905" y="4139"/>
                  </a:lnTo>
                  <a:lnTo>
                    <a:pt x="3954" y="4106"/>
                  </a:lnTo>
                  <a:lnTo>
                    <a:pt x="3997" y="4079"/>
                  </a:lnTo>
                  <a:lnTo>
                    <a:pt x="4035" y="4047"/>
                  </a:lnTo>
                  <a:lnTo>
                    <a:pt x="4062" y="4014"/>
                  </a:lnTo>
                  <a:lnTo>
                    <a:pt x="4089" y="3982"/>
                  </a:lnTo>
                  <a:lnTo>
                    <a:pt x="4111" y="3950"/>
                  </a:lnTo>
                  <a:lnTo>
                    <a:pt x="4138" y="3896"/>
                  </a:lnTo>
                  <a:lnTo>
                    <a:pt x="4154" y="3852"/>
                  </a:lnTo>
                  <a:lnTo>
                    <a:pt x="4154" y="3852"/>
                  </a:lnTo>
                  <a:lnTo>
                    <a:pt x="4160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0" y="3771"/>
                  </a:lnTo>
                  <a:lnTo>
                    <a:pt x="4149" y="3744"/>
                  </a:lnTo>
                  <a:lnTo>
                    <a:pt x="4127" y="3728"/>
                  </a:lnTo>
                  <a:lnTo>
                    <a:pt x="4100" y="3717"/>
                  </a:lnTo>
                  <a:lnTo>
                    <a:pt x="4084" y="3717"/>
                  </a:lnTo>
                  <a:lnTo>
                    <a:pt x="4073" y="3723"/>
                  </a:lnTo>
                  <a:lnTo>
                    <a:pt x="4057" y="3728"/>
                  </a:lnTo>
                  <a:lnTo>
                    <a:pt x="4046" y="3739"/>
                  </a:lnTo>
                  <a:lnTo>
                    <a:pt x="4035" y="3755"/>
                  </a:lnTo>
                  <a:lnTo>
                    <a:pt x="4024" y="3777"/>
                  </a:lnTo>
                  <a:lnTo>
                    <a:pt x="4024" y="3777"/>
                  </a:lnTo>
                  <a:lnTo>
                    <a:pt x="3992" y="3836"/>
                  </a:lnTo>
                  <a:lnTo>
                    <a:pt x="3954" y="3885"/>
                  </a:lnTo>
                  <a:lnTo>
                    <a:pt x="3911" y="3928"/>
                  </a:lnTo>
                  <a:lnTo>
                    <a:pt x="3867" y="3955"/>
                  </a:lnTo>
                  <a:lnTo>
                    <a:pt x="3819" y="3982"/>
                  </a:lnTo>
                  <a:lnTo>
                    <a:pt x="3771" y="3993"/>
                  </a:lnTo>
                  <a:lnTo>
                    <a:pt x="3727" y="4004"/>
                  </a:lnTo>
                  <a:lnTo>
                    <a:pt x="3684" y="4004"/>
                  </a:lnTo>
                  <a:lnTo>
                    <a:pt x="3684" y="4004"/>
                  </a:lnTo>
                  <a:lnTo>
                    <a:pt x="3630" y="3999"/>
                  </a:lnTo>
                  <a:lnTo>
                    <a:pt x="3597" y="3993"/>
                  </a:lnTo>
                  <a:lnTo>
                    <a:pt x="3560" y="3982"/>
                  </a:lnTo>
                  <a:lnTo>
                    <a:pt x="3522" y="3972"/>
                  </a:lnTo>
                  <a:lnTo>
                    <a:pt x="3484" y="3944"/>
                  </a:lnTo>
                  <a:lnTo>
                    <a:pt x="3446" y="3917"/>
                  </a:lnTo>
                  <a:lnTo>
                    <a:pt x="3409" y="3874"/>
                  </a:lnTo>
                  <a:lnTo>
                    <a:pt x="3371" y="3825"/>
                  </a:lnTo>
                  <a:lnTo>
                    <a:pt x="3333" y="3760"/>
                  </a:lnTo>
                  <a:lnTo>
                    <a:pt x="3300" y="3685"/>
                  </a:lnTo>
                  <a:lnTo>
                    <a:pt x="3274" y="3599"/>
                  </a:lnTo>
                  <a:lnTo>
                    <a:pt x="3247" y="3490"/>
                  </a:lnTo>
                  <a:lnTo>
                    <a:pt x="3230" y="3372"/>
                  </a:lnTo>
                  <a:lnTo>
                    <a:pt x="3220" y="3231"/>
                  </a:lnTo>
                  <a:lnTo>
                    <a:pt x="3214" y="3068"/>
                  </a:lnTo>
                  <a:lnTo>
                    <a:pt x="3214" y="3068"/>
                  </a:lnTo>
                  <a:lnTo>
                    <a:pt x="3214" y="1101"/>
                  </a:lnTo>
                  <a:lnTo>
                    <a:pt x="3214" y="1101"/>
                  </a:lnTo>
                  <a:lnTo>
                    <a:pt x="3209" y="988"/>
                  </a:lnTo>
                  <a:lnTo>
                    <a:pt x="3193" y="881"/>
                  </a:lnTo>
                  <a:lnTo>
                    <a:pt x="3160" y="773"/>
                  </a:lnTo>
                  <a:lnTo>
                    <a:pt x="3144" y="724"/>
                  </a:lnTo>
                  <a:lnTo>
                    <a:pt x="3122" y="675"/>
                  </a:lnTo>
                  <a:lnTo>
                    <a:pt x="3095" y="627"/>
                  </a:lnTo>
                  <a:lnTo>
                    <a:pt x="3068" y="578"/>
                  </a:lnTo>
                  <a:lnTo>
                    <a:pt x="3036" y="530"/>
                  </a:lnTo>
                  <a:lnTo>
                    <a:pt x="3004" y="486"/>
                  </a:lnTo>
                  <a:lnTo>
                    <a:pt x="2966" y="443"/>
                  </a:lnTo>
                  <a:lnTo>
                    <a:pt x="2923" y="400"/>
                  </a:lnTo>
                  <a:lnTo>
                    <a:pt x="2879" y="362"/>
                  </a:lnTo>
                  <a:lnTo>
                    <a:pt x="2831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28" y="157"/>
                  </a:lnTo>
                  <a:lnTo>
                    <a:pt x="2458" y="130"/>
                  </a:lnTo>
                  <a:lnTo>
                    <a:pt x="2382" y="108"/>
                  </a:lnTo>
                  <a:lnTo>
                    <a:pt x="2307" y="86"/>
                  </a:lnTo>
                  <a:lnTo>
                    <a:pt x="2226" y="65"/>
                  </a:lnTo>
                  <a:lnTo>
                    <a:pt x="2134" y="48"/>
                  </a:lnTo>
                  <a:lnTo>
                    <a:pt x="1950" y="22"/>
                  </a:lnTo>
                  <a:lnTo>
                    <a:pt x="1745" y="6"/>
                  </a:lnTo>
                  <a:lnTo>
                    <a:pt x="1524" y="0"/>
                  </a:lnTo>
                  <a:lnTo>
                    <a:pt x="1524" y="0"/>
                  </a:lnTo>
                  <a:lnTo>
                    <a:pt x="1405" y="0"/>
                  </a:lnTo>
                  <a:lnTo>
                    <a:pt x="1292" y="6"/>
                  </a:lnTo>
                  <a:lnTo>
                    <a:pt x="1189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3" y="59"/>
                  </a:lnTo>
                  <a:lnTo>
                    <a:pt x="832" y="81"/>
                  </a:lnTo>
                  <a:lnTo>
                    <a:pt x="762" y="103"/>
                  </a:lnTo>
                  <a:lnTo>
                    <a:pt x="697" y="130"/>
                  </a:lnTo>
                  <a:lnTo>
                    <a:pt x="632" y="157"/>
                  </a:lnTo>
                  <a:lnTo>
                    <a:pt x="578" y="184"/>
                  </a:lnTo>
                  <a:lnTo>
                    <a:pt x="524" y="211"/>
                  </a:lnTo>
                  <a:lnTo>
                    <a:pt x="481" y="243"/>
                  </a:lnTo>
                  <a:lnTo>
                    <a:pt x="438" y="276"/>
                  </a:lnTo>
                  <a:lnTo>
                    <a:pt x="400" y="308"/>
                  </a:lnTo>
                  <a:lnTo>
                    <a:pt x="368" y="346"/>
                  </a:lnTo>
                  <a:lnTo>
                    <a:pt x="314" y="411"/>
                  </a:lnTo>
                  <a:lnTo>
                    <a:pt x="270" y="481"/>
                  </a:lnTo>
                  <a:lnTo>
                    <a:pt x="238" y="551"/>
                  </a:lnTo>
                  <a:lnTo>
                    <a:pt x="216" y="616"/>
                  </a:lnTo>
                  <a:lnTo>
                    <a:pt x="206" y="675"/>
                  </a:lnTo>
                  <a:lnTo>
                    <a:pt x="195" y="729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95" y="876"/>
                  </a:lnTo>
                  <a:lnTo>
                    <a:pt x="206" y="946"/>
                  </a:lnTo>
                  <a:lnTo>
                    <a:pt x="216" y="977"/>
                  </a:lnTo>
                  <a:lnTo>
                    <a:pt x="233" y="1009"/>
                  </a:lnTo>
                  <a:lnTo>
                    <a:pt x="249" y="1037"/>
                  </a:lnTo>
                  <a:lnTo>
                    <a:pt x="270" y="1064"/>
                  </a:lnTo>
                  <a:lnTo>
                    <a:pt x="298" y="1091"/>
                  </a:lnTo>
                  <a:lnTo>
                    <a:pt x="330" y="1112"/>
                  </a:lnTo>
                  <a:lnTo>
                    <a:pt x="362" y="1134"/>
                  </a:lnTo>
                  <a:lnTo>
                    <a:pt x="400" y="1150"/>
                  </a:lnTo>
                  <a:lnTo>
                    <a:pt x="449" y="1166"/>
                  </a:lnTo>
                  <a:lnTo>
                    <a:pt x="497" y="1177"/>
                  </a:lnTo>
                  <a:lnTo>
                    <a:pt x="551" y="1183"/>
                  </a:lnTo>
                  <a:lnTo>
                    <a:pt x="611" y="1183"/>
                  </a:lnTo>
                  <a:lnTo>
                    <a:pt x="611" y="1183"/>
                  </a:lnTo>
                  <a:lnTo>
                    <a:pt x="660" y="1183"/>
                  </a:lnTo>
                  <a:lnTo>
                    <a:pt x="708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27" y="1107"/>
                  </a:lnTo>
                  <a:lnTo>
                    <a:pt x="859" y="1074"/>
                  </a:lnTo>
                  <a:lnTo>
                    <a:pt x="886" y="1042"/>
                  </a:lnTo>
                  <a:lnTo>
                    <a:pt x="913" y="1009"/>
                  </a:lnTo>
                  <a:lnTo>
                    <a:pt x="951" y="935"/>
                  </a:lnTo>
                  <a:lnTo>
                    <a:pt x="978" y="859"/>
                  </a:lnTo>
                  <a:lnTo>
                    <a:pt x="1022" y="740"/>
                  </a:lnTo>
                  <a:lnTo>
                    <a:pt x="1022" y="740"/>
                  </a:lnTo>
                  <a:lnTo>
                    <a:pt x="1037" y="675"/>
                  </a:lnTo>
                  <a:lnTo>
                    <a:pt x="1053" y="600"/>
                  </a:lnTo>
                  <a:lnTo>
                    <a:pt x="1086" y="513"/>
                  </a:lnTo>
                  <a:lnTo>
                    <a:pt x="1102" y="470"/>
                  </a:lnTo>
                  <a:lnTo>
                    <a:pt x="1129" y="427"/>
                  </a:lnTo>
                  <a:lnTo>
                    <a:pt x="1162" y="384"/>
                  </a:lnTo>
                  <a:lnTo>
                    <a:pt x="1200" y="341"/>
                  </a:lnTo>
                  <a:lnTo>
                    <a:pt x="1243" y="308"/>
                  </a:lnTo>
                  <a:lnTo>
                    <a:pt x="1296" y="276"/>
                  </a:lnTo>
                  <a:lnTo>
                    <a:pt x="1356" y="249"/>
                  </a:lnTo>
                  <a:lnTo>
                    <a:pt x="1432" y="232"/>
                  </a:lnTo>
                  <a:lnTo>
                    <a:pt x="1513" y="216"/>
                  </a:lnTo>
                  <a:lnTo>
                    <a:pt x="1604" y="216"/>
                  </a:lnTo>
                  <a:lnTo>
                    <a:pt x="1604" y="216"/>
                  </a:lnTo>
                  <a:lnTo>
                    <a:pt x="1691" y="222"/>
                  </a:lnTo>
                  <a:lnTo>
                    <a:pt x="1767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7" y="324"/>
                  </a:lnTo>
                  <a:lnTo>
                    <a:pt x="2037" y="373"/>
                  </a:lnTo>
                  <a:lnTo>
                    <a:pt x="2096" y="427"/>
                  </a:lnTo>
                  <a:lnTo>
                    <a:pt x="2144" y="486"/>
                  </a:lnTo>
                  <a:lnTo>
                    <a:pt x="2188" y="557"/>
                  </a:lnTo>
                  <a:lnTo>
                    <a:pt x="2231" y="627"/>
                  </a:lnTo>
                  <a:lnTo>
                    <a:pt x="2263" y="708"/>
                  </a:lnTo>
                  <a:lnTo>
                    <a:pt x="2291" y="794"/>
                  </a:lnTo>
                  <a:lnTo>
                    <a:pt x="2312" y="886"/>
                  </a:lnTo>
                  <a:lnTo>
                    <a:pt x="2328" y="982"/>
                  </a:lnTo>
                  <a:lnTo>
                    <a:pt x="2339" y="1080"/>
                  </a:lnTo>
                  <a:lnTo>
                    <a:pt x="2345" y="1188"/>
                  </a:lnTo>
                  <a:lnTo>
                    <a:pt x="2345" y="1188"/>
                  </a:lnTo>
                  <a:lnTo>
                    <a:pt x="2345" y="1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987017D0-5ED3-A249-9A03-0B5DA78E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2593975"/>
              <a:ext cx="2081213" cy="2405063"/>
            </a:xfrm>
            <a:custGeom>
              <a:avLst/>
              <a:gdLst>
                <a:gd name="T0" fmla="*/ 4942 w 5781"/>
                <a:gd name="T1" fmla="*/ 357 h 6680"/>
                <a:gd name="T2" fmla="*/ 5093 w 5781"/>
                <a:gd name="T3" fmla="*/ 308 h 6680"/>
                <a:gd name="T4" fmla="*/ 5169 w 5781"/>
                <a:gd name="T5" fmla="*/ 162 h 6680"/>
                <a:gd name="T6" fmla="*/ 5255 w 5781"/>
                <a:gd name="T7" fmla="*/ 70 h 6680"/>
                <a:gd name="T8" fmla="*/ 5363 w 5781"/>
                <a:gd name="T9" fmla="*/ 86 h 6680"/>
                <a:gd name="T10" fmla="*/ 5412 w 5781"/>
                <a:gd name="T11" fmla="*/ 189 h 6680"/>
                <a:gd name="T12" fmla="*/ 5563 w 5781"/>
                <a:gd name="T13" fmla="*/ 2162 h 6680"/>
                <a:gd name="T14" fmla="*/ 5510 w 5781"/>
                <a:gd name="T15" fmla="*/ 2292 h 6680"/>
                <a:gd name="T16" fmla="*/ 5385 w 5781"/>
                <a:gd name="T17" fmla="*/ 2313 h 6680"/>
                <a:gd name="T18" fmla="*/ 5299 w 5781"/>
                <a:gd name="T19" fmla="*/ 2216 h 6680"/>
                <a:gd name="T20" fmla="*/ 5228 w 5781"/>
                <a:gd name="T21" fmla="*/ 1902 h 6680"/>
                <a:gd name="T22" fmla="*/ 4894 w 5781"/>
                <a:gd name="T23" fmla="*/ 1189 h 6680"/>
                <a:gd name="T24" fmla="*/ 4570 w 5781"/>
                <a:gd name="T25" fmla="*/ 773 h 6680"/>
                <a:gd name="T26" fmla="*/ 4137 w 5781"/>
                <a:gd name="T27" fmla="*/ 438 h 6680"/>
                <a:gd name="T28" fmla="*/ 3586 w 5781"/>
                <a:gd name="T29" fmla="*/ 254 h 6680"/>
                <a:gd name="T30" fmla="*/ 3100 w 5781"/>
                <a:gd name="T31" fmla="*/ 260 h 6680"/>
                <a:gd name="T32" fmla="*/ 2566 w 5781"/>
                <a:gd name="T33" fmla="*/ 454 h 6680"/>
                <a:gd name="T34" fmla="*/ 2112 w 5781"/>
                <a:gd name="T35" fmla="*/ 822 h 6680"/>
                <a:gd name="T36" fmla="*/ 1744 w 5781"/>
                <a:gd name="T37" fmla="*/ 1346 h 6680"/>
                <a:gd name="T38" fmla="*/ 1480 w 5781"/>
                <a:gd name="T39" fmla="*/ 2005 h 6680"/>
                <a:gd name="T40" fmla="*/ 1318 w 5781"/>
                <a:gd name="T41" fmla="*/ 2772 h 6680"/>
                <a:gd name="T42" fmla="*/ 1280 w 5781"/>
                <a:gd name="T43" fmla="*/ 3626 h 6680"/>
                <a:gd name="T44" fmla="*/ 1334 w 5781"/>
                <a:gd name="T45" fmla="*/ 4253 h 6680"/>
                <a:gd name="T46" fmla="*/ 1507 w 5781"/>
                <a:gd name="T47" fmla="*/ 4928 h 6680"/>
                <a:gd name="T48" fmla="*/ 1782 w 5781"/>
                <a:gd name="T49" fmla="*/ 5474 h 6680"/>
                <a:gd name="T50" fmla="*/ 2160 w 5781"/>
                <a:gd name="T51" fmla="*/ 5895 h 6680"/>
                <a:gd name="T52" fmla="*/ 2636 w 5781"/>
                <a:gd name="T53" fmla="*/ 6182 h 6680"/>
                <a:gd name="T54" fmla="*/ 3203 w 5781"/>
                <a:gd name="T55" fmla="*/ 6328 h 6680"/>
                <a:gd name="T56" fmla="*/ 3705 w 5781"/>
                <a:gd name="T57" fmla="*/ 6339 h 6680"/>
                <a:gd name="T58" fmla="*/ 4240 w 5781"/>
                <a:gd name="T59" fmla="*/ 6236 h 6680"/>
                <a:gd name="T60" fmla="*/ 4656 w 5781"/>
                <a:gd name="T61" fmla="*/ 6020 h 6680"/>
                <a:gd name="T62" fmla="*/ 4974 w 5781"/>
                <a:gd name="T63" fmla="*/ 5728 h 6680"/>
                <a:gd name="T64" fmla="*/ 5309 w 5781"/>
                <a:gd name="T65" fmla="*/ 5187 h 6680"/>
                <a:gd name="T66" fmla="*/ 5504 w 5781"/>
                <a:gd name="T67" fmla="*/ 4663 h 6680"/>
                <a:gd name="T68" fmla="*/ 5612 w 5781"/>
                <a:gd name="T69" fmla="*/ 4512 h 6680"/>
                <a:gd name="T70" fmla="*/ 5731 w 5781"/>
                <a:gd name="T71" fmla="*/ 4523 h 6680"/>
                <a:gd name="T72" fmla="*/ 5780 w 5781"/>
                <a:gd name="T73" fmla="*/ 4668 h 6680"/>
                <a:gd name="T74" fmla="*/ 5688 w 5781"/>
                <a:gd name="T75" fmla="*/ 5004 h 6680"/>
                <a:gd name="T76" fmla="*/ 5482 w 5781"/>
                <a:gd name="T77" fmla="*/ 5457 h 6680"/>
                <a:gd name="T78" fmla="*/ 5190 w 5781"/>
                <a:gd name="T79" fmla="*/ 5863 h 6680"/>
                <a:gd name="T80" fmla="*/ 4818 w 5781"/>
                <a:gd name="T81" fmla="*/ 6203 h 6680"/>
                <a:gd name="T82" fmla="*/ 4353 w 5781"/>
                <a:gd name="T83" fmla="*/ 6463 h 6680"/>
                <a:gd name="T84" fmla="*/ 3802 w 5781"/>
                <a:gd name="T85" fmla="*/ 6625 h 6680"/>
                <a:gd name="T86" fmla="*/ 3300 w 5781"/>
                <a:gd name="T87" fmla="*/ 6679 h 6680"/>
                <a:gd name="T88" fmla="*/ 2560 w 5781"/>
                <a:gd name="T89" fmla="*/ 6603 h 6680"/>
                <a:gd name="T90" fmla="*/ 1847 w 5781"/>
                <a:gd name="T91" fmla="*/ 6360 h 6680"/>
                <a:gd name="T92" fmla="*/ 1199 w 5781"/>
                <a:gd name="T93" fmla="*/ 5949 h 6680"/>
                <a:gd name="T94" fmla="*/ 653 w 5781"/>
                <a:gd name="T95" fmla="*/ 5387 h 6680"/>
                <a:gd name="T96" fmla="*/ 249 w 5781"/>
                <a:gd name="T97" fmla="*/ 4674 h 6680"/>
                <a:gd name="T98" fmla="*/ 27 w 5781"/>
                <a:gd name="T99" fmla="*/ 3815 h 6680"/>
                <a:gd name="T100" fmla="*/ 16 w 5781"/>
                <a:gd name="T101" fmla="*/ 3043 h 6680"/>
                <a:gd name="T102" fmla="*/ 205 w 5781"/>
                <a:gd name="T103" fmla="*/ 2156 h 6680"/>
                <a:gd name="T104" fmla="*/ 594 w 5781"/>
                <a:gd name="T105" fmla="*/ 1411 h 6680"/>
                <a:gd name="T106" fmla="*/ 1145 w 5781"/>
                <a:gd name="T107" fmla="*/ 816 h 6680"/>
                <a:gd name="T108" fmla="*/ 1809 w 5781"/>
                <a:gd name="T109" fmla="*/ 378 h 6680"/>
                <a:gd name="T110" fmla="*/ 2555 w 5781"/>
                <a:gd name="T111" fmla="*/ 103 h 6680"/>
                <a:gd name="T112" fmla="*/ 3338 w 5781"/>
                <a:gd name="T113" fmla="*/ 0 h 6680"/>
                <a:gd name="T114" fmla="*/ 3824 w 5781"/>
                <a:gd name="T115" fmla="*/ 32 h 6680"/>
                <a:gd name="T116" fmla="*/ 4386 w 5781"/>
                <a:gd name="T117" fmla="*/ 173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81" h="6680">
                  <a:moveTo>
                    <a:pt x="4758" y="313"/>
                  </a:moveTo>
                  <a:lnTo>
                    <a:pt x="4758" y="313"/>
                  </a:lnTo>
                  <a:lnTo>
                    <a:pt x="4834" y="335"/>
                  </a:lnTo>
                  <a:lnTo>
                    <a:pt x="4888" y="351"/>
                  </a:lnTo>
                  <a:lnTo>
                    <a:pt x="4942" y="357"/>
                  </a:lnTo>
                  <a:lnTo>
                    <a:pt x="4996" y="351"/>
                  </a:lnTo>
                  <a:lnTo>
                    <a:pt x="5023" y="346"/>
                  </a:lnTo>
                  <a:lnTo>
                    <a:pt x="5050" y="340"/>
                  </a:lnTo>
                  <a:lnTo>
                    <a:pt x="5072" y="325"/>
                  </a:lnTo>
                  <a:lnTo>
                    <a:pt x="5093" y="308"/>
                  </a:lnTo>
                  <a:lnTo>
                    <a:pt x="5110" y="281"/>
                  </a:lnTo>
                  <a:lnTo>
                    <a:pt x="5126" y="254"/>
                  </a:lnTo>
                  <a:lnTo>
                    <a:pt x="5126" y="254"/>
                  </a:lnTo>
                  <a:lnTo>
                    <a:pt x="5169" y="157"/>
                  </a:lnTo>
                  <a:lnTo>
                    <a:pt x="5169" y="162"/>
                  </a:lnTo>
                  <a:lnTo>
                    <a:pt x="5175" y="146"/>
                  </a:lnTo>
                  <a:lnTo>
                    <a:pt x="5175" y="146"/>
                  </a:lnTo>
                  <a:lnTo>
                    <a:pt x="5196" y="113"/>
                  </a:lnTo>
                  <a:lnTo>
                    <a:pt x="5223" y="92"/>
                  </a:lnTo>
                  <a:lnTo>
                    <a:pt x="5255" y="70"/>
                  </a:lnTo>
                  <a:lnTo>
                    <a:pt x="5293" y="59"/>
                  </a:lnTo>
                  <a:lnTo>
                    <a:pt x="5315" y="65"/>
                  </a:lnTo>
                  <a:lnTo>
                    <a:pt x="5331" y="65"/>
                  </a:lnTo>
                  <a:lnTo>
                    <a:pt x="5347" y="76"/>
                  </a:lnTo>
                  <a:lnTo>
                    <a:pt x="5363" y="86"/>
                  </a:lnTo>
                  <a:lnTo>
                    <a:pt x="5380" y="103"/>
                  </a:lnTo>
                  <a:lnTo>
                    <a:pt x="5396" y="124"/>
                  </a:lnTo>
                  <a:lnTo>
                    <a:pt x="5401" y="151"/>
                  </a:lnTo>
                  <a:lnTo>
                    <a:pt x="5412" y="189"/>
                  </a:lnTo>
                  <a:lnTo>
                    <a:pt x="5412" y="189"/>
                  </a:lnTo>
                  <a:lnTo>
                    <a:pt x="5428" y="325"/>
                  </a:lnTo>
                  <a:lnTo>
                    <a:pt x="5450" y="568"/>
                  </a:lnTo>
                  <a:lnTo>
                    <a:pt x="5498" y="1210"/>
                  </a:lnTo>
                  <a:lnTo>
                    <a:pt x="5563" y="2162"/>
                  </a:lnTo>
                  <a:lnTo>
                    <a:pt x="5563" y="2162"/>
                  </a:lnTo>
                  <a:lnTo>
                    <a:pt x="5563" y="2194"/>
                  </a:lnTo>
                  <a:lnTo>
                    <a:pt x="5558" y="2227"/>
                  </a:lnTo>
                  <a:lnTo>
                    <a:pt x="5542" y="2254"/>
                  </a:lnTo>
                  <a:lnTo>
                    <a:pt x="5531" y="2275"/>
                  </a:lnTo>
                  <a:lnTo>
                    <a:pt x="5510" y="2292"/>
                  </a:lnTo>
                  <a:lnTo>
                    <a:pt x="5487" y="2308"/>
                  </a:lnTo>
                  <a:lnTo>
                    <a:pt x="5461" y="2313"/>
                  </a:lnTo>
                  <a:lnTo>
                    <a:pt x="5439" y="2319"/>
                  </a:lnTo>
                  <a:lnTo>
                    <a:pt x="5412" y="2319"/>
                  </a:lnTo>
                  <a:lnTo>
                    <a:pt x="5385" y="2313"/>
                  </a:lnTo>
                  <a:lnTo>
                    <a:pt x="5363" y="2302"/>
                  </a:lnTo>
                  <a:lnTo>
                    <a:pt x="5342" y="2286"/>
                  </a:lnTo>
                  <a:lnTo>
                    <a:pt x="5326" y="2270"/>
                  </a:lnTo>
                  <a:lnTo>
                    <a:pt x="5309" y="2243"/>
                  </a:lnTo>
                  <a:lnTo>
                    <a:pt x="5299" y="2216"/>
                  </a:lnTo>
                  <a:lnTo>
                    <a:pt x="5293" y="2183"/>
                  </a:lnTo>
                  <a:lnTo>
                    <a:pt x="5293" y="2183"/>
                  </a:lnTo>
                  <a:lnTo>
                    <a:pt x="5282" y="2118"/>
                  </a:lnTo>
                  <a:lnTo>
                    <a:pt x="5261" y="2021"/>
                  </a:lnTo>
                  <a:lnTo>
                    <a:pt x="5228" y="1902"/>
                  </a:lnTo>
                  <a:lnTo>
                    <a:pt x="5180" y="1762"/>
                  </a:lnTo>
                  <a:lnTo>
                    <a:pt x="5115" y="1610"/>
                  </a:lnTo>
                  <a:lnTo>
                    <a:pt x="5039" y="1443"/>
                  </a:lnTo>
                  <a:lnTo>
                    <a:pt x="4947" y="1275"/>
                  </a:lnTo>
                  <a:lnTo>
                    <a:pt x="4894" y="1189"/>
                  </a:lnTo>
                  <a:lnTo>
                    <a:pt x="4840" y="1103"/>
                  </a:lnTo>
                  <a:lnTo>
                    <a:pt x="4780" y="1016"/>
                  </a:lnTo>
                  <a:lnTo>
                    <a:pt x="4715" y="935"/>
                  </a:lnTo>
                  <a:lnTo>
                    <a:pt x="4645" y="849"/>
                  </a:lnTo>
                  <a:lnTo>
                    <a:pt x="4570" y="773"/>
                  </a:lnTo>
                  <a:lnTo>
                    <a:pt x="4494" y="697"/>
                  </a:lnTo>
                  <a:lnTo>
                    <a:pt x="4413" y="621"/>
                  </a:lnTo>
                  <a:lnTo>
                    <a:pt x="4327" y="557"/>
                  </a:lnTo>
                  <a:lnTo>
                    <a:pt x="4235" y="492"/>
                  </a:lnTo>
                  <a:lnTo>
                    <a:pt x="4137" y="438"/>
                  </a:lnTo>
                  <a:lnTo>
                    <a:pt x="4040" y="384"/>
                  </a:lnTo>
                  <a:lnTo>
                    <a:pt x="3932" y="340"/>
                  </a:lnTo>
                  <a:lnTo>
                    <a:pt x="3824" y="302"/>
                  </a:lnTo>
                  <a:lnTo>
                    <a:pt x="3711" y="276"/>
                  </a:lnTo>
                  <a:lnTo>
                    <a:pt x="3586" y="254"/>
                  </a:lnTo>
                  <a:lnTo>
                    <a:pt x="3462" y="243"/>
                  </a:lnTo>
                  <a:lnTo>
                    <a:pt x="3333" y="238"/>
                  </a:lnTo>
                  <a:lnTo>
                    <a:pt x="3333" y="238"/>
                  </a:lnTo>
                  <a:lnTo>
                    <a:pt x="3214" y="243"/>
                  </a:lnTo>
                  <a:lnTo>
                    <a:pt x="3100" y="260"/>
                  </a:lnTo>
                  <a:lnTo>
                    <a:pt x="2987" y="281"/>
                  </a:lnTo>
                  <a:lnTo>
                    <a:pt x="2879" y="313"/>
                  </a:lnTo>
                  <a:lnTo>
                    <a:pt x="2771" y="351"/>
                  </a:lnTo>
                  <a:lnTo>
                    <a:pt x="2668" y="400"/>
                  </a:lnTo>
                  <a:lnTo>
                    <a:pt x="2566" y="454"/>
                  </a:lnTo>
                  <a:lnTo>
                    <a:pt x="2468" y="514"/>
                  </a:lnTo>
                  <a:lnTo>
                    <a:pt x="2376" y="578"/>
                  </a:lnTo>
                  <a:lnTo>
                    <a:pt x="2285" y="654"/>
                  </a:lnTo>
                  <a:lnTo>
                    <a:pt x="2198" y="735"/>
                  </a:lnTo>
                  <a:lnTo>
                    <a:pt x="2112" y="822"/>
                  </a:lnTo>
                  <a:lnTo>
                    <a:pt x="2031" y="914"/>
                  </a:lnTo>
                  <a:lnTo>
                    <a:pt x="1955" y="1016"/>
                  </a:lnTo>
                  <a:lnTo>
                    <a:pt x="1880" y="1119"/>
                  </a:lnTo>
                  <a:lnTo>
                    <a:pt x="1815" y="1233"/>
                  </a:lnTo>
                  <a:lnTo>
                    <a:pt x="1744" y="1346"/>
                  </a:lnTo>
                  <a:lnTo>
                    <a:pt x="1685" y="1470"/>
                  </a:lnTo>
                  <a:lnTo>
                    <a:pt x="1626" y="1594"/>
                  </a:lnTo>
                  <a:lnTo>
                    <a:pt x="1572" y="1730"/>
                  </a:lnTo>
                  <a:lnTo>
                    <a:pt x="1523" y="1864"/>
                  </a:lnTo>
                  <a:lnTo>
                    <a:pt x="1480" y="2005"/>
                  </a:lnTo>
                  <a:lnTo>
                    <a:pt x="1436" y="2151"/>
                  </a:lnTo>
                  <a:lnTo>
                    <a:pt x="1405" y="2302"/>
                  </a:lnTo>
                  <a:lnTo>
                    <a:pt x="1372" y="2453"/>
                  </a:lnTo>
                  <a:lnTo>
                    <a:pt x="1345" y="2610"/>
                  </a:lnTo>
                  <a:lnTo>
                    <a:pt x="1318" y="2772"/>
                  </a:lnTo>
                  <a:lnTo>
                    <a:pt x="1302" y="2940"/>
                  </a:lnTo>
                  <a:lnTo>
                    <a:pt x="1291" y="3107"/>
                  </a:lnTo>
                  <a:lnTo>
                    <a:pt x="1280" y="3275"/>
                  </a:lnTo>
                  <a:lnTo>
                    <a:pt x="1280" y="3447"/>
                  </a:lnTo>
                  <a:lnTo>
                    <a:pt x="1280" y="3626"/>
                  </a:lnTo>
                  <a:lnTo>
                    <a:pt x="1280" y="3626"/>
                  </a:lnTo>
                  <a:lnTo>
                    <a:pt x="1285" y="3788"/>
                  </a:lnTo>
                  <a:lnTo>
                    <a:pt x="1296" y="3949"/>
                  </a:lnTo>
                  <a:lnTo>
                    <a:pt x="1313" y="4101"/>
                  </a:lnTo>
                  <a:lnTo>
                    <a:pt x="1334" y="4253"/>
                  </a:lnTo>
                  <a:lnTo>
                    <a:pt x="1361" y="4398"/>
                  </a:lnTo>
                  <a:lnTo>
                    <a:pt x="1388" y="4539"/>
                  </a:lnTo>
                  <a:lnTo>
                    <a:pt x="1421" y="4674"/>
                  </a:lnTo>
                  <a:lnTo>
                    <a:pt x="1464" y="4804"/>
                  </a:lnTo>
                  <a:lnTo>
                    <a:pt x="1507" y="4928"/>
                  </a:lnTo>
                  <a:lnTo>
                    <a:pt x="1550" y="5047"/>
                  </a:lnTo>
                  <a:lnTo>
                    <a:pt x="1604" y="5161"/>
                  </a:lnTo>
                  <a:lnTo>
                    <a:pt x="1658" y="5274"/>
                  </a:lnTo>
                  <a:lnTo>
                    <a:pt x="1718" y="5377"/>
                  </a:lnTo>
                  <a:lnTo>
                    <a:pt x="1782" y="5474"/>
                  </a:lnTo>
                  <a:lnTo>
                    <a:pt x="1853" y="5571"/>
                  </a:lnTo>
                  <a:lnTo>
                    <a:pt x="1923" y="5658"/>
                  </a:lnTo>
                  <a:lnTo>
                    <a:pt x="1999" y="5744"/>
                  </a:lnTo>
                  <a:lnTo>
                    <a:pt x="2079" y="5825"/>
                  </a:lnTo>
                  <a:lnTo>
                    <a:pt x="2160" y="5895"/>
                  </a:lnTo>
                  <a:lnTo>
                    <a:pt x="2247" y="5966"/>
                  </a:lnTo>
                  <a:lnTo>
                    <a:pt x="2339" y="6025"/>
                  </a:lnTo>
                  <a:lnTo>
                    <a:pt x="2436" y="6084"/>
                  </a:lnTo>
                  <a:lnTo>
                    <a:pt x="2533" y="6133"/>
                  </a:lnTo>
                  <a:lnTo>
                    <a:pt x="2636" y="6182"/>
                  </a:lnTo>
                  <a:lnTo>
                    <a:pt x="2744" y="6220"/>
                  </a:lnTo>
                  <a:lnTo>
                    <a:pt x="2852" y="6258"/>
                  </a:lnTo>
                  <a:lnTo>
                    <a:pt x="2965" y="6285"/>
                  </a:lnTo>
                  <a:lnTo>
                    <a:pt x="3079" y="6312"/>
                  </a:lnTo>
                  <a:lnTo>
                    <a:pt x="3203" y="6328"/>
                  </a:lnTo>
                  <a:lnTo>
                    <a:pt x="3322" y="6339"/>
                  </a:lnTo>
                  <a:lnTo>
                    <a:pt x="3452" y="6344"/>
                  </a:lnTo>
                  <a:lnTo>
                    <a:pt x="3581" y="6344"/>
                  </a:lnTo>
                  <a:lnTo>
                    <a:pt x="3581" y="6344"/>
                  </a:lnTo>
                  <a:lnTo>
                    <a:pt x="3705" y="6339"/>
                  </a:lnTo>
                  <a:lnTo>
                    <a:pt x="3824" y="6328"/>
                  </a:lnTo>
                  <a:lnTo>
                    <a:pt x="3932" y="6312"/>
                  </a:lnTo>
                  <a:lnTo>
                    <a:pt x="4040" y="6290"/>
                  </a:lnTo>
                  <a:lnTo>
                    <a:pt x="4143" y="6263"/>
                  </a:lnTo>
                  <a:lnTo>
                    <a:pt x="4240" y="6236"/>
                  </a:lnTo>
                  <a:lnTo>
                    <a:pt x="4332" y="6198"/>
                  </a:lnTo>
                  <a:lnTo>
                    <a:pt x="4424" y="6160"/>
                  </a:lnTo>
                  <a:lnTo>
                    <a:pt x="4505" y="6117"/>
                  </a:lnTo>
                  <a:lnTo>
                    <a:pt x="4586" y="6069"/>
                  </a:lnTo>
                  <a:lnTo>
                    <a:pt x="4656" y="6020"/>
                  </a:lnTo>
                  <a:lnTo>
                    <a:pt x="4726" y="5966"/>
                  </a:lnTo>
                  <a:lnTo>
                    <a:pt x="4796" y="5912"/>
                  </a:lnTo>
                  <a:lnTo>
                    <a:pt x="4856" y="5852"/>
                  </a:lnTo>
                  <a:lnTo>
                    <a:pt x="4915" y="5792"/>
                  </a:lnTo>
                  <a:lnTo>
                    <a:pt x="4974" y="5728"/>
                  </a:lnTo>
                  <a:lnTo>
                    <a:pt x="5023" y="5663"/>
                  </a:lnTo>
                  <a:lnTo>
                    <a:pt x="5072" y="5598"/>
                  </a:lnTo>
                  <a:lnTo>
                    <a:pt x="5164" y="5463"/>
                  </a:lnTo>
                  <a:lnTo>
                    <a:pt x="5239" y="5328"/>
                  </a:lnTo>
                  <a:lnTo>
                    <a:pt x="5309" y="5187"/>
                  </a:lnTo>
                  <a:lnTo>
                    <a:pt x="5369" y="5047"/>
                  </a:lnTo>
                  <a:lnTo>
                    <a:pt x="5418" y="4912"/>
                  </a:lnTo>
                  <a:lnTo>
                    <a:pt x="5461" y="4788"/>
                  </a:lnTo>
                  <a:lnTo>
                    <a:pt x="5504" y="4663"/>
                  </a:lnTo>
                  <a:lnTo>
                    <a:pt x="5504" y="4663"/>
                  </a:lnTo>
                  <a:lnTo>
                    <a:pt x="5520" y="4620"/>
                  </a:lnTo>
                  <a:lnTo>
                    <a:pt x="5542" y="4582"/>
                  </a:lnTo>
                  <a:lnTo>
                    <a:pt x="5563" y="4549"/>
                  </a:lnTo>
                  <a:lnTo>
                    <a:pt x="5585" y="4528"/>
                  </a:lnTo>
                  <a:lnTo>
                    <a:pt x="5612" y="4512"/>
                  </a:lnTo>
                  <a:lnTo>
                    <a:pt x="5639" y="4501"/>
                  </a:lnTo>
                  <a:lnTo>
                    <a:pt x="5666" y="4496"/>
                  </a:lnTo>
                  <a:lnTo>
                    <a:pt x="5688" y="4501"/>
                  </a:lnTo>
                  <a:lnTo>
                    <a:pt x="5709" y="4512"/>
                  </a:lnTo>
                  <a:lnTo>
                    <a:pt x="5731" y="4523"/>
                  </a:lnTo>
                  <a:lnTo>
                    <a:pt x="5753" y="4544"/>
                  </a:lnTo>
                  <a:lnTo>
                    <a:pt x="5763" y="4566"/>
                  </a:lnTo>
                  <a:lnTo>
                    <a:pt x="5774" y="4598"/>
                  </a:lnTo>
                  <a:lnTo>
                    <a:pt x="5780" y="4631"/>
                  </a:lnTo>
                  <a:lnTo>
                    <a:pt x="5780" y="4668"/>
                  </a:lnTo>
                  <a:lnTo>
                    <a:pt x="5769" y="4712"/>
                  </a:lnTo>
                  <a:lnTo>
                    <a:pt x="5769" y="4712"/>
                  </a:lnTo>
                  <a:lnTo>
                    <a:pt x="5747" y="4809"/>
                  </a:lnTo>
                  <a:lnTo>
                    <a:pt x="5715" y="4906"/>
                  </a:lnTo>
                  <a:lnTo>
                    <a:pt x="5688" y="5004"/>
                  </a:lnTo>
                  <a:lnTo>
                    <a:pt x="5650" y="5096"/>
                  </a:lnTo>
                  <a:lnTo>
                    <a:pt x="5612" y="5187"/>
                  </a:lnTo>
                  <a:lnTo>
                    <a:pt x="5574" y="5279"/>
                  </a:lnTo>
                  <a:lnTo>
                    <a:pt x="5525" y="5371"/>
                  </a:lnTo>
                  <a:lnTo>
                    <a:pt x="5482" y="5457"/>
                  </a:lnTo>
                  <a:lnTo>
                    <a:pt x="5428" y="5544"/>
                  </a:lnTo>
                  <a:lnTo>
                    <a:pt x="5374" y="5625"/>
                  </a:lnTo>
                  <a:lnTo>
                    <a:pt x="5315" y="5706"/>
                  </a:lnTo>
                  <a:lnTo>
                    <a:pt x="5255" y="5788"/>
                  </a:lnTo>
                  <a:lnTo>
                    <a:pt x="5190" y="5863"/>
                  </a:lnTo>
                  <a:lnTo>
                    <a:pt x="5126" y="5939"/>
                  </a:lnTo>
                  <a:lnTo>
                    <a:pt x="5050" y="6009"/>
                  </a:lnTo>
                  <a:lnTo>
                    <a:pt x="4980" y="6079"/>
                  </a:lnTo>
                  <a:lnTo>
                    <a:pt x="4899" y="6144"/>
                  </a:lnTo>
                  <a:lnTo>
                    <a:pt x="4818" y="6203"/>
                  </a:lnTo>
                  <a:lnTo>
                    <a:pt x="4731" y="6263"/>
                  </a:lnTo>
                  <a:lnTo>
                    <a:pt x="4645" y="6317"/>
                  </a:lnTo>
                  <a:lnTo>
                    <a:pt x="4553" y="6371"/>
                  </a:lnTo>
                  <a:lnTo>
                    <a:pt x="4456" y="6419"/>
                  </a:lnTo>
                  <a:lnTo>
                    <a:pt x="4353" y="6463"/>
                  </a:lnTo>
                  <a:lnTo>
                    <a:pt x="4251" y="6506"/>
                  </a:lnTo>
                  <a:lnTo>
                    <a:pt x="4148" y="6544"/>
                  </a:lnTo>
                  <a:lnTo>
                    <a:pt x="4034" y="6576"/>
                  </a:lnTo>
                  <a:lnTo>
                    <a:pt x="3921" y="6603"/>
                  </a:lnTo>
                  <a:lnTo>
                    <a:pt x="3802" y="6625"/>
                  </a:lnTo>
                  <a:lnTo>
                    <a:pt x="3684" y="6647"/>
                  </a:lnTo>
                  <a:lnTo>
                    <a:pt x="3559" y="6663"/>
                  </a:lnTo>
                  <a:lnTo>
                    <a:pt x="3430" y="6673"/>
                  </a:lnTo>
                  <a:lnTo>
                    <a:pt x="3300" y="6679"/>
                  </a:lnTo>
                  <a:lnTo>
                    <a:pt x="3300" y="6679"/>
                  </a:lnTo>
                  <a:lnTo>
                    <a:pt x="3149" y="6673"/>
                  </a:lnTo>
                  <a:lnTo>
                    <a:pt x="3003" y="6668"/>
                  </a:lnTo>
                  <a:lnTo>
                    <a:pt x="2857" y="6652"/>
                  </a:lnTo>
                  <a:lnTo>
                    <a:pt x="2711" y="6631"/>
                  </a:lnTo>
                  <a:lnTo>
                    <a:pt x="2560" y="6603"/>
                  </a:lnTo>
                  <a:lnTo>
                    <a:pt x="2414" y="6571"/>
                  </a:lnTo>
                  <a:lnTo>
                    <a:pt x="2274" y="6528"/>
                  </a:lnTo>
                  <a:lnTo>
                    <a:pt x="2128" y="6479"/>
                  </a:lnTo>
                  <a:lnTo>
                    <a:pt x="1988" y="6419"/>
                  </a:lnTo>
                  <a:lnTo>
                    <a:pt x="1847" y="6360"/>
                  </a:lnTo>
                  <a:lnTo>
                    <a:pt x="1712" y="6290"/>
                  </a:lnTo>
                  <a:lnTo>
                    <a:pt x="1577" y="6214"/>
                  </a:lnTo>
                  <a:lnTo>
                    <a:pt x="1447" y="6133"/>
                  </a:lnTo>
                  <a:lnTo>
                    <a:pt x="1323" y="6047"/>
                  </a:lnTo>
                  <a:lnTo>
                    <a:pt x="1199" y="5949"/>
                  </a:lnTo>
                  <a:lnTo>
                    <a:pt x="1080" y="5852"/>
                  </a:lnTo>
                  <a:lnTo>
                    <a:pt x="967" y="5744"/>
                  </a:lnTo>
                  <a:lnTo>
                    <a:pt x="854" y="5631"/>
                  </a:lnTo>
                  <a:lnTo>
                    <a:pt x="751" y="5511"/>
                  </a:lnTo>
                  <a:lnTo>
                    <a:pt x="653" y="5387"/>
                  </a:lnTo>
                  <a:lnTo>
                    <a:pt x="557" y="5258"/>
                  </a:lnTo>
                  <a:lnTo>
                    <a:pt x="470" y="5117"/>
                  </a:lnTo>
                  <a:lnTo>
                    <a:pt x="389" y="4977"/>
                  </a:lnTo>
                  <a:lnTo>
                    <a:pt x="313" y="4825"/>
                  </a:lnTo>
                  <a:lnTo>
                    <a:pt x="249" y="4674"/>
                  </a:lnTo>
                  <a:lnTo>
                    <a:pt x="189" y="4512"/>
                  </a:lnTo>
                  <a:lnTo>
                    <a:pt x="135" y="4344"/>
                  </a:lnTo>
                  <a:lnTo>
                    <a:pt x="92" y="4177"/>
                  </a:lnTo>
                  <a:lnTo>
                    <a:pt x="54" y="3998"/>
                  </a:lnTo>
                  <a:lnTo>
                    <a:pt x="27" y="3815"/>
                  </a:lnTo>
                  <a:lnTo>
                    <a:pt x="11" y="3626"/>
                  </a:lnTo>
                  <a:lnTo>
                    <a:pt x="0" y="3436"/>
                  </a:lnTo>
                  <a:lnTo>
                    <a:pt x="0" y="3436"/>
                  </a:lnTo>
                  <a:lnTo>
                    <a:pt x="6" y="3237"/>
                  </a:lnTo>
                  <a:lnTo>
                    <a:pt x="16" y="3043"/>
                  </a:lnTo>
                  <a:lnTo>
                    <a:pt x="32" y="2854"/>
                  </a:lnTo>
                  <a:lnTo>
                    <a:pt x="65" y="2670"/>
                  </a:lnTo>
                  <a:lnTo>
                    <a:pt x="103" y="2491"/>
                  </a:lnTo>
                  <a:lnTo>
                    <a:pt x="151" y="2319"/>
                  </a:lnTo>
                  <a:lnTo>
                    <a:pt x="205" y="2156"/>
                  </a:lnTo>
                  <a:lnTo>
                    <a:pt x="270" y="1994"/>
                  </a:lnTo>
                  <a:lnTo>
                    <a:pt x="340" y="1837"/>
                  </a:lnTo>
                  <a:lnTo>
                    <a:pt x="416" y="1692"/>
                  </a:lnTo>
                  <a:lnTo>
                    <a:pt x="502" y="1545"/>
                  </a:lnTo>
                  <a:lnTo>
                    <a:pt x="594" y="1411"/>
                  </a:lnTo>
                  <a:lnTo>
                    <a:pt x="691" y="1281"/>
                  </a:lnTo>
                  <a:lnTo>
                    <a:pt x="800" y="1157"/>
                  </a:lnTo>
                  <a:lnTo>
                    <a:pt x="907" y="1038"/>
                  </a:lnTo>
                  <a:lnTo>
                    <a:pt x="1026" y="924"/>
                  </a:lnTo>
                  <a:lnTo>
                    <a:pt x="1145" y="816"/>
                  </a:lnTo>
                  <a:lnTo>
                    <a:pt x="1269" y="713"/>
                  </a:lnTo>
                  <a:lnTo>
                    <a:pt x="1399" y="621"/>
                  </a:lnTo>
                  <a:lnTo>
                    <a:pt x="1534" y="535"/>
                  </a:lnTo>
                  <a:lnTo>
                    <a:pt x="1669" y="454"/>
                  </a:lnTo>
                  <a:lnTo>
                    <a:pt x="1809" y="378"/>
                  </a:lnTo>
                  <a:lnTo>
                    <a:pt x="1955" y="308"/>
                  </a:lnTo>
                  <a:lnTo>
                    <a:pt x="2101" y="249"/>
                  </a:lnTo>
                  <a:lnTo>
                    <a:pt x="2252" y="195"/>
                  </a:lnTo>
                  <a:lnTo>
                    <a:pt x="2403" y="146"/>
                  </a:lnTo>
                  <a:lnTo>
                    <a:pt x="2555" y="103"/>
                  </a:lnTo>
                  <a:lnTo>
                    <a:pt x="2711" y="70"/>
                  </a:lnTo>
                  <a:lnTo>
                    <a:pt x="2868" y="43"/>
                  </a:lnTo>
                  <a:lnTo>
                    <a:pt x="3025" y="21"/>
                  </a:lnTo>
                  <a:lnTo>
                    <a:pt x="3182" y="6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467" y="0"/>
                  </a:lnTo>
                  <a:lnTo>
                    <a:pt x="3592" y="6"/>
                  </a:lnTo>
                  <a:lnTo>
                    <a:pt x="3711" y="16"/>
                  </a:lnTo>
                  <a:lnTo>
                    <a:pt x="3824" y="32"/>
                  </a:lnTo>
                  <a:lnTo>
                    <a:pt x="3932" y="48"/>
                  </a:lnTo>
                  <a:lnTo>
                    <a:pt x="4034" y="70"/>
                  </a:lnTo>
                  <a:lnTo>
                    <a:pt x="4132" y="92"/>
                  </a:lnTo>
                  <a:lnTo>
                    <a:pt x="4218" y="119"/>
                  </a:lnTo>
                  <a:lnTo>
                    <a:pt x="4386" y="173"/>
                  </a:lnTo>
                  <a:lnTo>
                    <a:pt x="4532" y="222"/>
                  </a:lnTo>
                  <a:lnTo>
                    <a:pt x="4758" y="3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4763A13-1017-8E45-874F-DF40CF94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2609850"/>
              <a:ext cx="368300" cy="736600"/>
            </a:xfrm>
            <a:custGeom>
              <a:avLst/>
              <a:gdLst>
                <a:gd name="T0" fmla="*/ 1020 w 1021"/>
                <a:gd name="T1" fmla="*/ 2043 h 2044"/>
                <a:gd name="T2" fmla="*/ 1020 w 1021"/>
                <a:gd name="T3" fmla="*/ 0 h 2044"/>
                <a:gd name="T4" fmla="*/ 0 w 1021"/>
                <a:gd name="T5" fmla="*/ 0 h 2044"/>
                <a:gd name="T6" fmla="*/ 0 w 1021"/>
                <a:gd name="T7" fmla="*/ 2043 h 2044"/>
                <a:gd name="T8" fmla="*/ 1020 w 1021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2044">
                  <a:moveTo>
                    <a:pt x="1020" y="2043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20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D27F538-D1AD-B74C-A379-1278F757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2665413"/>
              <a:ext cx="565150" cy="622300"/>
            </a:xfrm>
            <a:custGeom>
              <a:avLst/>
              <a:gdLst>
                <a:gd name="T0" fmla="*/ 1513 w 1568"/>
                <a:gd name="T1" fmla="*/ 854 h 1730"/>
                <a:gd name="T2" fmla="*/ 1491 w 1568"/>
                <a:gd name="T3" fmla="*/ 838 h 1730"/>
                <a:gd name="T4" fmla="*/ 1486 w 1568"/>
                <a:gd name="T5" fmla="*/ 805 h 1730"/>
                <a:gd name="T6" fmla="*/ 1486 w 1568"/>
                <a:gd name="T7" fmla="*/ 789 h 1730"/>
                <a:gd name="T8" fmla="*/ 1551 w 1568"/>
                <a:gd name="T9" fmla="*/ 567 h 1730"/>
                <a:gd name="T10" fmla="*/ 1367 w 1568"/>
                <a:gd name="T11" fmla="*/ 605 h 1730"/>
                <a:gd name="T12" fmla="*/ 1335 w 1568"/>
                <a:gd name="T13" fmla="*/ 605 h 1730"/>
                <a:gd name="T14" fmla="*/ 1319 w 1568"/>
                <a:gd name="T15" fmla="*/ 578 h 1730"/>
                <a:gd name="T16" fmla="*/ 1275 w 1568"/>
                <a:gd name="T17" fmla="*/ 470 h 1730"/>
                <a:gd name="T18" fmla="*/ 1086 w 1568"/>
                <a:gd name="T19" fmla="*/ 681 h 1730"/>
                <a:gd name="T20" fmla="*/ 1076 w 1568"/>
                <a:gd name="T21" fmla="*/ 687 h 1730"/>
                <a:gd name="T22" fmla="*/ 1049 w 1568"/>
                <a:gd name="T23" fmla="*/ 691 h 1730"/>
                <a:gd name="T24" fmla="*/ 1032 w 1568"/>
                <a:gd name="T25" fmla="*/ 687 h 1730"/>
                <a:gd name="T26" fmla="*/ 1022 w 1568"/>
                <a:gd name="T27" fmla="*/ 665 h 1730"/>
                <a:gd name="T28" fmla="*/ 1022 w 1568"/>
                <a:gd name="T29" fmla="*/ 649 h 1730"/>
                <a:gd name="T30" fmla="*/ 1119 w 1568"/>
                <a:gd name="T31" fmla="*/ 211 h 1730"/>
                <a:gd name="T32" fmla="*/ 989 w 1568"/>
                <a:gd name="T33" fmla="*/ 286 h 1730"/>
                <a:gd name="T34" fmla="*/ 951 w 1568"/>
                <a:gd name="T35" fmla="*/ 297 h 1730"/>
                <a:gd name="T36" fmla="*/ 919 w 1568"/>
                <a:gd name="T37" fmla="*/ 270 h 1730"/>
                <a:gd name="T38" fmla="*/ 784 w 1568"/>
                <a:gd name="T39" fmla="*/ 0 h 1730"/>
                <a:gd name="T40" fmla="*/ 784 w 1568"/>
                <a:gd name="T41" fmla="*/ 0 h 1730"/>
                <a:gd name="T42" fmla="*/ 784 w 1568"/>
                <a:gd name="T43" fmla="*/ 0 h 1730"/>
                <a:gd name="T44" fmla="*/ 649 w 1568"/>
                <a:gd name="T45" fmla="*/ 270 h 1730"/>
                <a:gd name="T46" fmla="*/ 616 w 1568"/>
                <a:gd name="T47" fmla="*/ 297 h 1730"/>
                <a:gd name="T48" fmla="*/ 578 w 1568"/>
                <a:gd name="T49" fmla="*/ 286 h 1730"/>
                <a:gd name="T50" fmla="*/ 449 w 1568"/>
                <a:gd name="T51" fmla="*/ 211 h 1730"/>
                <a:gd name="T52" fmla="*/ 546 w 1568"/>
                <a:gd name="T53" fmla="*/ 649 h 1730"/>
                <a:gd name="T54" fmla="*/ 546 w 1568"/>
                <a:gd name="T55" fmla="*/ 665 h 1730"/>
                <a:gd name="T56" fmla="*/ 536 w 1568"/>
                <a:gd name="T57" fmla="*/ 687 h 1730"/>
                <a:gd name="T58" fmla="*/ 519 w 1568"/>
                <a:gd name="T59" fmla="*/ 691 h 1730"/>
                <a:gd name="T60" fmla="*/ 492 w 1568"/>
                <a:gd name="T61" fmla="*/ 687 h 1730"/>
                <a:gd name="T62" fmla="*/ 481 w 1568"/>
                <a:gd name="T63" fmla="*/ 681 h 1730"/>
                <a:gd name="T64" fmla="*/ 293 w 1568"/>
                <a:gd name="T65" fmla="*/ 470 h 1730"/>
                <a:gd name="T66" fmla="*/ 249 w 1568"/>
                <a:gd name="T67" fmla="*/ 578 h 1730"/>
                <a:gd name="T68" fmla="*/ 233 w 1568"/>
                <a:gd name="T69" fmla="*/ 605 h 1730"/>
                <a:gd name="T70" fmla="*/ 201 w 1568"/>
                <a:gd name="T71" fmla="*/ 605 h 1730"/>
                <a:gd name="T72" fmla="*/ 11 w 1568"/>
                <a:gd name="T73" fmla="*/ 567 h 1730"/>
                <a:gd name="T74" fmla="*/ 82 w 1568"/>
                <a:gd name="T75" fmla="*/ 789 h 1730"/>
                <a:gd name="T76" fmla="*/ 82 w 1568"/>
                <a:gd name="T77" fmla="*/ 805 h 1730"/>
                <a:gd name="T78" fmla="*/ 76 w 1568"/>
                <a:gd name="T79" fmla="*/ 838 h 1730"/>
                <a:gd name="T80" fmla="*/ 0 w 1568"/>
                <a:gd name="T81" fmla="*/ 881 h 1730"/>
                <a:gd name="T82" fmla="*/ 0 w 1568"/>
                <a:gd name="T83" fmla="*/ 881 h 1730"/>
                <a:gd name="T84" fmla="*/ 357 w 1568"/>
                <a:gd name="T85" fmla="*/ 1194 h 1730"/>
                <a:gd name="T86" fmla="*/ 379 w 1568"/>
                <a:gd name="T87" fmla="*/ 1211 h 1730"/>
                <a:gd name="T88" fmla="*/ 379 w 1568"/>
                <a:gd name="T89" fmla="*/ 1265 h 1730"/>
                <a:gd name="T90" fmla="*/ 335 w 1568"/>
                <a:gd name="T91" fmla="*/ 1383 h 1730"/>
                <a:gd name="T92" fmla="*/ 692 w 1568"/>
                <a:gd name="T93" fmla="*/ 1314 h 1730"/>
                <a:gd name="T94" fmla="*/ 714 w 1568"/>
                <a:gd name="T95" fmla="*/ 1308 h 1730"/>
                <a:gd name="T96" fmla="*/ 746 w 1568"/>
                <a:gd name="T97" fmla="*/ 1329 h 1730"/>
                <a:gd name="T98" fmla="*/ 751 w 1568"/>
                <a:gd name="T99" fmla="*/ 1351 h 1730"/>
                <a:gd name="T100" fmla="*/ 827 w 1568"/>
                <a:gd name="T101" fmla="*/ 1729 h 1730"/>
                <a:gd name="T102" fmla="*/ 816 w 1568"/>
                <a:gd name="T103" fmla="*/ 1351 h 1730"/>
                <a:gd name="T104" fmla="*/ 822 w 1568"/>
                <a:gd name="T105" fmla="*/ 1329 h 1730"/>
                <a:gd name="T106" fmla="*/ 854 w 1568"/>
                <a:gd name="T107" fmla="*/ 1308 h 1730"/>
                <a:gd name="T108" fmla="*/ 875 w 1568"/>
                <a:gd name="T109" fmla="*/ 1314 h 1730"/>
                <a:gd name="T110" fmla="*/ 1232 w 1568"/>
                <a:gd name="T111" fmla="*/ 1383 h 1730"/>
                <a:gd name="T112" fmla="*/ 1189 w 1568"/>
                <a:gd name="T113" fmla="*/ 1265 h 1730"/>
                <a:gd name="T114" fmla="*/ 1189 w 1568"/>
                <a:gd name="T115" fmla="*/ 1211 h 1730"/>
                <a:gd name="T116" fmla="*/ 1210 w 1568"/>
                <a:gd name="T117" fmla="*/ 1194 h 1730"/>
                <a:gd name="T118" fmla="*/ 1567 w 1568"/>
                <a:gd name="T119" fmla="*/ 881 h 1730"/>
                <a:gd name="T120" fmla="*/ 1513 w 1568"/>
                <a:gd name="T121" fmla="*/ 854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8" h="1730">
                  <a:moveTo>
                    <a:pt x="1513" y="854"/>
                  </a:moveTo>
                  <a:lnTo>
                    <a:pt x="1513" y="854"/>
                  </a:lnTo>
                  <a:lnTo>
                    <a:pt x="1513" y="854"/>
                  </a:lnTo>
                  <a:lnTo>
                    <a:pt x="1491" y="838"/>
                  </a:lnTo>
                  <a:lnTo>
                    <a:pt x="1486" y="821"/>
                  </a:lnTo>
                  <a:lnTo>
                    <a:pt x="1486" y="805"/>
                  </a:lnTo>
                  <a:lnTo>
                    <a:pt x="1486" y="789"/>
                  </a:lnTo>
                  <a:lnTo>
                    <a:pt x="1486" y="789"/>
                  </a:lnTo>
                  <a:lnTo>
                    <a:pt x="1551" y="567"/>
                  </a:lnTo>
                  <a:lnTo>
                    <a:pt x="1551" y="567"/>
                  </a:lnTo>
                  <a:lnTo>
                    <a:pt x="1367" y="605"/>
                  </a:lnTo>
                  <a:lnTo>
                    <a:pt x="1367" y="605"/>
                  </a:lnTo>
                  <a:lnTo>
                    <a:pt x="1346" y="605"/>
                  </a:lnTo>
                  <a:lnTo>
                    <a:pt x="1335" y="605"/>
                  </a:lnTo>
                  <a:lnTo>
                    <a:pt x="1324" y="595"/>
                  </a:lnTo>
                  <a:lnTo>
                    <a:pt x="1319" y="578"/>
                  </a:lnTo>
                  <a:lnTo>
                    <a:pt x="1319" y="578"/>
                  </a:lnTo>
                  <a:lnTo>
                    <a:pt x="1275" y="470"/>
                  </a:lnTo>
                  <a:lnTo>
                    <a:pt x="1275" y="470"/>
                  </a:lnTo>
                  <a:lnTo>
                    <a:pt x="1086" y="681"/>
                  </a:lnTo>
                  <a:lnTo>
                    <a:pt x="1086" y="681"/>
                  </a:lnTo>
                  <a:lnTo>
                    <a:pt x="1076" y="687"/>
                  </a:lnTo>
                  <a:lnTo>
                    <a:pt x="1059" y="691"/>
                  </a:lnTo>
                  <a:lnTo>
                    <a:pt x="1049" y="691"/>
                  </a:lnTo>
                  <a:lnTo>
                    <a:pt x="1038" y="691"/>
                  </a:lnTo>
                  <a:lnTo>
                    <a:pt x="1032" y="687"/>
                  </a:lnTo>
                  <a:lnTo>
                    <a:pt x="1027" y="676"/>
                  </a:lnTo>
                  <a:lnTo>
                    <a:pt x="1022" y="665"/>
                  </a:lnTo>
                  <a:lnTo>
                    <a:pt x="1022" y="649"/>
                  </a:lnTo>
                  <a:lnTo>
                    <a:pt x="1022" y="649"/>
                  </a:lnTo>
                  <a:lnTo>
                    <a:pt x="1119" y="211"/>
                  </a:lnTo>
                  <a:lnTo>
                    <a:pt x="1119" y="211"/>
                  </a:lnTo>
                  <a:lnTo>
                    <a:pt x="989" y="286"/>
                  </a:lnTo>
                  <a:lnTo>
                    <a:pt x="989" y="286"/>
                  </a:lnTo>
                  <a:lnTo>
                    <a:pt x="967" y="297"/>
                  </a:lnTo>
                  <a:lnTo>
                    <a:pt x="951" y="297"/>
                  </a:lnTo>
                  <a:lnTo>
                    <a:pt x="935" y="286"/>
                  </a:lnTo>
                  <a:lnTo>
                    <a:pt x="919" y="270"/>
                  </a:lnTo>
                  <a:lnTo>
                    <a:pt x="919" y="27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649" y="270"/>
                  </a:lnTo>
                  <a:lnTo>
                    <a:pt x="649" y="270"/>
                  </a:lnTo>
                  <a:lnTo>
                    <a:pt x="632" y="286"/>
                  </a:lnTo>
                  <a:lnTo>
                    <a:pt x="616" y="297"/>
                  </a:lnTo>
                  <a:lnTo>
                    <a:pt x="600" y="297"/>
                  </a:lnTo>
                  <a:lnTo>
                    <a:pt x="578" y="286"/>
                  </a:lnTo>
                  <a:lnTo>
                    <a:pt x="578" y="286"/>
                  </a:lnTo>
                  <a:lnTo>
                    <a:pt x="449" y="211"/>
                  </a:lnTo>
                  <a:lnTo>
                    <a:pt x="449" y="211"/>
                  </a:lnTo>
                  <a:lnTo>
                    <a:pt x="546" y="649"/>
                  </a:lnTo>
                  <a:lnTo>
                    <a:pt x="546" y="649"/>
                  </a:lnTo>
                  <a:lnTo>
                    <a:pt x="546" y="665"/>
                  </a:lnTo>
                  <a:lnTo>
                    <a:pt x="541" y="676"/>
                  </a:lnTo>
                  <a:lnTo>
                    <a:pt x="536" y="687"/>
                  </a:lnTo>
                  <a:lnTo>
                    <a:pt x="530" y="691"/>
                  </a:lnTo>
                  <a:lnTo>
                    <a:pt x="519" y="691"/>
                  </a:lnTo>
                  <a:lnTo>
                    <a:pt x="509" y="691"/>
                  </a:lnTo>
                  <a:lnTo>
                    <a:pt x="492" y="687"/>
                  </a:lnTo>
                  <a:lnTo>
                    <a:pt x="481" y="681"/>
                  </a:lnTo>
                  <a:lnTo>
                    <a:pt x="481" y="681"/>
                  </a:lnTo>
                  <a:lnTo>
                    <a:pt x="293" y="470"/>
                  </a:lnTo>
                  <a:lnTo>
                    <a:pt x="293" y="470"/>
                  </a:lnTo>
                  <a:lnTo>
                    <a:pt x="249" y="578"/>
                  </a:lnTo>
                  <a:lnTo>
                    <a:pt x="249" y="578"/>
                  </a:lnTo>
                  <a:lnTo>
                    <a:pt x="244" y="595"/>
                  </a:lnTo>
                  <a:lnTo>
                    <a:pt x="233" y="605"/>
                  </a:lnTo>
                  <a:lnTo>
                    <a:pt x="222" y="605"/>
                  </a:lnTo>
                  <a:lnTo>
                    <a:pt x="201" y="605"/>
                  </a:lnTo>
                  <a:lnTo>
                    <a:pt x="201" y="605"/>
                  </a:lnTo>
                  <a:lnTo>
                    <a:pt x="11" y="567"/>
                  </a:lnTo>
                  <a:lnTo>
                    <a:pt x="11" y="567"/>
                  </a:lnTo>
                  <a:lnTo>
                    <a:pt x="82" y="789"/>
                  </a:lnTo>
                  <a:lnTo>
                    <a:pt x="82" y="789"/>
                  </a:lnTo>
                  <a:lnTo>
                    <a:pt x="82" y="805"/>
                  </a:lnTo>
                  <a:lnTo>
                    <a:pt x="82" y="821"/>
                  </a:lnTo>
                  <a:lnTo>
                    <a:pt x="76" y="838"/>
                  </a:lnTo>
                  <a:lnTo>
                    <a:pt x="55" y="854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357" y="1194"/>
                  </a:lnTo>
                  <a:lnTo>
                    <a:pt x="357" y="1194"/>
                  </a:lnTo>
                  <a:lnTo>
                    <a:pt x="368" y="1200"/>
                  </a:lnTo>
                  <a:lnTo>
                    <a:pt x="379" y="1211"/>
                  </a:lnTo>
                  <a:lnTo>
                    <a:pt x="384" y="1232"/>
                  </a:lnTo>
                  <a:lnTo>
                    <a:pt x="379" y="1265"/>
                  </a:lnTo>
                  <a:lnTo>
                    <a:pt x="379" y="1265"/>
                  </a:lnTo>
                  <a:lnTo>
                    <a:pt x="335" y="1383"/>
                  </a:lnTo>
                  <a:lnTo>
                    <a:pt x="335" y="1383"/>
                  </a:lnTo>
                  <a:lnTo>
                    <a:pt x="692" y="1314"/>
                  </a:lnTo>
                  <a:lnTo>
                    <a:pt x="692" y="1314"/>
                  </a:lnTo>
                  <a:lnTo>
                    <a:pt x="714" y="1308"/>
                  </a:lnTo>
                  <a:lnTo>
                    <a:pt x="735" y="1314"/>
                  </a:lnTo>
                  <a:lnTo>
                    <a:pt x="746" y="1329"/>
                  </a:lnTo>
                  <a:lnTo>
                    <a:pt x="751" y="1351"/>
                  </a:lnTo>
                  <a:lnTo>
                    <a:pt x="751" y="1351"/>
                  </a:lnTo>
                  <a:lnTo>
                    <a:pt x="741" y="1729"/>
                  </a:lnTo>
                  <a:lnTo>
                    <a:pt x="827" y="1729"/>
                  </a:lnTo>
                  <a:lnTo>
                    <a:pt x="827" y="1729"/>
                  </a:lnTo>
                  <a:lnTo>
                    <a:pt x="816" y="1351"/>
                  </a:lnTo>
                  <a:lnTo>
                    <a:pt x="816" y="1351"/>
                  </a:lnTo>
                  <a:lnTo>
                    <a:pt x="822" y="1329"/>
                  </a:lnTo>
                  <a:lnTo>
                    <a:pt x="833" y="1314"/>
                  </a:lnTo>
                  <a:lnTo>
                    <a:pt x="854" y="1308"/>
                  </a:lnTo>
                  <a:lnTo>
                    <a:pt x="875" y="1314"/>
                  </a:lnTo>
                  <a:lnTo>
                    <a:pt x="875" y="1314"/>
                  </a:lnTo>
                  <a:lnTo>
                    <a:pt x="1232" y="1383"/>
                  </a:lnTo>
                  <a:lnTo>
                    <a:pt x="1232" y="1383"/>
                  </a:lnTo>
                  <a:lnTo>
                    <a:pt x="1189" y="1265"/>
                  </a:lnTo>
                  <a:lnTo>
                    <a:pt x="1189" y="1265"/>
                  </a:lnTo>
                  <a:lnTo>
                    <a:pt x="1183" y="1232"/>
                  </a:lnTo>
                  <a:lnTo>
                    <a:pt x="1189" y="1211"/>
                  </a:lnTo>
                  <a:lnTo>
                    <a:pt x="1200" y="1200"/>
                  </a:lnTo>
                  <a:lnTo>
                    <a:pt x="1210" y="1194"/>
                  </a:lnTo>
                  <a:lnTo>
                    <a:pt x="1210" y="1194"/>
                  </a:lnTo>
                  <a:lnTo>
                    <a:pt x="1567" y="881"/>
                  </a:lnTo>
                  <a:lnTo>
                    <a:pt x="1567" y="881"/>
                  </a:lnTo>
                  <a:lnTo>
                    <a:pt x="1513" y="854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DDC396E-605C-A74B-9892-D22549F4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64754E00-6C91-7F44-B44F-DFEAB2BA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6C34EF31-427B-8647-9FF4-68BBF50F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5" y="29733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931374F6-CFBD-2042-ADFC-65C6ED59D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2893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4F999357-786F-E84A-BC9E-B1C50FCB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3538" y="32893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689CD318-FAB0-D443-99F4-0E200C7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2609850"/>
              <a:ext cx="366713" cy="736600"/>
            </a:xfrm>
            <a:custGeom>
              <a:avLst/>
              <a:gdLst>
                <a:gd name="T0" fmla="*/ 1016 w 1017"/>
                <a:gd name="T1" fmla="*/ 2043 h 2044"/>
                <a:gd name="T2" fmla="*/ 1016 w 1017"/>
                <a:gd name="T3" fmla="*/ 0 h 2044"/>
                <a:gd name="T4" fmla="*/ 0 w 1017"/>
                <a:gd name="T5" fmla="*/ 0 h 2044"/>
                <a:gd name="T6" fmla="*/ 0 w 1017"/>
                <a:gd name="T7" fmla="*/ 2043 h 2044"/>
                <a:gd name="T8" fmla="*/ 1016 w 1017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2044">
                  <a:moveTo>
                    <a:pt x="1016" y="2043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16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59ADF2E8-B9D9-8442-AE2C-3271B5B4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3449638"/>
              <a:ext cx="1501775" cy="1525587"/>
            </a:xfrm>
            <a:custGeom>
              <a:avLst/>
              <a:gdLst>
                <a:gd name="T0" fmla="*/ 2333 w 4171"/>
                <a:gd name="T1" fmla="*/ 1512 h 4237"/>
                <a:gd name="T2" fmla="*/ 2193 w 4171"/>
                <a:gd name="T3" fmla="*/ 1783 h 4237"/>
                <a:gd name="T4" fmla="*/ 1912 w 4171"/>
                <a:gd name="T5" fmla="*/ 1934 h 4237"/>
                <a:gd name="T6" fmla="*/ 1021 w 4171"/>
                <a:gd name="T7" fmla="*/ 2129 h 4237"/>
                <a:gd name="T8" fmla="*/ 486 w 4171"/>
                <a:gd name="T9" fmla="*/ 2323 h 4237"/>
                <a:gd name="T10" fmla="*/ 146 w 4171"/>
                <a:gd name="T11" fmla="*/ 2642 h 4237"/>
                <a:gd name="T12" fmla="*/ 16 w 4171"/>
                <a:gd name="T13" fmla="*/ 2972 h 4237"/>
                <a:gd name="T14" fmla="*/ 16 w 4171"/>
                <a:gd name="T15" fmla="*/ 3328 h 4237"/>
                <a:gd name="T16" fmla="*/ 140 w 4171"/>
                <a:gd name="T17" fmla="*/ 3685 h 4237"/>
                <a:gd name="T18" fmla="*/ 378 w 4171"/>
                <a:gd name="T19" fmla="*/ 3939 h 4237"/>
                <a:gd name="T20" fmla="*/ 1021 w 4171"/>
                <a:gd name="T21" fmla="*/ 4204 h 4237"/>
                <a:gd name="T22" fmla="*/ 1534 w 4171"/>
                <a:gd name="T23" fmla="*/ 4215 h 4237"/>
                <a:gd name="T24" fmla="*/ 1982 w 4171"/>
                <a:gd name="T25" fmla="*/ 4090 h 4237"/>
                <a:gd name="T26" fmla="*/ 2371 w 4171"/>
                <a:gd name="T27" fmla="*/ 3842 h 4237"/>
                <a:gd name="T28" fmla="*/ 2468 w 4171"/>
                <a:gd name="T29" fmla="*/ 3901 h 4237"/>
                <a:gd name="T30" fmla="*/ 2798 w 4171"/>
                <a:gd name="T31" fmla="*/ 4128 h 4237"/>
                <a:gd name="T32" fmla="*/ 3300 w 4171"/>
                <a:gd name="T33" fmla="*/ 4236 h 4237"/>
                <a:gd name="T34" fmla="*/ 3786 w 4171"/>
                <a:gd name="T35" fmla="*/ 4188 h 4237"/>
                <a:gd name="T36" fmla="*/ 4067 w 4171"/>
                <a:gd name="T37" fmla="*/ 4014 h 4237"/>
                <a:gd name="T38" fmla="*/ 4164 w 4171"/>
                <a:gd name="T39" fmla="*/ 3831 h 4237"/>
                <a:gd name="T40" fmla="*/ 4105 w 4171"/>
                <a:gd name="T41" fmla="*/ 3717 h 4237"/>
                <a:gd name="T42" fmla="*/ 4030 w 4171"/>
                <a:gd name="T43" fmla="*/ 3777 h 4237"/>
                <a:gd name="T44" fmla="*/ 3824 w 4171"/>
                <a:gd name="T45" fmla="*/ 3982 h 4237"/>
                <a:gd name="T46" fmla="*/ 3603 w 4171"/>
                <a:gd name="T47" fmla="*/ 3993 h 4237"/>
                <a:gd name="T48" fmla="*/ 3370 w 4171"/>
                <a:gd name="T49" fmla="*/ 3825 h 4237"/>
                <a:gd name="T50" fmla="*/ 3224 w 4171"/>
                <a:gd name="T51" fmla="*/ 3231 h 4237"/>
                <a:gd name="T52" fmla="*/ 3197 w 4171"/>
                <a:gd name="T53" fmla="*/ 881 h 4237"/>
                <a:gd name="T54" fmla="*/ 3041 w 4171"/>
                <a:gd name="T55" fmla="*/ 530 h 4237"/>
                <a:gd name="T56" fmla="*/ 2782 w 4171"/>
                <a:gd name="T57" fmla="*/ 287 h 4237"/>
                <a:gd name="T58" fmla="*/ 2387 w 4171"/>
                <a:gd name="T59" fmla="*/ 108 h 4237"/>
                <a:gd name="T60" fmla="*/ 1528 w 4171"/>
                <a:gd name="T61" fmla="*/ 0 h 4237"/>
                <a:gd name="T62" fmla="*/ 1005 w 4171"/>
                <a:gd name="T63" fmla="*/ 43 h 4237"/>
                <a:gd name="T64" fmla="*/ 583 w 4171"/>
                <a:gd name="T65" fmla="*/ 184 h 4237"/>
                <a:gd name="T66" fmla="*/ 318 w 4171"/>
                <a:gd name="T67" fmla="*/ 411 h 4237"/>
                <a:gd name="T68" fmla="*/ 195 w 4171"/>
                <a:gd name="T69" fmla="*/ 811 h 4237"/>
                <a:gd name="T70" fmla="*/ 254 w 4171"/>
                <a:gd name="T71" fmla="*/ 1037 h 4237"/>
                <a:gd name="T72" fmla="*/ 448 w 4171"/>
                <a:gd name="T73" fmla="*/ 1166 h 4237"/>
                <a:gd name="T74" fmla="*/ 713 w 4171"/>
                <a:gd name="T75" fmla="*/ 1172 h 4237"/>
                <a:gd name="T76" fmla="*/ 913 w 4171"/>
                <a:gd name="T77" fmla="*/ 1009 h 4237"/>
                <a:gd name="T78" fmla="*/ 1059 w 4171"/>
                <a:gd name="T79" fmla="*/ 600 h 4237"/>
                <a:gd name="T80" fmla="*/ 1248 w 4171"/>
                <a:gd name="T81" fmla="*/ 308 h 4237"/>
                <a:gd name="T82" fmla="*/ 1610 w 4171"/>
                <a:gd name="T83" fmla="*/ 216 h 4237"/>
                <a:gd name="T84" fmla="*/ 2041 w 4171"/>
                <a:gd name="T85" fmla="*/ 373 h 4237"/>
                <a:gd name="T86" fmla="*/ 2295 w 4171"/>
                <a:gd name="T87" fmla="*/ 789 h 4237"/>
                <a:gd name="T88" fmla="*/ 2349 w 4171"/>
                <a:gd name="T89" fmla="*/ 1296 h 4237"/>
                <a:gd name="T90" fmla="*/ 2355 w 4171"/>
                <a:gd name="T91" fmla="*/ 3020 h 4237"/>
                <a:gd name="T92" fmla="*/ 2193 w 4171"/>
                <a:gd name="T93" fmla="*/ 3599 h 4237"/>
                <a:gd name="T94" fmla="*/ 1831 w 4171"/>
                <a:gd name="T95" fmla="*/ 3944 h 4237"/>
                <a:gd name="T96" fmla="*/ 1399 w 4171"/>
                <a:gd name="T97" fmla="*/ 3972 h 4237"/>
                <a:gd name="T98" fmla="*/ 1037 w 4171"/>
                <a:gd name="T99" fmla="*/ 3733 h 4237"/>
                <a:gd name="T100" fmla="*/ 907 w 4171"/>
                <a:gd name="T101" fmla="*/ 3410 h 4237"/>
                <a:gd name="T102" fmla="*/ 918 w 4171"/>
                <a:gd name="T103" fmla="*/ 3117 h 4237"/>
                <a:gd name="T104" fmla="*/ 1107 w 4171"/>
                <a:gd name="T105" fmla="*/ 2728 h 4237"/>
                <a:gd name="T106" fmla="*/ 1555 w 4171"/>
                <a:gd name="T107" fmla="*/ 2334 h 4237"/>
                <a:gd name="T108" fmla="*/ 2117 w 4171"/>
                <a:gd name="T109" fmla="*/ 2053 h 4237"/>
                <a:gd name="T110" fmla="*/ 2333 w 4171"/>
                <a:gd name="T111" fmla="*/ 1993 h 4237"/>
                <a:gd name="T112" fmla="*/ 2349 w 4171"/>
                <a:gd name="T113" fmla="*/ 2026 h 4237"/>
                <a:gd name="T114" fmla="*/ 2349 w 4171"/>
                <a:gd name="T115" fmla="*/ 2058 h 4237"/>
                <a:gd name="T116" fmla="*/ 2349 w 4171"/>
                <a:gd name="T117" fmla="*/ 2080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71" h="4237">
                  <a:moveTo>
                    <a:pt x="2344" y="1393"/>
                  </a:moveTo>
                  <a:lnTo>
                    <a:pt x="2344" y="1393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17" y="1582"/>
                  </a:lnTo>
                  <a:lnTo>
                    <a:pt x="2295" y="1642"/>
                  </a:lnTo>
                  <a:lnTo>
                    <a:pt x="2269" y="1691"/>
                  </a:lnTo>
                  <a:lnTo>
                    <a:pt x="2231" y="1739"/>
                  </a:lnTo>
                  <a:lnTo>
                    <a:pt x="2193" y="1783"/>
                  </a:lnTo>
                  <a:lnTo>
                    <a:pt x="2144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72" y="1912"/>
                  </a:lnTo>
                  <a:lnTo>
                    <a:pt x="1912" y="1934"/>
                  </a:lnTo>
                  <a:lnTo>
                    <a:pt x="1777" y="1972"/>
                  </a:lnTo>
                  <a:lnTo>
                    <a:pt x="1620" y="2009"/>
                  </a:lnTo>
                  <a:lnTo>
                    <a:pt x="1463" y="2047"/>
                  </a:lnTo>
                  <a:lnTo>
                    <a:pt x="1177" y="2096"/>
                  </a:lnTo>
                  <a:lnTo>
                    <a:pt x="1021" y="2129"/>
                  </a:lnTo>
                  <a:lnTo>
                    <a:pt x="1021" y="2129"/>
                  </a:lnTo>
                  <a:lnTo>
                    <a:pt x="896" y="2156"/>
                  </a:lnTo>
                  <a:lnTo>
                    <a:pt x="827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5" y="2377"/>
                  </a:lnTo>
                  <a:lnTo>
                    <a:pt x="324" y="2442"/>
                  </a:lnTo>
                  <a:lnTo>
                    <a:pt x="243" y="2512"/>
                  </a:lnTo>
                  <a:lnTo>
                    <a:pt x="211" y="2555"/>
                  </a:lnTo>
                  <a:lnTo>
                    <a:pt x="178" y="2599"/>
                  </a:lnTo>
                  <a:lnTo>
                    <a:pt x="146" y="2642"/>
                  </a:lnTo>
                  <a:lnTo>
                    <a:pt x="119" y="2691"/>
                  </a:lnTo>
                  <a:lnTo>
                    <a:pt x="92" y="2739"/>
                  </a:lnTo>
                  <a:lnTo>
                    <a:pt x="65" y="2793"/>
                  </a:lnTo>
                  <a:lnTo>
                    <a:pt x="48" y="2852"/>
                  </a:lnTo>
                  <a:lnTo>
                    <a:pt x="32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5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6" y="3328"/>
                  </a:lnTo>
                  <a:lnTo>
                    <a:pt x="27" y="3393"/>
                  </a:lnTo>
                  <a:lnTo>
                    <a:pt x="43" y="3458"/>
                  </a:lnTo>
                  <a:lnTo>
                    <a:pt x="65" y="3517"/>
                  </a:lnTo>
                  <a:lnTo>
                    <a:pt x="86" y="3577"/>
                  </a:lnTo>
                  <a:lnTo>
                    <a:pt x="113" y="3631"/>
                  </a:lnTo>
                  <a:lnTo>
                    <a:pt x="140" y="3685"/>
                  </a:lnTo>
                  <a:lnTo>
                    <a:pt x="178" y="3733"/>
                  </a:lnTo>
                  <a:lnTo>
                    <a:pt x="211" y="3777"/>
                  </a:lnTo>
                  <a:lnTo>
                    <a:pt x="249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1" y="4204"/>
                  </a:lnTo>
                  <a:lnTo>
                    <a:pt x="1134" y="4220"/>
                  </a:lnTo>
                  <a:lnTo>
                    <a:pt x="1242" y="4225"/>
                  </a:lnTo>
                  <a:lnTo>
                    <a:pt x="1345" y="4231"/>
                  </a:lnTo>
                  <a:lnTo>
                    <a:pt x="1345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2" y="4182"/>
                  </a:lnTo>
                  <a:lnTo>
                    <a:pt x="1777" y="4166"/>
                  </a:lnTo>
                  <a:lnTo>
                    <a:pt x="1853" y="4139"/>
                  </a:lnTo>
                  <a:lnTo>
                    <a:pt x="1917" y="4117"/>
                  </a:lnTo>
                  <a:lnTo>
                    <a:pt x="1982" y="4090"/>
                  </a:lnTo>
                  <a:lnTo>
                    <a:pt x="2096" y="4031"/>
                  </a:lnTo>
                  <a:lnTo>
                    <a:pt x="2188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14" y="3842"/>
                  </a:lnTo>
                  <a:lnTo>
                    <a:pt x="2425" y="3858"/>
                  </a:lnTo>
                  <a:lnTo>
                    <a:pt x="2468" y="3901"/>
                  </a:lnTo>
                  <a:lnTo>
                    <a:pt x="2468" y="3901"/>
                  </a:lnTo>
                  <a:lnTo>
                    <a:pt x="2506" y="3939"/>
                  </a:lnTo>
                  <a:lnTo>
                    <a:pt x="2560" y="3993"/>
                  </a:lnTo>
                  <a:lnTo>
                    <a:pt x="2641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8" y="4128"/>
                  </a:lnTo>
                  <a:lnTo>
                    <a:pt x="2868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6" y="4215"/>
                  </a:lnTo>
                  <a:lnTo>
                    <a:pt x="3203" y="4225"/>
                  </a:lnTo>
                  <a:lnTo>
                    <a:pt x="3300" y="4236"/>
                  </a:lnTo>
                  <a:lnTo>
                    <a:pt x="3414" y="4236"/>
                  </a:lnTo>
                  <a:lnTo>
                    <a:pt x="3414" y="4236"/>
                  </a:lnTo>
                  <a:lnTo>
                    <a:pt x="3521" y="4231"/>
                  </a:lnTo>
                  <a:lnTo>
                    <a:pt x="3619" y="4225"/>
                  </a:lnTo>
                  <a:lnTo>
                    <a:pt x="3705" y="4209"/>
                  </a:lnTo>
                  <a:lnTo>
                    <a:pt x="3786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40" y="4047"/>
                  </a:lnTo>
                  <a:lnTo>
                    <a:pt x="4067" y="4014"/>
                  </a:lnTo>
                  <a:lnTo>
                    <a:pt x="4094" y="3982"/>
                  </a:lnTo>
                  <a:lnTo>
                    <a:pt x="4116" y="3950"/>
                  </a:lnTo>
                  <a:lnTo>
                    <a:pt x="4143" y="3896"/>
                  </a:lnTo>
                  <a:lnTo>
                    <a:pt x="4159" y="3852"/>
                  </a:lnTo>
                  <a:lnTo>
                    <a:pt x="4159" y="3852"/>
                  </a:lnTo>
                  <a:lnTo>
                    <a:pt x="4164" y="3831"/>
                  </a:lnTo>
                  <a:lnTo>
                    <a:pt x="4170" y="3809"/>
                  </a:lnTo>
                  <a:lnTo>
                    <a:pt x="4170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105" y="3717"/>
                  </a:lnTo>
                  <a:lnTo>
                    <a:pt x="4089" y="3717"/>
                  </a:lnTo>
                  <a:lnTo>
                    <a:pt x="4078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40" y="3755"/>
                  </a:lnTo>
                  <a:lnTo>
                    <a:pt x="4030" y="3777"/>
                  </a:lnTo>
                  <a:lnTo>
                    <a:pt x="4030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6" y="3928"/>
                  </a:lnTo>
                  <a:lnTo>
                    <a:pt x="3873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52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8" y="3760"/>
                  </a:lnTo>
                  <a:lnTo>
                    <a:pt x="3306" y="3685"/>
                  </a:lnTo>
                  <a:lnTo>
                    <a:pt x="3278" y="3599"/>
                  </a:lnTo>
                  <a:lnTo>
                    <a:pt x="3251" y="3490"/>
                  </a:lnTo>
                  <a:lnTo>
                    <a:pt x="3235" y="3372"/>
                  </a:lnTo>
                  <a:lnTo>
                    <a:pt x="3224" y="3231"/>
                  </a:lnTo>
                  <a:lnTo>
                    <a:pt x="3219" y="3068"/>
                  </a:lnTo>
                  <a:lnTo>
                    <a:pt x="3219" y="3068"/>
                  </a:lnTo>
                  <a:lnTo>
                    <a:pt x="3219" y="1101"/>
                  </a:lnTo>
                  <a:lnTo>
                    <a:pt x="3219" y="1101"/>
                  </a:lnTo>
                  <a:lnTo>
                    <a:pt x="3214" y="988"/>
                  </a:lnTo>
                  <a:lnTo>
                    <a:pt x="3197" y="881"/>
                  </a:lnTo>
                  <a:lnTo>
                    <a:pt x="3165" y="773"/>
                  </a:lnTo>
                  <a:lnTo>
                    <a:pt x="3149" y="724"/>
                  </a:lnTo>
                  <a:lnTo>
                    <a:pt x="3127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1" y="530"/>
                  </a:lnTo>
                  <a:lnTo>
                    <a:pt x="3008" y="486"/>
                  </a:lnTo>
                  <a:lnTo>
                    <a:pt x="2971" y="443"/>
                  </a:lnTo>
                  <a:lnTo>
                    <a:pt x="2927" y="400"/>
                  </a:lnTo>
                  <a:lnTo>
                    <a:pt x="2884" y="362"/>
                  </a:lnTo>
                  <a:lnTo>
                    <a:pt x="2836" y="324"/>
                  </a:lnTo>
                  <a:lnTo>
                    <a:pt x="2782" y="287"/>
                  </a:lnTo>
                  <a:lnTo>
                    <a:pt x="2728" y="254"/>
                  </a:lnTo>
                  <a:lnTo>
                    <a:pt x="2663" y="216"/>
                  </a:lnTo>
                  <a:lnTo>
                    <a:pt x="2603" y="189"/>
                  </a:lnTo>
                  <a:lnTo>
                    <a:pt x="2533" y="157"/>
                  </a:lnTo>
                  <a:lnTo>
                    <a:pt x="2463" y="130"/>
                  </a:lnTo>
                  <a:lnTo>
                    <a:pt x="2387" y="108"/>
                  </a:lnTo>
                  <a:lnTo>
                    <a:pt x="2311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55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93" y="16"/>
                  </a:lnTo>
                  <a:lnTo>
                    <a:pt x="1097" y="27"/>
                  </a:lnTo>
                  <a:lnTo>
                    <a:pt x="1005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7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83" y="184"/>
                  </a:lnTo>
                  <a:lnTo>
                    <a:pt x="529" y="211"/>
                  </a:lnTo>
                  <a:lnTo>
                    <a:pt x="486" y="243"/>
                  </a:lnTo>
                  <a:lnTo>
                    <a:pt x="443" y="276"/>
                  </a:lnTo>
                  <a:lnTo>
                    <a:pt x="405" y="308"/>
                  </a:lnTo>
                  <a:lnTo>
                    <a:pt x="373" y="346"/>
                  </a:lnTo>
                  <a:lnTo>
                    <a:pt x="318" y="411"/>
                  </a:lnTo>
                  <a:lnTo>
                    <a:pt x="275" y="481"/>
                  </a:lnTo>
                  <a:lnTo>
                    <a:pt x="243" y="551"/>
                  </a:lnTo>
                  <a:lnTo>
                    <a:pt x="222" y="616"/>
                  </a:lnTo>
                  <a:lnTo>
                    <a:pt x="211" y="675"/>
                  </a:lnTo>
                  <a:lnTo>
                    <a:pt x="200" y="729"/>
                  </a:lnTo>
                  <a:lnTo>
                    <a:pt x="195" y="811"/>
                  </a:lnTo>
                  <a:lnTo>
                    <a:pt x="195" y="811"/>
                  </a:lnTo>
                  <a:lnTo>
                    <a:pt x="200" y="876"/>
                  </a:lnTo>
                  <a:lnTo>
                    <a:pt x="211" y="946"/>
                  </a:lnTo>
                  <a:lnTo>
                    <a:pt x="222" y="977"/>
                  </a:lnTo>
                  <a:lnTo>
                    <a:pt x="238" y="1009"/>
                  </a:lnTo>
                  <a:lnTo>
                    <a:pt x="254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35" y="1112"/>
                  </a:lnTo>
                  <a:lnTo>
                    <a:pt x="367" y="1134"/>
                  </a:lnTo>
                  <a:lnTo>
                    <a:pt x="405" y="1150"/>
                  </a:lnTo>
                  <a:lnTo>
                    <a:pt x="448" y="1166"/>
                  </a:lnTo>
                  <a:lnTo>
                    <a:pt x="502" y="1177"/>
                  </a:lnTo>
                  <a:lnTo>
                    <a:pt x="557" y="1183"/>
                  </a:lnTo>
                  <a:lnTo>
                    <a:pt x="616" y="1183"/>
                  </a:lnTo>
                  <a:lnTo>
                    <a:pt x="616" y="1183"/>
                  </a:lnTo>
                  <a:lnTo>
                    <a:pt x="664" y="1183"/>
                  </a:lnTo>
                  <a:lnTo>
                    <a:pt x="713" y="1172"/>
                  </a:lnTo>
                  <a:lnTo>
                    <a:pt x="756" y="1156"/>
                  </a:lnTo>
                  <a:lnTo>
                    <a:pt x="799" y="1134"/>
                  </a:lnTo>
                  <a:lnTo>
                    <a:pt x="831" y="1107"/>
                  </a:lnTo>
                  <a:lnTo>
                    <a:pt x="864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6" y="935"/>
                  </a:lnTo>
                  <a:lnTo>
                    <a:pt x="983" y="859"/>
                  </a:lnTo>
                  <a:lnTo>
                    <a:pt x="1026" y="740"/>
                  </a:lnTo>
                  <a:lnTo>
                    <a:pt x="1026" y="740"/>
                  </a:lnTo>
                  <a:lnTo>
                    <a:pt x="1042" y="675"/>
                  </a:lnTo>
                  <a:lnTo>
                    <a:pt x="1059" y="600"/>
                  </a:lnTo>
                  <a:lnTo>
                    <a:pt x="1091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6" y="384"/>
                  </a:lnTo>
                  <a:lnTo>
                    <a:pt x="1204" y="341"/>
                  </a:lnTo>
                  <a:lnTo>
                    <a:pt x="1248" y="308"/>
                  </a:lnTo>
                  <a:lnTo>
                    <a:pt x="1302" y="276"/>
                  </a:lnTo>
                  <a:lnTo>
                    <a:pt x="1361" y="249"/>
                  </a:lnTo>
                  <a:lnTo>
                    <a:pt x="1436" y="232"/>
                  </a:lnTo>
                  <a:lnTo>
                    <a:pt x="1518" y="216"/>
                  </a:lnTo>
                  <a:lnTo>
                    <a:pt x="1610" y="216"/>
                  </a:lnTo>
                  <a:lnTo>
                    <a:pt x="1610" y="216"/>
                  </a:lnTo>
                  <a:lnTo>
                    <a:pt x="1696" y="222"/>
                  </a:lnTo>
                  <a:lnTo>
                    <a:pt x="1771" y="232"/>
                  </a:lnTo>
                  <a:lnTo>
                    <a:pt x="1847" y="254"/>
                  </a:lnTo>
                  <a:lnTo>
                    <a:pt x="1917" y="287"/>
                  </a:lnTo>
                  <a:lnTo>
                    <a:pt x="1982" y="324"/>
                  </a:lnTo>
                  <a:lnTo>
                    <a:pt x="2041" y="373"/>
                  </a:lnTo>
                  <a:lnTo>
                    <a:pt x="2096" y="427"/>
                  </a:lnTo>
                  <a:lnTo>
                    <a:pt x="2150" y="486"/>
                  </a:lnTo>
                  <a:lnTo>
                    <a:pt x="2193" y="551"/>
                  </a:lnTo>
                  <a:lnTo>
                    <a:pt x="2231" y="627"/>
                  </a:lnTo>
                  <a:lnTo>
                    <a:pt x="2269" y="702"/>
                  </a:lnTo>
                  <a:lnTo>
                    <a:pt x="2295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9" y="1177"/>
                  </a:lnTo>
                  <a:lnTo>
                    <a:pt x="2349" y="1177"/>
                  </a:lnTo>
                  <a:lnTo>
                    <a:pt x="2349" y="1296"/>
                  </a:lnTo>
                  <a:lnTo>
                    <a:pt x="2344" y="1393"/>
                  </a:lnTo>
                  <a:close/>
                  <a:moveTo>
                    <a:pt x="2355" y="2085"/>
                  </a:move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3020"/>
                  </a:lnTo>
                  <a:lnTo>
                    <a:pt x="2344" y="3128"/>
                  </a:lnTo>
                  <a:lnTo>
                    <a:pt x="2328" y="3231"/>
                  </a:lnTo>
                  <a:lnTo>
                    <a:pt x="2301" y="3334"/>
                  </a:lnTo>
                  <a:lnTo>
                    <a:pt x="2269" y="3425"/>
                  </a:lnTo>
                  <a:lnTo>
                    <a:pt x="2236" y="3517"/>
                  </a:lnTo>
                  <a:lnTo>
                    <a:pt x="2193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72" y="3863"/>
                  </a:lnTo>
                  <a:lnTo>
                    <a:pt x="1901" y="3907"/>
                  </a:lnTo>
                  <a:lnTo>
                    <a:pt x="1831" y="3944"/>
                  </a:lnTo>
                  <a:lnTo>
                    <a:pt x="1755" y="3972"/>
                  </a:lnTo>
                  <a:lnTo>
                    <a:pt x="1675" y="3988"/>
                  </a:lnTo>
                  <a:lnTo>
                    <a:pt x="1588" y="3993"/>
                  </a:lnTo>
                  <a:lnTo>
                    <a:pt x="1588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8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9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1005" y="3680"/>
                  </a:lnTo>
                  <a:lnTo>
                    <a:pt x="972" y="3626"/>
                  </a:lnTo>
                  <a:lnTo>
                    <a:pt x="950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7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74"/>
                  </a:lnTo>
                  <a:lnTo>
                    <a:pt x="902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40" y="3058"/>
                  </a:lnTo>
                  <a:lnTo>
                    <a:pt x="961" y="2993"/>
                  </a:lnTo>
                  <a:lnTo>
                    <a:pt x="988" y="2928"/>
                  </a:lnTo>
                  <a:lnTo>
                    <a:pt x="1021" y="2863"/>
                  </a:lnTo>
                  <a:lnTo>
                    <a:pt x="1059" y="2793"/>
                  </a:lnTo>
                  <a:lnTo>
                    <a:pt x="1107" y="2728"/>
                  </a:lnTo>
                  <a:lnTo>
                    <a:pt x="1161" y="2658"/>
                  </a:lnTo>
                  <a:lnTo>
                    <a:pt x="1221" y="2588"/>
                  </a:lnTo>
                  <a:lnTo>
                    <a:pt x="1291" y="2523"/>
                  </a:lnTo>
                  <a:lnTo>
                    <a:pt x="1367" y="2458"/>
                  </a:lnTo>
                  <a:lnTo>
                    <a:pt x="1458" y="2393"/>
                  </a:lnTo>
                  <a:lnTo>
                    <a:pt x="1555" y="2334"/>
                  </a:lnTo>
                  <a:lnTo>
                    <a:pt x="1555" y="2334"/>
                  </a:lnTo>
                  <a:lnTo>
                    <a:pt x="1599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72" y="2118"/>
                  </a:lnTo>
                  <a:lnTo>
                    <a:pt x="2117" y="2053"/>
                  </a:lnTo>
                  <a:lnTo>
                    <a:pt x="2290" y="1988"/>
                  </a:lnTo>
                  <a:lnTo>
                    <a:pt x="2290" y="1988"/>
                  </a:lnTo>
                  <a:lnTo>
                    <a:pt x="2317" y="1982"/>
                  </a:lnTo>
                  <a:lnTo>
                    <a:pt x="2328" y="1982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44" y="2004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64"/>
                  </a:lnTo>
                  <a:lnTo>
                    <a:pt x="2349" y="2064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55" y="2085"/>
                  </a:lnTo>
                  <a:lnTo>
                    <a:pt x="2355" y="2085"/>
                  </a:lnTo>
                  <a:lnTo>
                    <a:pt x="2355" y="2080"/>
                  </a:lnTo>
                  <a:lnTo>
                    <a:pt x="2355" y="2080"/>
                  </a:lnTo>
                  <a:lnTo>
                    <a:pt x="2355" y="2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E627B78-5936-DE4F-9540-86F9B4E8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448050"/>
              <a:ext cx="1771650" cy="1484313"/>
            </a:xfrm>
            <a:custGeom>
              <a:avLst/>
              <a:gdLst>
                <a:gd name="T0" fmla="*/ 3435 w 4920"/>
                <a:gd name="T1" fmla="*/ 3366 h 4123"/>
                <a:gd name="T2" fmla="*/ 3327 w 4920"/>
                <a:gd name="T3" fmla="*/ 3738 h 4123"/>
                <a:gd name="T4" fmla="*/ 3148 w 4920"/>
                <a:gd name="T5" fmla="*/ 3928 h 4123"/>
                <a:gd name="T6" fmla="*/ 2960 w 4920"/>
                <a:gd name="T7" fmla="*/ 3993 h 4123"/>
                <a:gd name="T8" fmla="*/ 2874 w 4920"/>
                <a:gd name="T9" fmla="*/ 4063 h 4123"/>
                <a:gd name="T10" fmla="*/ 2960 w 4920"/>
                <a:gd name="T11" fmla="*/ 4122 h 4123"/>
                <a:gd name="T12" fmla="*/ 4870 w 4920"/>
                <a:gd name="T13" fmla="*/ 4106 h 4123"/>
                <a:gd name="T14" fmla="*/ 4919 w 4920"/>
                <a:gd name="T15" fmla="*/ 4041 h 4123"/>
                <a:gd name="T16" fmla="*/ 4757 w 4920"/>
                <a:gd name="T17" fmla="*/ 3966 h 4123"/>
                <a:gd name="T18" fmla="*/ 4623 w 4920"/>
                <a:gd name="T19" fmla="*/ 3901 h 4123"/>
                <a:gd name="T20" fmla="*/ 4455 w 4920"/>
                <a:gd name="T21" fmla="*/ 3674 h 4123"/>
                <a:gd name="T22" fmla="*/ 4341 w 4920"/>
                <a:gd name="T23" fmla="*/ 3182 h 4123"/>
                <a:gd name="T24" fmla="*/ 4325 w 4920"/>
                <a:gd name="T25" fmla="*/ 1323 h 4123"/>
                <a:gd name="T26" fmla="*/ 4288 w 4920"/>
                <a:gd name="T27" fmla="*/ 848 h 4123"/>
                <a:gd name="T28" fmla="*/ 4159 w 4920"/>
                <a:gd name="T29" fmla="*/ 518 h 4123"/>
                <a:gd name="T30" fmla="*/ 3937 w 4920"/>
                <a:gd name="T31" fmla="*/ 270 h 4123"/>
                <a:gd name="T32" fmla="*/ 3570 w 4920"/>
                <a:gd name="T33" fmla="*/ 86 h 4123"/>
                <a:gd name="T34" fmla="*/ 3025 w 4920"/>
                <a:gd name="T35" fmla="*/ 0 h 4123"/>
                <a:gd name="T36" fmla="*/ 2495 w 4920"/>
                <a:gd name="T37" fmla="*/ 32 h 4123"/>
                <a:gd name="T38" fmla="*/ 2003 w 4920"/>
                <a:gd name="T39" fmla="*/ 194 h 4123"/>
                <a:gd name="T40" fmla="*/ 1647 w 4920"/>
                <a:gd name="T41" fmla="*/ 416 h 4123"/>
                <a:gd name="T42" fmla="*/ 1555 w 4920"/>
                <a:gd name="T43" fmla="*/ 459 h 4123"/>
                <a:gd name="T44" fmla="*/ 1436 w 4920"/>
                <a:gd name="T45" fmla="*/ 124 h 4123"/>
                <a:gd name="T46" fmla="*/ 1361 w 4920"/>
                <a:gd name="T47" fmla="*/ 27 h 4123"/>
                <a:gd name="T48" fmla="*/ 664 w 4920"/>
                <a:gd name="T49" fmla="*/ 108 h 4123"/>
                <a:gd name="T50" fmla="*/ 16 w 4920"/>
                <a:gd name="T51" fmla="*/ 243 h 4123"/>
                <a:gd name="T52" fmla="*/ 54 w 4920"/>
                <a:gd name="T53" fmla="*/ 319 h 4123"/>
                <a:gd name="T54" fmla="*/ 270 w 4920"/>
                <a:gd name="T55" fmla="*/ 372 h 4123"/>
                <a:gd name="T56" fmla="*/ 508 w 4920"/>
                <a:gd name="T57" fmla="*/ 562 h 4123"/>
                <a:gd name="T58" fmla="*/ 653 w 4920"/>
                <a:gd name="T59" fmla="*/ 1042 h 4123"/>
                <a:gd name="T60" fmla="*/ 653 w 4920"/>
                <a:gd name="T61" fmla="*/ 3036 h 4123"/>
                <a:gd name="T62" fmla="*/ 583 w 4920"/>
                <a:gd name="T63" fmla="*/ 3631 h 4123"/>
                <a:gd name="T64" fmla="*/ 443 w 4920"/>
                <a:gd name="T65" fmla="*/ 3890 h 4123"/>
                <a:gd name="T66" fmla="*/ 276 w 4920"/>
                <a:gd name="T67" fmla="*/ 3977 h 4123"/>
                <a:gd name="T68" fmla="*/ 140 w 4920"/>
                <a:gd name="T69" fmla="*/ 4052 h 4123"/>
                <a:gd name="T70" fmla="*/ 184 w 4920"/>
                <a:gd name="T71" fmla="*/ 4106 h 4123"/>
                <a:gd name="T72" fmla="*/ 2047 w 4920"/>
                <a:gd name="T73" fmla="*/ 4122 h 4123"/>
                <a:gd name="T74" fmla="*/ 2150 w 4920"/>
                <a:gd name="T75" fmla="*/ 4057 h 4123"/>
                <a:gd name="T76" fmla="*/ 2058 w 4920"/>
                <a:gd name="T77" fmla="*/ 3987 h 4123"/>
                <a:gd name="T78" fmla="*/ 1852 w 4920"/>
                <a:gd name="T79" fmla="*/ 3933 h 4123"/>
                <a:gd name="T80" fmla="*/ 1669 w 4920"/>
                <a:gd name="T81" fmla="*/ 3771 h 4123"/>
                <a:gd name="T82" fmla="*/ 1550 w 4920"/>
                <a:gd name="T83" fmla="*/ 3398 h 4123"/>
                <a:gd name="T84" fmla="*/ 1528 w 4920"/>
                <a:gd name="T85" fmla="*/ 1960 h 4123"/>
                <a:gd name="T86" fmla="*/ 1539 w 4920"/>
                <a:gd name="T87" fmla="*/ 1393 h 4123"/>
                <a:gd name="T88" fmla="*/ 1647 w 4920"/>
                <a:gd name="T89" fmla="*/ 902 h 4123"/>
                <a:gd name="T90" fmla="*/ 1825 w 4920"/>
                <a:gd name="T91" fmla="*/ 589 h 4123"/>
                <a:gd name="T92" fmla="*/ 2122 w 4920"/>
                <a:gd name="T93" fmla="*/ 367 h 4123"/>
                <a:gd name="T94" fmla="*/ 2571 w 4920"/>
                <a:gd name="T95" fmla="*/ 275 h 4123"/>
                <a:gd name="T96" fmla="*/ 2841 w 4920"/>
                <a:gd name="T97" fmla="*/ 297 h 4123"/>
                <a:gd name="T98" fmla="*/ 3089 w 4920"/>
                <a:gd name="T99" fmla="*/ 399 h 4123"/>
                <a:gd name="T100" fmla="*/ 3262 w 4920"/>
                <a:gd name="T101" fmla="*/ 562 h 4123"/>
                <a:gd name="T102" fmla="*/ 3424 w 4920"/>
                <a:gd name="T103" fmla="*/ 998 h 4123"/>
                <a:gd name="T104" fmla="*/ 3451 w 4920"/>
                <a:gd name="T105" fmla="*/ 3031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20" h="4123">
                  <a:moveTo>
                    <a:pt x="3451" y="3031"/>
                  </a:moveTo>
                  <a:lnTo>
                    <a:pt x="3451" y="3031"/>
                  </a:lnTo>
                  <a:lnTo>
                    <a:pt x="3451" y="3155"/>
                  </a:lnTo>
                  <a:lnTo>
                    <a:pt x="3446" y="3263"/>
                  </a:lnTo>
                  <a:lnTo>
                    <a:pt x="3435" y="3366"/>
                  </a:lnTo>
                  <a:lnTo>
                    <a:pt x="3419" y="3457"/>
                  </a:lnTo>
                  <a:lnTo>
                    <a:pt x="3403" y="3544"/>
                  </a:lnTo>
                  <a:lnTo>
                    <a:pt x="3381" y="3614"/>
                  </a:lnTo>
                  <a:lnTo>
                    <a:pt x="3354" y="3685"/>
                  </a:lnTo>
                  <a:lnTo>
                    <a:pt x="3327" y="3738"/>
                  </a:lnTo>
                  <a:lnTo>
                    <a:pt x="3295" y="3792"/>
                  </a:lnTo>
                  <a:lnTo>
                    <a:pt x="3262" y="3836"/>
                  </a:lnTo>
                  <a:lnTo>
                    <a:pt x="3230" y="3874"/>
                  </a:lnTo>
                  <a:lnTo>
                    <a:pt x="3192" y="3906"/>
                  </a:lnTo>
                  <a:lnTo>
                    <a:pt x="3148" y="3928"/>
                  </a:lnTo>
                  <a:lnTo>
                    <a:pt x="3111" y="3949"/>
                  </a:lnTo>
                  <a:lnTo>
                    <a:pt x="3068" y="3966"/>
                  </a:lnTo>
                  <a:lnTo>
                    <a:pt x="3025" y="3977"/>
                  </a:lnTo>
                  <a:lnTo>
                    <a:pt x="3025" y="3977"/>
                  </a:lnTo>
                  <a:lnTo>
                    <a:pt x="2960" y="3993"/>
                  </a:lnTo>
                  <a:lnTo>
                    <a:pt x="2911" y="4014"/>
                  </a:lnTo>
                  <a:lnTo>
                    <a:pt x="2895" y="4025"/>
                  </a:lnTo>
                  <a:lnTo>
                    <a:pt x="2884" y="4041"/>
                  </a:lnTo>
                  <a:lnTo>
                    <a:pt x="2878" y="4052"/>
                  </a:lnTo>
                  <a:lnTo>
                    <a:pt x="2874" y="4063"/>
                  </a:lnTo>
                  <a:lnTo>
                    <a:pt x="2874" y="4073"/>
                  </a:lnTo>
                  <a:lnTo>
                    <a:pt x="2878" y="4084"/>
                  </a:lnTo>
                  <a:lnTo>
                    <a:pt x="2895" y="4101"/>
                  </a:lnTo>
                  <a:lnTo>
                    <a:pt x="2922" y="4117"/>
                  </a:lnTo>
                  <a:lnTo>
                    <a:pt x="2960" y="4122"/>
                  </a:lnTo>
                  <a:lnTo>
                    <a:pt x="2960" y="4122"/>
                  </a:lnTo>
                  <a:lnTo>
                    <a:pt x="4774" y="4122"/>
                  </a:lnTo>
                  <a:lnTo>
                    <a:pt x="4774" y="4122"/>
                  </a:lnTo>
                  <a:lnTo>
                    <a:pt x="4828" y="4117"/>
                  </a:lnTo>
                  <a:lnTo>
                    <a:pt x="4870" y="4106"/>
                  </a:lnTo>
                  <a:lnTo>
                    <a:pt x="4903" y="4090"/>
                  </a:lnTo>
                  <a:lnTo>
                    <a:pt x="4914" y="4079"/>
                  </a:lnTo>
                  <a:lnTo>
                    <a:pt x="4919" y="4068"/>
                  </a:lnTo>
                  <a:lnTo>
                    <a:pt x="4919" y="4052"/>
                  </a:lnTo>
                  <a:lnTo>
                    <a:pt x="4919" y="4041"/>
                  </a:lnTo>
                  <a:lnTo>
                    <a:pt x="4908" y="4030"/>
                  </a:lnTo>
                  <a:lnTo>
                    <a:pt x="4893" y="4014"/>
                  </a:lnTo>
                  <a:lnTo>
                    <a:pt x="4870" y="4004"/>
                  </a:lnTo>
                  <a:lnTo>
                    <a:pt x="4844" y="3987"/>
                  </a:lnTo>
                  <a:lnTo>
                    <a:pt x="4757" y="3966"/>
                  </a:lnTo>
                  <a:lnTo>
                    <a:pt x="4757" y="3966"/>
                  </a:lnTo>
                  <a:lnTo>
                    <a:pt x="4730" y="3955"/>
                  </a:lnTo>
                  <a:lnTo>
                    <a:pt x="4692" y="3944"/>
                  </a:lnTo>
                  <a:lnTo>
                    <a:pt x="4660" y="3928"/>
                  </a:lnTo>
                  <a:lnTo>
                    <a:pt x="4623" y="3901"/>
                  </a:lnTo>
                  <a:lnTo>
                    <a:pt x="4590" y="3874"/>
                  </a:lnTo>
                  <a:lnTo>
                    <a:pt x="4552" y="3836"/>
                  </a:lnTo>
                  <a:lnTo>
                    <a:pt x="4520" y="3792"/>
                  </a:lnTo>
                  <a:lnTo>
                    <a:pt x="4487" y="3738"/>
                  </a:lnTo>
                  <a:lnTo>
                    <a:pt x="4455" y="3674"/>
                  </a:lnTo>
                  <a:lnTo>
                    <a:pt x="4422" y="3598"/>
                  </a:lnTo>
                  <a:lnTo>
                    <a:pt x="4395" y="3511"/>
                  </a:lnTo>
                  <a:lnTo>
                    <a:pt x="4374" y="3415"/>
                  </a:lnTo>
                  <a:lnTo>
                    <a:pt x="4357" y="3306"/>
                  </a:lnTo>
                  <a:lnTo>
                    <a:pt x="4341" y="3182"/>
                  </a:lnTo>
                  <a:lnTo>
                    <a:pt x="4336" y="3047"/>
                  </a:lnTo>
                  <a:lnTo>
                    <a:pt x="4330" y="2895"/>
                  </a:lnTo>
                  <a:lnTo>
                    <a:pt x="4330" y="2895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155"/>
                  </a:lnTo>
                  <a:lnTo>
                    <a:pt x="4320" y="1058"/>
                  </a:lnTo>
                  <a:lnTo>
                    <a:pt x="4309" y="956"/>
                  </a:lnTo>
                  <a:lnTo>
                    <a:pt x="4288" y="848"/>
                  </a:lnTo>
                  <a:lnTo>
                    <a:pt x="4261" y="740"/>
                  </a:lnTo>
                  <a:lnTo>
                    <a:pt x="4239" y="680"/>
                  </a:lnTo>
                  <a:lnTo>
                    <a:pt x="4217" y="627"/>
                  </a:lnTo>
                  <a:lnTo>
                    <a:pt x="4190" y="573"/>
                  </a:lnTo>
                  <a:lnTo>
                    <a:pt x="4159" y="518"/>
                  </a:lnTo>
                  <a:lnTo>
                    <a:pt x="4126" y="464"/>
                  </a:lnTo>
                  <a:lnTo>
                    <a:pt x="4088" y="416"/>
                  </a:lnTo>
                  <a:lnTo>
                    <a:pt x="4040" y="367"/>
                  </a:lnTo>
                  <a:lnTo>
                    <a:pt x="3992" y="319"/>
                  </a:lnTo>
                  <a:lnTo>
                    <a:pt x="3937" y="270"/>
                  </a:lnTo>
                  <a:lnTo>
                    <a:pt x="3878" y="227"/>
                  </a:lnTo>
                  <a:lnTo>
                    <a:pt x="3808" y="189"/>
                  </a:lnTo>
                  <a:lnTo>
                    <a:pt x="3738" y="151"/>
                  </a:lnTo>
                  <a:lnTo>
                    <a:pt x="3657" y="118"/>
                  </a:lnTo>
                  <a:lnTo>
                    <a:pt x="3570" y="86"/>
                  </a:lnTo>
                  <a:lnTo>
                    <a:pt x="3479" y="59"/>
                  </a:lnTo>
                  <a:lnTo>
                    <a:pt x="3376" y="38"/>
                  </a:lnTo>
                  <a:lnTo>
                    <a:pt x="3268" y="21"/>
                  </a:lnTo>
                  <a:lnTo>
                    <a:pt x="3148" y="11"/>
                  </a:lnTo>
                  <a:lnTo>
                    <a:pt x="3025" y="0"/>
                  </a:lnTo>
                  <a:lnTo>
                    <a:pt x="2889" y="0"/>
                  </a:lnTo>
                  <a:lnTo>
                    <a:pt x="2889" y="0"/>
                  </a:lnTo>
                  <a:lnTo>
                    <a:pt x="2749" y="0"/>
                  </a:lnTo>
                  <a:lnTo>
                    <a:pt x="2619" y="16"/>
                  </a:lnTo>
                  <a:lnTo>
                    <a:pt x="2495" y="32"/>
                  </a:lnTo>
                  <a:lnTo>
                    <a:pt x="2382" y="59"/>
                  </a:lnTo>
                  <a:lnTo>
                    <a:pt x="2273" y="86"/>
                  </a:lnTo>
                  <a:lnTo>
                    <a:pt x="2177" y="118"/>
                  </a:lnTo>
                  <a:lnTo>
                    <a:pt x="2085" y="156"/>
                  </a:lnTo>
                  <a:lnTo>
                    <a:pt x="2003" y="194"/>
                  </a:lnTo>
                  <a:lnTo>
                    <a:pt x="1928" y="232"/>
                  </a:lnTo>
                  <a:lnTo>
                    <a:pt x="1863" y="270"/>
                  </a:lnTo>
                  <a:lnTo>
                    <a:pt x="1755" y="335"/>
                  </a:lnTo>
                  <a:lnTo>
                    <a:pt x="1685" y="389"/>
                  </a:lnTo>
                  <a:lnTo>
                    <a:pt x="1647" y="416"/>
                  </a:lnTo>
                  <a:lnTo>
                    <a:pt x="1647" y="416"/>
                  </a:lnTo>
                  <a:lnTo>
                    <a:pt x="1604" y="448"/>
                  </a:lnTo>
                  <a:lnTo>
                    <a:pt x="1588" y="459"/>
                  </a:lnTo>
                  <a:lnTo>
                    <a:pt x="1572" y="459"/>
                  </a:lnTo>
                  <a:lnTo>
                    <a:pt x="1555" y="459"/>
                  </a:lnTo>
                  <a:lnTo>
                    <a:pt x="1545" y="448"/>
                  </a:lnTo>
                  <a:lnTo>
                    <a:pt x="1534" y="426"/>
                  </a:lnTo>
                  <a:lnTo>
                    <a:pt x="1523" y="394"/>
                  </a:lnTo>
                  <a:lnTo>
                    <a:pt x="1523" y="394"/>
                  </a:lnTo>
                  <a:lnTo>
                    <a:pt x="1436" y="124"/>
                  </a:lnTo>
                  <a:lnTo>
                    <a:pt x="1436" y="124"/>
                  </a:lnTo>
                  <a:lnTo>
                    <a:pt x="1415" y="76"/>
                  </a:lnTo>
                  <a:lnTo>
                    <a:pt x="1399" y="53"/>
                  </a:lnTo>
                  <a:lnTo>
                    <a:pt x="1383" y="38"/>
                  </a:lnTo>
                  <a:lnTo>
                    <a:pt x="1361" y="27"/>
                  </a:lnTo>
                  <a:lnTo>
                    <a:pt x="1329" y="16"/>
                  </a:lnTo>
                  <a:lnTo>
                    <a:pt x="1291" y="16"/>
                  </a:lnTo>
                  <a:lnTo>
                    <a:pt x="1242" y="21"/>
                  </a:lnTo>
                  <a:lnTo>
                    <a:pt x="1242" y="21"/>
                  </a:lnTo>
                  <a:lnTo>
                    <a:pt x="664" y="108"/>
                  </a:lnTo>
                  <a:lnTo>
                    <a:pt x="313" y="17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48" y="227"/>
                  </a:lnTo>
                  <a:lnTo>
                    <a:pt x="16" y="243"/>
                  </a:lnTo>
                  <a:lnTo>
                    <a:pt x="0" y="259"/>
                  </a:lnTo>
                  <a:lnTo>
                    <a:pt x="0" y="275"/>
                  </a:lnTo>
                  <a:lnTo>
                    <a:pt x="10" y="292"/>
                  </a:lnTo>
                  <a:lnTo>
                    <a:pt x="27" y="308"/>
                  </a:lnTo>
                  <a:lnTo>
                    <a:pt x="54" y="319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146" y="335"/>
                  </a:lnTo>
                  <a:lnTo>
                    <a:pt x="221" y="357"/>
                  </a:lnTo>
                  <a:lnTo>
                    <a:pt x="270" y="372"/>
                  </a:lnTo>
                  <a:lnTo>
                    <a:pt x="318" y="394"/>
                  </a:lnTo>
                  <a:lnTo>
                    <a:pt x="367" y="421"/>
                  </a:lnTo>
                  <a:lnTo>
                    <a:pt x="416" y="459"/>
                  </a:lnTo>
                  <a:lnTo>
                    <a:pt x="459" y="508"/>
                  </a:lnTo>
                  <a:lnTo>
                    <a:pt x="508" y="562"/>
                  </a:lnTo>
                  <a:lnTo>
                    <a:pt x="546" y="632"/>
                  </a:lnTo>
                  <a:lnTo>
                    <a:pt x="583" y="713"/>
                  </a:lnTo>
                  <a:lnTo>
                    <a:pt x="615" y="810"/>
                  </a:lnTo>
                  <a:lnTo>
                    <a:pt x="637" y="919"/>
                  </a:lnTo>
                  <a:lnTo>
                    <a:pt x="653" y="1042"/>
                  </a:lnTo>
                  <a:lnTo>
                    <a:pt x="653" y="1182"/>
                  </a:lnTo>
                  <a:lnTo>
                    <a:pt x="653" y="1182"/>
                  </a:lnTo>
                  <a:lnTo>
                    <a:pt x="653" y="2868"/>
                  </a:lnTo>
                  <a:lnTo>
                    <a:pt x="653" y="2868"/>
                  </a:lnTo>
                  <a:lnTo>
                    <a:pt x="653" y="3036"/>
                  </a:lnTo>
                  <a:lnTo>
                    <a:pt x="648" y="3193"/>
                  </a:lnTo>
                  <a:lnTo>
                    <a:pt x="637" y="3323"/>
                  </a:lnTo>
                  <a:lnTo>
                    <a:pt x="621" y="3441"/>
                  </a:lnTo>
                  <a:lnTo>
                    <a:pt x="605" y="3544"/>
                  </a:lnTo>
                  <a:lnTo>
                    <a:pt x="583" y="3631"/>
                  </a:lnTo>
                  <a:lnTo>
                    <a:pt x="561" y="3706"/>
                  </a:lnTo>
                  <a:lnTo>
                    <a:pt x="535" y="3765"/>
                  </a:lnTo>
                  <a:lnTo>
                    <a:pt x="508" y="3820"/>
                  </a:lnTo>
                  <a:lnTo>
                    <a:pt x="475" y="3857"/>
                  </a:lnTo>
                  <a:lnTo>
                    <a:pt x="443" y="3890"/>
                  </a:lnTo>
                  <a:lnTo>
                    <a:pt x="410" y="3917"/>
                  </a:lnTo>
                  <a:lnTo>
                    <a:pt x="378" y="3939"/>
                  </a:lnTo>
                  <a:lnTo>
                    <a:pt x="340" y="3955"/>
                  </a:lnTo>
                  <a:lnTo>
                    <a:pt x="276" y="3977"/>
                  </a:lnTo>
                  <a:lnTo>
                    <a:pt x="276" y="3977"/>
                  </a:lnTo>
                  <a:lnTo>
                    <a:pt x="205" y="3998"/>
                  </a:lnTo>
                  <a:lnTo>
                    <a:pt x="178" y="4014"/>
                  </a:lnTo>
                  <a:lnTo>
                    <a:pt x="157" y="4025"/>
                  </a:lnTo>
                  <a:lnTo>
                    <a:pt x="146" y="4036"/>
                  </a:lnTo>
                  <a:lnTo>
                    <a:pt x="140" y="4052"/>
                  </a:lnTo>
                  <a:lnTo>
                    <a:pt x="135" y="4063"/>
                  </a:lnTo>
                  <a:lnTo>
                    <a:pt x="140" y="4073"/>
                  </a:lnTo>
                  <a:lnTo>
                    <a:pt x="146" y="4084"/>
                  </a:lnTo>
                  <a:lnTo>
                    <a:pt x="157" y="4090"/>
                  </a:lnTo>
                  <a:lnTo>
                    <a:pt x="184" y="4106"/>
                  </a:lnTo>
                  <a:lnTo>
                    <a:pt x="221" y="4117"/>
                  </a:lnTo>
                  <a:lnTo>
                    <a:pt x="265" y="4122"/>
                  </a:lnTo>
                  <a:lnTo>
                    <a:pt x="265" y="4122"/>
                  </a:lnTo>
                  <a:lnTo>
                    <a:pt x="2047" y="4122"/>
                  </a:lnTo>
                  <a:lnTo>
                    <a:pt x="2047" y="4122"/>
                  </a:lnTo>
                  <a:lnTo>
                    <a:pt x="2090" y="4117"/>
                  </a:lnTo>
                  <a:lnTo>
                    <a:pt x="2122" y="4101"/>
                  </a:lnTo>
                  <a:lnTo>
                    <a:pt x="2144" y="4084"/>
                  </a:lnTo>
                  <a:lnTo>
                    <a:pt x="2150" y="4068"/>
                  </a:lnTo>
                  <a:lnTo>
                    <a:pt x="2150" y="4057"/>
                  </a:lnTo>
                  <a:lnTo>
                    <a:pt x="2144" y="4046"/>
                  </a:lnTo>
                  <a:lnTo>
                    <a:pt x="2139" y="4036"/>
                  </a:lnTo>
                  <a:lnTo>
                    <a:pt x="2128" y="4019"/>
                  </a:lnTo>
                  <a:lnTo>
                    <a:pt x="2106" y="4009"/>
                  </a:lnTo>
                  <a:lnTo>
                    <a:pt x="2058" y="3987"/>
                  </a:lnTo>
                  <a:lnTo>
                    <a:pt x="1977" y="3971"/>
                  </a:lnTo>
                  <a:lnTo>
                    <a:pt x="1977" y="3971"/>
                  </a:lnTo>
                  <a:lnTo>
                    <a:pt x="1934" y="3960"/>
                  </a:lnTo>
                  <a:lnTo>
                    <a:pt x="1896" y="3949"/>
                  </a:lnTo>
                  <a:lnTo>
                    <a:pt x="1852" y="3933"/>
                  </a:lnTo>
                  <a:lnTo>
                    <a:pt x="1809" y="3917"/>
                  </a:lnTo>
                  <a:lnTo>
                    <a:pt x="1771" y="3890"/>
                  </a:lnTo>
                  <a:lnTo>
                    <a:pt x="1733" y="3857"/>
                  </a:lnTo>
                  <a:lnTo>
                    <a:pt x="1701" y="3820"/>
                  </a:lnTo>
                  <a:lnTo>
                    <a:pt x="1669" y="3771"/>
                  </a:lnTo>
                  <a:lnTo>
                    <a:pt x="1637" y="3717"/>
                  </a:lnTo>
                  <a:lnTo>
                    <a:pt x="1609" y="3652"/>
                  </a:lnTo>
                  <a:lnTo>
                    <a:pt x="1588" y="3582"/>
                  </a:lnTo>
                  <a:lnTo>
                    <a:pt x="1566" y="3495"/>
                  </a:lnTo>
                  <a:lnTo>
                    <a:pt x="1550" y="3398"/>
                  </a:lnTo>
                  <a:lnTo>
                    <a:pt x="1539" y="3290"/>
                  </a:lnTo>
                  <a:lnTo>
                    <a:pt x="1534" y="3171"/>
                  </a:lnTo>
                  <a:lnTo>
                    <a:pt x="1534" y="3031"/>
                  </a:lnTo>
                  <a:lnTo>
                    <a:pt x="1534" y="3031"/>
                  </a:lnTo>
                  <a:lnTo>
                    <a:pt x="1528" y="1960"/>
                  </a:lnTo>
                  <a:lnTo>
                    <a:pt x="1528" y="1960"/>
                  </a:lnTo>
                  <a:lnTo>
                    <a:pt x="1528" y="1771"/>
                  </a:lnTo>
                  <a:lnTo>
                    <a:pt x="1528" y="1652"/>
                  </a:lnTo>
                  <a:lnTo>
                    <a:pt x="1528" y="1528"/>
                  </a:lnTo>
                  <a:lnTo>
                    <a:pt x="1539" y="1393"/>
                  </a:lnTo>
                  <a:lnTo>
                    <a:pt x="1555" y="1253"/>
                  </a:lnTo>
                  <a:lnTo>
                    <a:pt x="1582" y="1112"/>
                  </a:lnTo>
                  <a:lnTo>
                    <a:pt x="1599" y="1042"/>
                  </a:lnTo>
                  <a:lnTo>
                    <a:pt x="1620" y="972"/>
                  </a:lnTo>
                  <a:lnTo>
                    <a:pt x="1647" y="902"/>
                  </a:lnTo>
                  <a:lnTo>
                    <a:pt x="1674" y="837"/>
                  </a:lnTo>
                  <a:lnTo>
                    <a:pt x="1707" y="772"/>
                  </a:lnTo>
                  <a:lnTo>
                    <a:pt x="1739" y="707"/>
                  </a:lnTo>
                  <a:lnTo>
                    <a:pt x="1777" y="648"/>
                  </a:lnTo>
                  <a:lnTo>
                    <a:pt x="1825" y="589"/>
                  </a:lnTo>
                  <a:lnTo>
                    <a:pt x="1874" y="535"/>
                  </a:lnTo>
                  <a:lnTo>
                    <a:pt x="1928" y="486"/>
                  </a:lnTo>
                  <a:lnTo>
                    <a:pt x="1988" y="443"/>
                  </a:lnTo>
                  <a:lnTo>
                    <a:pt x="2052" y="399"/>
                  </a:lnTo>
                  <a:lnTo>
                    <a:pt x="2122" y="367"/>
                  </a:lnTo>
                  <a:lnTo>
                    <a:pt x="2198" y="335"/>
                  </a:lnTo>
                  <a:lnTo>
                    <a:pt x="2285" y="313"/>
                  </a:lnTo>
                  <a:lnTo>
                    <a:pt x="2371" y="292"/>
                  </a:lnTo>
                  <a:lnTo>
                    <a:pt x="2468" y="281"/>
                  </a:lnTo>
                  <a:lnTo>
                    <a:pt x="2571" y="275"/>
                  </a:lnTo>
                  <a:lnTo>
                    <a:pt x="2571" y="275"/>
                  </a:lnTo>
                  <a:lnTo>
                    <a:pt x="2646" y="275"/>
                  </a:lnTo>
                  <a:lnTo>
                    <a:pt x="2717" y="281"/>
                  </a:lnTo>
                  <a:lnTo>
                    <a:pt x="2782" y="286"/>
                  </a:lnTo>
                  <a:lnTo>
                    <a:pt x="2841" y="297"/>
                  </a:lnTo>
                  <a:lnTo>
                    <a:pt x="2895" y="313"/>
                  </a:lnTo>
                  <a:lnTo>
                    <a:pt x="2949" y="329"/>
                  </a:lnTo>
                  <a:lnTo>
                    <a:pt x="2997" y="351"/>
                  </a:lnTo>
                  <a:lnTo>
                    <a:pt x="3046" y="372"/>
                  </a:lnTo>
                  <a:lnTo>
                    <a:pt x="3089" y="399"/>
                  </a:lnTo>
                  <a:lnTo>
                    <a:pt x="3127" y="426"/>
                  </a:lnTo>
                  <a:lnTo>
                    <a:pt x="3165" y="459"/>
                  </a:lnTo>
                  <a:lnTo>
                    <a:pt x="3203" y="491"/>
                  </a:lnTo>
                  <a:lnTo>
                    <a:pt x="3230" y="524"/>
                  </a:lnTo>
                  <a:lnTo>
                    <a:pt x="3262" y="562"/>
                  </a:lnTo>
                  <a:lnTo>
                    <a:pt x="3311" y="642"/>
                  </a:lnTo>
                  <a:lnTo>
                    <a:pt x="3349" y="729"/>
                  </a:lnTo>
                  <a:lnTo>
                    <a:pt x="3381" y="816"/>
                  </a:lnTo>
                  <a:lnTo>
                    <a:pt x="3408" y="908"/>
                  </a:lnTo>
                  <a:lnTo>
                    <a:pt x="3424" y="998"/>
                  </a:lnTo>
                  <a:lnTo>
                    <a:pt x="3435" y="1090"/>
                  </a:lnTo>
                  <a:lnTo>
                    <a:pt x="3446" y="1182"/>
                  </a:lnTo>
                  <a:lnTo>
                    <a:pt x="3451" y="1360"/>
                  </a:lnTo>
                  <a:lnTo>
                    <a:pt x="3451" y="1360"/>
                  </a:lnTo>
                  <a:lnTo>
                    <a:pt x="3451" y="30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1EB8BB-F2E0-5A42-9A20-92533B30850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0455CA9-57F2-0243-BF54-E8AE4998C779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 title="Transformation Management Branch Visual Identifier">
            <a:extLst>
              <a:ext uri="{FF2B5EF4-FFF2-40B4-BE49-F238E27FC236}">
                <a16:creationId xmlns:a16="http://schemas.microsoft.com/office/drawing/2014/main" id="{240A97E0-BBAE-944D-8657-BFD476402D89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208" name="Freeform 1">
              <a:extLst>
                <a:ext uri="{FF2B5EF4-FFF2-40B4-BE49-F238E27FC236}">
                  <a16:creationId xmlns:a16="http://schemas.microsoft.com/office/drawing/2014/main" id="{FD992A67-A019-8F4C-9A65-EB93742F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9" name="Freeform 2">
              <a:extLst>
                <a:ext uri="{FF2B5EF4-FFF2-40B4-BE49-F238E27FC236}">
                  <a16:creationId xmlns:a16="http://schemas.microsoft.com/office/drawing/2014/main" id="{061CA9E6-E3C5-B74E-AAC6-CB08599B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0" name="Freeform 3">
              <a:extLst>
                <a:ext uri="{FF2B5EF4-FFF2-40B4-BE49-F238E27FC236}">
                  <a16:creationId xmlns:a16="http://schemas.microsoft.com/office/drawing/2014/main" id="{6DB4C07C-DB55-224A-B4A9-7CB81C9B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1" name="Freeform 4">
              <a:extLst>
                <a:ext uri="{FF2B5EF4-FFF2-40B4-BE49-F238E27FC236}">
                  <a16:creationId xmlns:a16="http://schemas.microsoft.com/office/drawing/2014/main" id="{65D7D199-96F9-FF46-991C-C88080A5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9D7000F6-874C-C945-BA32-C82E54A9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9E5F24EC-4421-D645-B33E-6EFF02C9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A7C6300C-FB54-5D4A-9FE8-272A230B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0EB5F0D2-BA8D-CE49-9075-4A54C1B2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AB06604F-5C2C-7E4B-BDCB-1ACCC878E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C3B2E190-92F6-194F-AF1F-FC6CABC4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00BE2503-A57F-CE44-8476-8CBC32F4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D7C14B3F-287B-0042-B9F2-01B1E85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BB5431F7-774B-C342-84EE-B5BC4A86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3B05B79E-C91C-A349-A830-EA1A5198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833AD81-CD91-4242-B216-2CCFC2D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2F538A04-C815-6F46-A95C-FAC61427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38546D6E-7A92-F54D-BB4E-A4E485BE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00C1676D-184A-7646-8F8E-783EC8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3B9AE9FE-A4F0-E14E-979C-C4EA4F78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141C39A2-3F64-2B4F-A318-8A6F5006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48C73637-A639-6445-867C-85BB4DA4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1CD89545-5E45-C543-934B-BD1A1CB3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826CA446-7EB0-AD45-8E74-7976ED8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2863976A-E632-A24C-8E0A-917CAE32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635D2E4E-1E1E-1F44-879B-6EE52D3E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2CB8C34C-7879-F643-83EB-831C7E7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3DC21A5A-5E75-4E4F-B141-D8ED629D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FD5CF21B-DC60-F244-A16E-F7542B4A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5484B4DB-5E96-3D43-A3D5-A3E369F2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5A85DFA4-5485-B04D-80F4-24DC90832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94E84DB8-B67D-C249-811A-F5DF94F5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2D7044EC-95F3-2F48-A66F-F71D1F65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0" name="Freeform 33">
              <a:extLst>
                <a:ext uri="{FF2B5EF4-FFF2-40B4-BE49-F238E27FC236}">
                  <a16:creationId xmlns:a16="http://schemas.microsoft.com/office/drawing/2014/main" id="{DE36D7FF-7457-D148-B633-9C2464EC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6B8D098D-DD46-3E44-BFC1-6633EC77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4EA8BF59-FBE0-4942-BF51-14D2C21A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D968019C-C68E-CC49-9679-6D376529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677F11F8-57E8-3142-BAC9-626940E2C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82B46BFC-52FC-8E41-B671-5D70B24D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382B946C-1B58-3943-BB2D-C4C6234E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B2C98381-83F4-8E48-9940-D2386FAF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42DDEDD9-F9E4-4649-A2CE-528FDA8D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5C2F08F5-55BD-B546-AD94-B17AAC2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00B489A4-CC59-B64B-A00E-91266D90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C15EF4A5-9B2E-1B4B-A6AA-CFA5E33B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2" name="Freeform 45">
              <a:extLst>
                <a:ext uri="{FF2B5EF4-FFF2-40B4-BE49-F238E27FC236}">
                  <a16:creationId xmlns:a16="http://schemas.microsoft.com/office/drawing/2014/main" id="{7BBC44CA-C499-6941-9C83-5350C509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D53D178E-54C1-D447-AA2D-13A5AB69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41B7ACF4-802A-F649-B818-18A499E7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93F2AD52-AB0F-964E-BFDA-1BE44D7A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E5BDAB13-5D6E-1B4D-8BAA-AAF497EE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E73C0D66-A13C-954E-ADFA-D5C3B297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B6A6CD00-4FAF-1341-B57F-2458B520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0F50DDC5-1BC5-E040-B8A3-7B65FCEA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8B8BD9A8-8D14-6745-9D73-F35183CA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9DD57830-E0EA-734D-A8B8-EE7CCC1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93E6EBB3-BC26-1E44-9446-17B422CB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E9F5FB2F-99ED-BA4A-B414-B5281566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0BB3A9F8-DCA2-014E-BB70-2DC3F6B8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BA9B7CF3-C5B1-6444-9620-1E62EC92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" name="Freeform 59">
              <a:extLst>
                <a:ext uri="{FF2B5EF4-FFF2-40B4-BE49-F238E27FC236}">
                  <a16:creationId xmlns:a16="http://schemas.microsoft.com/office/drawing/2014/main" id="{725F5EF4-027D-E340-B3D1-7A54AD5F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B31A1D63-F015-284C-9242-5D5AF97B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5A649595-AC79-7A4C-9FF5-DBB4B471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9" name="Freeform 62">
              <a:extLst>
                <a:ext uri="{FF2B5EF4-FFF2-40B4-BE49-F238E27FC236}">
                  <a16:creationId xmlns:a16="http://schemas.microsoft.com/office/drawing/2014/main" id="{0BD138AC-ED84-DD41-9088-09C83A783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0" name="Freeform 63">
              <a:extLst>
                <a:ext uri="{FF2B5EF4-FFF2-40B4-BE49-F238E27FC236}">
                  <a16:creationId xmlns:a16="http://schemas.microsoft.com/office/drawing/2014/main" id="{1667C3FD-2B29-7749-AE65-C9F76716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1" name="Freeform 64">
              <a:extLst>
                <a:ext uri="{FF2B5EF4-FFF2-40B4-BE49-F238E27FC236}">
                  <a16:creationId xmlns:a16="http://schemas.microsoft.com/office/drawing/2014/main" id="{A71420F0-85A4-744A-98D2-60217D85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2" name="Freeform 65">
              <a:extLst>
                <a:ext uri="{FF2B5EF4-FFF2-40B4-BE49-F238E27FC236}">
                  <a16:creationId xmlns:a16="http://schemas.microsoft.com/office/drawing/2014/main" id="{CEDD7CD7-465A-EA42-A963-2397BE3E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3" name="Freeform 66">
              <a:extLst>
                <a:ext uri="{FF2B5EF4-FFF2-40B4-BE49-F238E27FC236}">
                  <a16:creationId xmlns:a16="http://schemas.microsoft.com/office/drawing/2014/main" id="{F081AC3A-4E30-2049-B36A-8C5A0F14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558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5BC0-5F63-F044-8527-96A8675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1EB04-9B08-C64B-964C-B9CBE73619A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14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5316E-9E4D-3E46-BEE2-10193F9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BB479-2C3C-594C-AEA3-87EA17A682F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7928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CC353-917D-CF45-8832-D05DC59A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D3264-D18D-E54D-A675-D3B8AC96A40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5553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B9EF-3A0A-C546-8B15-802FC692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34FD1-0E85-B842-8503-92B49D992D60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29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3702-D27E-C843-B42E-B95EF37B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35CBC-50D5-9E4E-928E-DA364DEDF3A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5168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A309-A1D5-474D-B413-CF5198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7353-67BF-3B4B-A02D-23D3112B5C45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175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107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17B4-0E9A-4D4C-A06E-9DB5AE8D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B6A48-8DB5-6F43-AE6F-F74B4C6E5A6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9455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EC97-89F7-1840-A6C1-1A3F7DC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BFCCE-2E03-284D-A6B3-66BBA4049B9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6940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F01C-3453-1A4C-A102-7E8BF0C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2E873-D3FB-D84A-99D9-A8B230D6B8B7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2272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9A7F-9730-1F44-B290-1B74867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E83AD-54A6-E44E-A27D-107015357F7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0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TMB, Title and Content Title Slide – TMB, 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FEA755-4627-2047-A375-39FB78EB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9A4433-4947-6849-8FD5-7584C55B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BE7B138-8674-204D-83DF-E223EC4C52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1BDBC9-D9D8-1043-BF6E-63CF4A28E18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69D5EC-379F-AA4B-8D78-9C8714FB80D1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 title="Transformation Management Branch Visual Identifier">
            <a:extLst>
              <a:ext uri="{FF2B5EF4-FFF2-40B4-BE49-F238E27FC236}">
                <a16:creationId xmlns:a16="http://schemas.microsoft.com/office/drawing/2014/main" id="{01EFDAC4-ABC8-FB4C-B911-8F596B4385AC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B3FC5101-D47B-2244-B30B-C83C57B4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E016D80D-B765-5D41-8348-54B5FBFF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9" name="Freeform 3">
              <a:extLst>
                <a:ext uri="{FF2B5EF4-FFF2-40B4-BE49-F238E27FC236}">
                  <a16:creationId xmlns:a16="http://schemas.microsoft.com/office/drawing/2014/main" id="{C0ABAAFA-F377-6C4F-977C-6F9A7E57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4F2A7448-49A7-B24F-B1D1-A36C105E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A3DC74A-7679-984D-9821-A3195468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F63A7962-3FEC-3E4C-A9C9-9A6A0342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1A7BE0CC-6CCC-4D40-9143-095391AE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5974F943-E30B-5E41-B692-B1B16CA1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BFAE56E5-EFCD-C94D-B992-F10DC4C3A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94CC522F-58B3-B645-A142-C2F6DD07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6D6408F0-6395-F24C-9E8A-C9F22DD9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6F25A4B3-8A5F-7A45-8502-65549B6FE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5CF30AF3-0FA3-F544-AA0F-6B390BEB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41CCFAF-41D6-F04D-B6FF-D971301C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4E867A71-83AB-3548-984A-11A0BE35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A719503D-E240-7446-9603-2421724E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366E2ACC-8C21-AB49-9C15-6BCCFA724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87C43015-D3FC-F74B-9F6C-6E8447F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1D033D87-886C-4445-9990-1EEB806A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170B4112-1401-EF4B-96C1-F565E78D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0A088DAE-DCF0-B640-8213-EEE3A9F6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F8BEF20-74C8-2C44-AA29-EEC0982B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88FFD1D2-24D6-7F4D-B4C0-74D92C88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0C950FBB-BD2D-5843-B169-6A15EC0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B1C8A19D-45BF-5244-91E0-119209A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FB87768-2B62-5046-851A-FB5D0211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C1AD927-0360-E247-86B3-C64CFD8C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6BAEDC4F-9527-E144-AB5E-DE6DDDBD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D0CB7E22-4E83-EF48-B937-3C1E22B4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589F8F0D-46F3-9B49-A169-A3C7DF34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5D86F015-56BD-F049-993C-D3A31905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D367F1F4-35D5-C648-A235-65FE737F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9EC743DD-B41C-DD43-8E97-4AC8D58B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F6A7CE82-F81A-0C4E-B4D2-B250497E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7364B10-4CD0-9345-A2D7-36F12D39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A7661A18-0A1E-204C-811A-779E7BAE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444E927D-9CD6-1A47-B9CC-806E5475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5B6C8472-1554-D947-BC09-F6CB1C87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4900AE1E-61B5-0946-8323-EB03B7B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02DA3EE2-843E-7542-8B33-F151971C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AC4BAB4-BF5A-0D4A-8660-EE4EDCA3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692F81A7-1407-2E4C-9CA1-D2E404D31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6616252F-4103-0748-9F3B-4D4C1E2A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65D52B2A-FE49-5C4F-850E-ECF2243C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18059D78-B0D7-DE4B-816F-F9C19D25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706478D-3188-434D-809A-82AE3C3A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39066A24-099B-C443-9FDB-EF8AF770C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3726998C-29C0-324B-A37A-ADD0A2C0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598D7D1C-1DBD-9842-9F05-250BFA56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409CCBD-FA12-A445-8098-342DC11F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06F61FA0-5041-F64E-8767-D0921D8E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98C8940F-3D1B-814B-9714-39C2B2B1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B4052025-40FB-284A-90F6-3974658B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BE744304-5106-D846-AA37-AA88FA89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0D6FE53C-BA56-F542-9F91-34E9A99E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90DFED2F-AF7B-884F-B7BC-EA5CC9479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55B1DD9-0C84-5B41-BFD8-3185BE53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D9D1C4ED-3204-7A40-88D1-58168F31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98A90283-8234-7C4A-BFB7-FB0EE285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506ECBFB-4F51-9C41-8DF2-0AFEAC93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73D22FE7-030D-3C47-B4FC-FE9F4A3E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E0B658D5-D59D-8243-9FAA-891B5C58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632CB4D8-378B-7846-8F27-E19DCA46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EE061B76-EC6F-9C48-9FF4-6179E394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Freeform 65">
              <a:extLst>
                <a:ext uri="{FF2B5EF4-FFF2-40B4-BE49-F238E27FC236}">
                  <a16:creationId xmlns:a16="http://schemas.microsoft.com/office/drawing/2014/main" id="{45F97787-5A94-B641-BE6D-D8384BE6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Freeform 66">
              <a:extLst>
                <a:ext uri="{FF2B5EF4-FFF2-40B4-BE49-F238E27FC236}">
                  <a16:creationId xmlns:a16="http://schemas.microsoft.com/office/drawing/2014/main" id="{202CCA89-DB5C-DD46-8886-CC95FE79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68672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0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2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9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09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3379" y="1597819"/>
            <a:ext cx="5123171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3381" y="2914650"/>
            <a:ext cx="5123171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3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17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68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2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3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1C06E2-6E6D-B34B-AFC6-14017D50F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 i="0">
                <a:solidFill>
                  <a:srgbClr val="975DA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5702664-7B33-F342-BD6E-7632CC81C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1005576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FE2BE80-49D0-4147-88CF-0BFEED3E7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 i="0">
                <a:solidFill>
                  <a:srgbClr val="17567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1B75A80-3303-2E4F-A2D1-3DD955D7B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EDC60CD-547E-9945-A56A-E73CB307C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7E8D5-40E1-8642-946E-2B3009285A25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13E0E39-D1D7-274E-BD17-C6C14D9C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D00A84ED-F5B0-2642-9CFF-CDD4C149C3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8220" y="4767263"/>
            <a:ext cx="323850" cy="273844"/>
          </a:xfrm>
        </p:spPr>
        <p:txBody>
          <a:bodyPr/>
          <a:lstStyle>
            <a:lvl1pPr>
              <a:defRPr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CA758-1008-3A42-956C-AEAD9D0E94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50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1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00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50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6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90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34C5A15-961E-8143-AF5E-DF65C0780F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2CBA9-77C9-4940-9E35-14869671B234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10A6C03-402D-F044-AA54-E88799E9068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A9D62-B93D-4E47-82BD-92DF98775DE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A9E92E3-FC7B-A04F-8195-AEEB23D01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2027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255E1B-8B97-0248-93E4-94954F97B5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A6391A65-FFBD-4C4F-8D6D-E2D9E3C293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FC6B2C-59AE-A34A-A04E-5C26625ECF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EBEA6-A272-B342-BC0C-587F763563E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2943DCB-28BA-854A-8099-C21033110526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30993-1F72-884D-8E35-C68C02D7878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60FC3A-41E8-AF4F-8D90-A1D2B95E1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A973D91-4AF1-914D-96FE-65597632D4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BF30D9A3-DF3A-4549-9A9C-A7D1112CE8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762DBDF-AB18-7541-9722-DD04EA01DC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1A16E91-CB61-094A-BFE5-57065D705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29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1F858B-6E67-D74B-82C0-CEF10E5513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1A56D-2250-764C-B5AC-160937069C49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52F2C74-BDD8-9E46-855E-F5F3A574A8FC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2F4B2-48BD-B341-8B4E-B09346799033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4542C1-1D76-0544-B8F5-439EF10289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7E7D868A-0E8B-764C-8C52-424420724E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8160" y="2644140"/>
            <a:ext cx="8039100" cy="1828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16D11CB-7ABB-1E4C-81DC-8A192A66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51664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EC78485-1F34-1A42-A952-1B257326F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3304" y="597504"/>
            <a:ext cx="3852330" cy="19170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9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71961AF-B71D-5E4E-8739-71447D879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D6D09-6DCF-FA44-97BA-F227A365C16D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F2192E-B7E5-BA49-98EA-0E98336D42D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DF911-D18A-EE49-A3BC-57482BA3AD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44E45F-8199-704B-8363-5C541D409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BBC55F1-B346-1645-87BA-997E36ACE8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428B511F-DB86-4B41-B031-4EAFFC2029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3441" y="320278"/>
            <a:ext cx="3893582" cy="230100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A7F28B-D645-EC42-9726-40605C73CF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C7F5AD8-3F7D-1241-AE73-ACAFFF675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17744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D6C57B2-218D-2F43-8FCE-607B7F8EF8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0012" y="2949792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272D-ACBC-F745-BA09-20A6044F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FCD67-1E61-A541-94F3-DF6A9DAC8F1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875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E8D6-71FD-BD4F-86A0-8331E9AC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37AE7-11B7-CB48-BBF8-9C0F2312025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68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5B613-4758-7748-9EE3-328AA59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72818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Large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967E-E0A4-944E-BB47-7384A9E9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2A79-E892-D14E-8B47-9E7C10B8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DCD-6B09-514F-9A12-8585C65AF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7DA2-728E-DB40-B40A-316435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5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75" b="1" i="0" kern="1200">
          <a:solidFill>
            <a:srgbClr val="175676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93565" y="878313"/>
            <a:ext cx="6373091" cy="3505943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CA" sz="1100" dirty="0">
              <a:latin typeface="Century Gothic" panose="020B0502020202020204" pitchFamily="34" charset="0"/>
              <a:ea typeface="Calibri"/>
              <a:cs typeface="Century Gothic"/>
            </a:endParaRPr>
          </a:p>
        </p:txBody>
      </p:sp>
      <p:sp>
        <p:nvSpPr>
          <p:cNvPr id="9" name="TextBox 8"/>
          <p:cNvSpPr txBox="1"/>
          <p:nvPr>
            <p:custDataLst>
              <p:tags r:id="rId10"/>
            </p:custDataLst>
          </p:nvPr>
        </p:nvSpPr>
        <p:spPr>
          <a:xfrm>
            <a:off x="1249781" y="1000118"/>
            <a:ext cx="368568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b="1" dirty="0"/>
              <a:t>Renseignements sur </a:t>
            </a:r>
            <a:r>
              <a:rPr lang="fr-CA" b="1" dirty="0" smtClean="0"/>
              <a:t>Sli.do:</a:t>
            </a: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Code d’événement</a:t>
            </a:r>
            <a:r>
              <a:rPr lang="fr-CA" b="1" dirty="0" smtClean="0"/>
              <a:t>: </a:t>
            </a:r>
            <a:r>
              <a:rPr lang="fr-CA" b="1" dirty="0"/>
              <a:t>#</a:t>
            </a:r>
            <a:r>
              <a:rPr lang="fr-CA" b="1" dirty="0" smtClean="0"/>
              <a:t>DGGT-TMB </a:t>
            </a:r>
            <a:r>
              <a:rPr lang="en-CA" dirty="0" err="1"/>
              <a:t>Numériser</a:t>
            </a:r>
            <a:r>
              <a:rPr lang="en-CA" dirty="0"/>
              <a:t> </a:t>
            </a:r>
            <a:r>
              <a:rPr lang="en-CA" dirty="0" err="1"/>
              <a:t>moi</a:t>
            </a:r>
            <a:r>
              <a:rPr lang="en-CA" dirty="0"/>
              <a:t>!</a:t>
            </a:r>
            <a:endParaRPr lang="fr-CA" dirty="0"/>
          </a:p>
          <a:p>
            <a:endParaRPr lang="en-CA" dirty="0">
              <a:latin typeface="Century Gothic"/>
            </a:endParaRPr>
          </a:p>
        </p:txBody>
      </p: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1287917" y="3090582"/>
            <a:ext cx="28330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b="1" dirty="0"/>
              <a:t>Sli.do information</a:t>
            </a:r>
            <a:r>
              <a:rPr lang="en-CA" b="1" dirty="0" smtClean="0"/>
              <a:t>:</a:t>
            </a:r>
            <a:endParaRPr lang="en-CA" dirty="0"/>
          </a:p>
          <a:p>
            <a:r>
              <a:rPr lang="en-CA" dirty="0"/>
              <a:t>Event code</a:t>
            </a:r>
            <a:r>
              <a:rPr lang="en-CA" b="1" dirty="0"/>
              <a:t>: #</a:t>
            </a:r>
            <a:r>
              <a:rPr lang="en-CA" b="1" dirty="0"/>
              <a:t>DGGT-TMB</a:t>
            </a:r>
            <a:br>
              <a:rPr lang="en-CA" b="1" dirty="0"/>
            </a:br>
            <a:r>
              <a:rPr lang="en-CA" b="1" dirty="0"/>
              <a:t>Scan me!</a:t>
            </a:r>
            <a:endParaRPr lang="en-CA" dirty="0"/>
          </a:p>
        </p:txBody>
      </p:sp>
      <p:sp>
        <p:nvSpPr>
          <p:cNvPr id="12" name="TextBox 11"/>
          <p:cNvSpPr txBox="1"/>
          <p:nvPr>
            <p:custDataLst>
              <p:tags r:id="rId12"/>
            </p:custDataLst>
          </p:nvPr>
        </p:nvSpPr>
        <p:spPr>
          <a:xfrm>
            <a:off x="1991196" y="2147871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sz="4400" dirty="0">
                <a:solidFill>
                  <a:schemeClr val="accent3">
                    <a:lumMod val="75000"/>
                  </a:schemeClr>
                </a:solidFill>
                <a:latin typeface="Century Gothic"/>
              </a:rPr>
              <a:t>……</a:t>
            </a:r>
            <a:endParaRPr lang="en-CA" sz="4400" dirty="0">
              <a:solidFill>
                <a:schemeClr val="accent3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20"/>
          <a:stretch/>
        </p:blipFill>
        <p:spPr>
          <a:xfrm>
            <a:off x="4809153" y="1317671"/>
            <a:ext cx="2213712" cy="22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2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TMB TEMPLATE PPT EN">
  <a:themeElements>
    <a:clrScheme name="TMB primary and secondary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5676"/>
      </a:accent1>
      <a:accent2>
        <a:srgbClr val="975DA5"/>
      </a:accent2>
      <a:accent3>
        <a:srgbClr val="57AFC7"/>
      </a:accent3>
      <a:accent4>
        <a:srgbClr val="F9A620"/>
      </a:accent4>
      <a:accent5>
        <a:srgbClr val="828F2C"/>
      </a:accent5>
      <a:accent6>
        <a:srgbClr val="F64C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-08-03_TMB PPT EN" id="{19282A4F-EB17-43DB-A263-1398D0B508FB}" vid="{B6F55458-19BD-4277-B65A-1FF793E47F3F}"/>
    </a:ext>
  </a:extLst>
</a:theme>
</file>

<file path=ppt/theme/theme2.xml><?xml version="1.0" encoding="utf-8"?>
<a:theme xmlns:a="http://schemas.openxmlformats.org/drawingml/2006/main" name="PPT16x9_ESDC_Final_EN01">
  <a:themeElements>
    <a:clrScheme name="ESDC_Prim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62B95F"/>
      </a:accent1>
      <a:accent2>
        <a:srgbClr val="E53D51"/>
      </a:accent2>
      <a:accent3>
        <a:srgbClr val="00ADBA"/>
      </a:accent3>
      <a:accent4>
        <a:srgbClr val="FF8D6B"/>
      </a:accent4>
      <a:accent5>
        <a:srgbClr val="5E459C"/>
      </a:accent5>
      <a:accent6>
        <a:srgbClr val="8E469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16x9_ESDC_Final_EN01 [Read-Only]" id="{69E16ED6-E93F-42FC-A446-683865C24FE2}" vid="{6EE68015-48FD-407C-80BE-5218BBFFF7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8324f8-10e0-42c9-8a9f-8aa76b7b07a7">
      <UserInfo>
        <DisplayName>Le Fresne, Jane JL [NC]</DisplayName>
        <AccountId>197</AccountId>
        <AccountType/>
      </UserInfo>
      <UserInfo>
        <DisplayName>Alder, Sophie SJ [NC]</DisplayName>
        <AccountId>132</AccountId>
        <AccountType/>
      </UserInfo>
    </SharedWithUsers>
    <Purpose xmlns="9d71fdf0-d220-403a-9531-ad65ebf45c1d" xsi:nil="true"/>
    <_ip_UnifiedCompliancePolicyUIAction xmlns="http://schemas.microsoft.com/sharepoint/v3" xsi:nil="true"/>
    <Focus xmlns="9d71fdf0-d220-403a-9531-ad65ebf45c1d" xsi:nil="true"/>
    <Responsible xmlns="9d71fdf0-d220-403a-9531-ad65ebf45c1d" xsi:nil="true"/>
    <Status xmlns="9d71fdf0-d220-403a-9531-ad65ebf45c1d" xsi:nil="true"/>
    <Language xmlns="9d71fdf0-d220-403a-9531-ad65ebf45c1d">English</Language>
    <_ip_UnifiedCompliancePolicyProperties xmlns="http://schemas.microsoft.com/sharepoint/v3" xsi:nil="true"/>
    <Audience xmlns="9d71fdf0-d220-403a-9531-ad65ebf45c1d" xsi:nil="true"/>
    <DueDate xmlns="9d71fdf0-d220-403a-9531-ad65ebf45c1d" xsi:nil="true"/>
    <DocumentType xmlns="9d71fdf0-d220-403a-9531-ad65ebf45c1d" xsi:nil="true"/>
    <DateCreated xmlns="9d71fdf0-d220-403a-9531-ad65ebf45c1d">2022-02-11T21:12:27+00:00</DateCreate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C3D303BFE1438F8707B92C5CEB2B" ma:contentTypeVersion="24" ma:contentTypeDescription="Create a new document." ma:contentTypeScope="" ma:versionID="903abf69df8cb54631b87b756d79e008">
  <xsd:schema xmlns:xsd="http://www.w3.org/2001/XMLSchema" xmlns:xs="http://www.w3.org/2001/XMLSchema" xmlns:p="http://schemas.microsoft.com/office/2006/metadata/properties" xmlns:ns1="http://schemas.microsoft.com/sharepoint/v3" xmlns:ns2="9d71fdf0-d220-403a-9531-ad65ebf45c1d" xmlns:ns3="4a8324f8-10e0-42c9-8a9f-8aa76b7b07a7" targetNamespace="http://schemas.microsoft.com/office/2006/metadata/properties" ma:root="true" ma:fieldsID="cd401b41a88bc90080e4de94206df1f8" ns1:_="" ns2:_="" ns3:_="">
    <xsd:import namespace="http://schemas.microsoft.com/sharepoint/v3"/>
    <xsd:import namespace="9d71fdf0-d220-403a-9531-ad65ebf45c1d"/>
    <xsd:import namespace="4a8324f8-10e0-42c9-8a9f-8aa76b7b0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anguage" minOccurs="0"/>
                <xsd:element ref="ns2:Purpose" minOccurs="0"/>
                <xsd:element ref="ns2:Audience" minOccurs="0"/>
                <xsd:element ref="ns2:DocumentType" minOccurs="0"/>
                <xsd:element ref="ns2:Responsible" minOccurs="0"/>
                <xsd:element ref="ns2:DueDate" minOccurs="0"/>
                <xsd:element ref="ns2: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DateCreated" minOccurs="0"/>
                <xsd:element ref="ns2:Foc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fdf0-d220-403a-9531-ad65ebf4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Purpose" ma:index="11" nillable="true" ma:displayName="Purpose" ma:format="Dropdown" ma:internalName="Purpose">
      <xsd:simpleType>
        <xsd:restriction base="dms:Choice">
          <xsd:enumeration value="For Decision"/>
          <xsd:enumeration value="For Information"/>
          <xsd:enumeration value="For Review"/>
        </xsd:restriction>
      </xsd:simpleType>
    </xsd:element>
    <xsd:element name="Audience" ma:index="12" nillable="true" ma:displayName="Audience" ma:format="Dropdown" ma:internalName="Audience">
      <xsd:simpleType>
        <xsd:restriction base="dms:Choice">
          <xsd:enumeration value="Committee"/>
          <xsd:enumeration value="External"/>
          <xsd:enumeration value="Management"/>
          <xsd:enumeration value="Our Team"/>
          <xsd:enumeration value="Internal Stakeholders"/>
        </xsd:restriction>
      </xsd:simpleType>
    </xsd:element>
    <xsd:element name="DocumentType" ma:index="13" nillable="true" ma:displayName="Document Type" ma:format="Dropdown" ma:internalName="DocumentType">
      <xsd:simpleType>
        <xsd:restriction base="dms:Choice">
          <xsd:enumeration value="Briefing"/>
          <xsd:enumeration value="Presentation"/>
          <xsd:enumeration value="Report"/>
          <xsd:enumeration value="Resource"/>
          <xsd:enumeration value="Template"/>
          <xsd:enumeration value="Plan"/>
          <xsd:enumeration value="Notes"/>
          <xsd:enumeration value="Meeting Document"/>
          <xsd:enumeration value="Correspondence"/>
        </xsd:restriction>
      </xsd:simpleType>
    </xsd:element>
    <xsd:element name="Responsible" ma:index="14" nillable="true" ma:displayName="Responsible " ma:description="Name of team member who is the lead on this. " ma:format="Dropdown" ma:internalName="Responsible">
      <xsd:simpleType>
        <xsd:restriction base="dms:Text">
          <xsd:maxLength value="255"/>
        </xsd:restriction>
      </xsd:simpleType>
    </xsd:element>
    <xsd:element name="DueDate" ma:index="15" nillable="true" ma:displayName="Due Date" ma:description="Final Submission Date.  Year/Month/Day format. " ma:format="Dropdown" ma:internalName="DueDate">
      <xsd:simpleType>
        <xsd:restriction base="dms:Text">
          <xsd:maxLength value="255"/>
        </xsd:restriction>
      </xsd:simpleType>
    </xsd:element>
    <xsd:element name="Status" ma:index="16" nillable="true" ma:displayName="Status" ma:format="Dropdown" ma:internalName="Status">
      <xsd:simpleType>
        <xsd:restriction base="dms:Choice">
          <xsd:enumeration value="In Progress"/>
          <xsd:enumeration value="Completed"/>
          <xsd:enumeration value="Draft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Created" ma:index="28" nillable="true" ma:displayName="Date Created" ma:default="[today]" ma:format="DateOnly" ma:internalName="DateCreated">
      <xsd:simpleType>
        <xsd:restriction base="dms:DateTime"/>
      </xsd:simpleType>
    </xsd:element>
    <xsd:element name="Focus" ma:index="29" nillable="true" ma:displayName="Focus" ma:format="Dropdown" ma:internalName="Focus">
      <xsd:simpleType>
        <xsd:restriction base="dms:Choice">
          <xsd:enumeration value="Research"/>
          <xsd:enumeration value="Development"/>
          <xsd:enumeration value="Stakeholder Engagement"/>
          <xsd:enumeration value="Foresight"/>
        </xsd:restriction>
      </xsd:simpleType>
    </xsd:element>
    <xsd:element name="MediaLengthInSeconds" ma:index="3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324f8-10e0-42c9-8a9f-8aa76b7b0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FCB8C1-63F1-40AE-A198-038EC5CCAFB0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4a8324f8-10e0-42c9-8a9f-8aa76b7b07a7"/>
    <ds:schemaRef ds:uri="9d71fdf0-d220-403a-9531-ad65ebf45c1d"/>
  </ds:schemaRefs>
</ds:datastoreItem>
</file>

<file path=customXml/itemProps2.xml><?xml version="1.0" encoding="utf-8"?>
<ds:datastoreItem xmlns:ds="http://schemas.openxmlformats.org/officeDocument/2006/customXml" ds:itemID="{A2F3B9C5-A32E-438B-8E3D-CC60FE1E0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71fdf0-d220-403a-9531-ad65ebf45c1d"/>
    <ds:schemaRef ds:uri="4a8324f8-10e0-42c9-8a9f-8aa76b7b07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44F3B6-36D6-4FBA-9C46-928F5E42B3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27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Century Gothic</vt:lpstr>
      <vt:lpstr>Segoe UI</vt:lpstr>
      <vt:lpstr>Segoe UI Historic</vt:lpstr>
      <vt:lpstr>Verdana</vt:lpstr>
      <vt:lpstr>TMB TEMPLATE PPT EN</vt:lpstr>
      <vt:lpstr>PPT16x9_ESDC_Final_EN01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Demandez-moi en direct!  Le 16 septembre 2021   Ask Me Live!  September 16, 2021</dc:title>
  <dc:creator>Martin, Stefanie SM [NC]</dc:creator>
  <cp:keywords/>
  <dc:description/>
  <cp:lastModifiedBy>Thompson, Marsha M [NC]</cp:lastModifiedBy>
  <cp:revision>165</cp:revision>
  <dcterms:created xsi:type="dcterms:W3CDTF">2021-09-16T14:31:06Z</dcterms:created>
  <dcterms:modified xsi:type="dcterms:W3CDTF">2022-02-25T00:48:15Z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0x010100E2A2C3D303BFE1438F8707B92C5CEB2B</vt:lpwstr>
  </property>
  <property fmtid="{D5CDD505-2E9C-101B-9397-08002B2CF9AE}" pid="5" name="WorkflowChangePath">
    <vt:lpwstr>7ab30019-3554-4919-b6f6-c90dc74a1bdf,4;</vt:lpwstr>
  </property>
  <property fmtid="{D5CDD505-2E9C-101B-9397-08002B2CF9AE}" pid="6" name="c2de73647f4d4f70ad78b8832893ef7e">
    <vt:lpwstr/>
  </property>
  <property fmtid="{D5CDD505-2E9C-101B-9397-08002B2CF9AE}" pid="7" name="BusinessFunction">
    <vt:lpwstr/>
  </property>
  <property fmtid="{D5CDD505-2E9C-101B-9397-08002B2CF9AE}" pid="8" name="jcb7e3cfce724c219a9427c10c24e967">
    <vt:lpwstr/>
  </property>
  <property fmtid="{D5CDD505-2E9C-101B-9397-08002B2CF9AE}" pid="9" name="wic_System_Copyright">
    <vt:lpwstr/>
  </property>
  <property fmtid="{D5CDD505-2E9C-101B-9397-08002B2CF9AE}" pid="10" name="SecurityClassification">
    <vt:lpwstr/>
  </property>
  <property fmtid="{D5CDD505-2E9C-101B-9397-08002B2CF9AE}" pid="11" name="RoutingRuleDescription">
    <vt:lpwstr/>
  </property>
  <property fmtid="{D5CDD505-2E9C-101B-9397-08002B2CF9AE}" pid="12" name="Document Status">
    <vt:lpwstr/>
  </property>
  <property fmtid="{D5CDD505-2E9C-101B-9397-08002B2CF9AE}" pid="13" name="vti_imgdate">
    <vt:lpwstr/>
  </property>
  <property fmtid="{D5CDD505-2E9C-101B-9397-08002B2CF9AE}" pid="14" name="Recipient">
    <vt:lpwstr/>
  </property>
  <property fmtid="{D5CDD505-2E9C-101B-9397-08002B2CF9AE}" pid="15" name="URL">
    <vt:lpwstr/>
  </property>
  <property fmtid="{D5CDD505-2E9C-101B-9397-08002B2CF9AE}" pid="16" name="m5d3a785f01947afa7d15de50d27b4aa">
    <vt:lpwstr/>
  </property>
  <property fmtid="{D5CDD505-2E9C-101B-9397-08002B2CF9AE}" pid="17" name="TaxCatchAll">
    <vt:lpwstr/>
  </property>
  <property fmtid="{D5CDD505-2E9C-101B-9397-08002B2CF9AE}" pid="18" name="SharedWithUsers">
    <vt:lpwstr>197;#Le Fresne, Jane JL [NC];#132;#Alder, Sophie SJ [NC]</vt:lpwstr>
  </property>
</Properties>
</file>