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473" r:id="rId5"/>
    <p:sldId id="484" r:id="rId6"/>
    <p:sldId id="483" r:id="rId7"/>
    <p:sldId id="476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4BE188-FDA8-7E4E-AB6C-B3D238079096}">
          <p14:sldIdLst>
            <p14:sldId id="473"/>
            <p14:sldId id="484"/>
            <p14:sldId id="483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est, Guillaume G [NC]" initials="C[" lastIdx="2" clrIdx="0">
    <p:extLst>
      <p:ext uri="{19B8F6BF-5375-455C-9EA6-DF929625EA0E}">
        <p15:presenceInfo xmlns:p15="http://schemas.microsoft.com/office/powerpoint/2012/main" userId="S::guillaume.charest@hrsdc-rhdcc.gc.ca::4b3734fa-bb04-4ad1-b14e-faee22dc3f6b" providerId="AD"/>
      </p:ext>
    </p:extLst>
  </p:cmAuthor>
  <p:cmAuthor id="2" name="Rémy" initials="R" lastIdx="8" clrIdx="1">
    <p:extLst>
      <p:ext uri="{19B8F6BF-5375-455C-9EA6-DF929625EA0E}">
        <p15:presenceInfo xmlns:p15="http://schemas.microsoft.com/office/powerpoint/2012/main" userId="Rémy" providerId="None"/>
      </p:ext>
    </p:extLst>
  </p:cmAuthor>
  <p:cmAuthor id="3" name="Bernard, Rémy RB [NC]" initials="BRR[" lastIdx="1" clrIdx="2">
    <p:extLst>
      <p:ext uri="{19B8F6BF-5375-455C-9EA6-DF929625EA0E}">
        <p15:presenceInfo xmlns:p15="http://schemas.microsoft.com/office/powerpoint/2012/main" userId="S-1-5-21-2836628367-1582996139-4062659285-5447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40"/>
    <a:srgbClr val="5383BE"/>
    <a:srgbClr val="FFFFF3"/>
    <a:srgbClr val="FFFFAB"/>
    <a:srgbClr val="FFFF75"/>
    <a:srgbClr val="D0D8E8"/>
    <a:srgbClr val="E9EDF4"/>
    <a:srgbClr val="E7EAEA"/>
    <a:srgbClr val="CCD2D2"/>
    <a:srgbClr val="EE4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EE483-3491-8172-E57F-04B591463417}" v="3" dt="2022-05-13T15:47:41.505"/>
    <p1510:client id="{7765A4F2-EDA6-2064-2423-F096BC8E725A}" v="19" dt="2022-05-13T14:52:16.035"/>
    <p1510:client id="{7D6A7C08-1C04-491B-9868-E790358C5642}" v="2" dt="2021-11-10T21:26:42.518"/>
    <p1510:client id="{E1805A1C-0F08-907F-8BBE-C48C452D2ABD}" v="4" dt="2022-01-25T17:53:01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0" autoAdjust="0"/>
    <p:restoredTop sz="93450" autoAdjust="0"/>
  </p:normalViewPr>
  <p:slideViewPr>
    <p:cSldViewPr snapToGrid="0">
      <p:cViewPr>
        <p:scale>
          <a:sx n="100" d="100"/>
          <a:sy n="100" d="100"/>
        </p:scale>
        <p:origin x="1157" y="197"/>
      </p:cViewPr>
      <p:guideLst>
        <p:guide orient="horz" pos="2155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y" userId="e4ac60d0-478e-414d-9b14-86268c6f9b7c" providerId="ADAL" clId="{2037635C-167F-4243-A753-6638D5FFCDA7}"/>
    <pc:docChg chg="undo redo custSel addSld delSld modSld sldOrd modSection">
      <pc:chgData name="Rémy" userId="e4ac60d0-478e-414d-9b14-86268c6f9b7c" providerId="ADAL" clId="{2037635C-167F-4243-A753-6638D5FFCDA7}" dt="2021-09-09T18:07:14.877" v="13559" actId="20577"/>
      <pc:docMkLst>
        <pc:docMk/>
      </pc:docMkLst>
      <pc:sldChg chg="delSp modSp del mod">
        <pc:chgData name="Rémy" userId="e4ac60d0-478e-414d-9b14-86268c6f9b7c" providerId="ADAL" clId="{2037635C-167F-4243-A753-6638D5FFCDA7}" dt="2021-08-23T01:58:29.340" v="8717" actId="478"/>
        <pc:sldMkLst>
          <pc:docMk/>
          <pc:sldMk cId="2284796446" sldId="256"/>
        </pc:sldMkLst>
        <pc:spChg chg="mod">
          <ac:chgData name="Rémy" userId="e4ac60d0-478e-414d-9b14-86268c6f9b7c" providerId="ADAL" clId="{2037635C-167F-4243-A753-6638D5FFCDA7}" dt="2021-08-23T00:22:59.515" v="7146" actId="6549"/>
          <ac:spMkLst>
            <pc:docMk/>
            <pc:sldMk cId="2284796446" sldId="256"/>
            <ac:spMk id="5" creationId="{00000000-0000-0000-0000-000000000000}"/>
          </ac:spMkLst>
        </pc:spChg>
        <pc:spChg chg="del">
          <ac:chgData name="Rémy" userId="e4ac60d0-478e-414d-9b14-86268c6f9b7c" providerId="ADAL" clId="{2037635C-167F-4243-A753-6638D5FFCDA7}" dt="2021-08-23T01:58:29.340" v="8717" actId="478"/>
          <ac:spMkLst>
            <pc:docMk/>
            <pc:sldMk cId="2284796446" sldId="256"/>
            <ac:spMk id="7" creationId="{07E55B90-7671-4923-8EF7-B8F1BD5C0D59}"/>
          </ac:spMkLst>
        </pc:spChg>
      </pc:sldChg>
      <pc:sldChg chg="modSp mod ord">
        <pc:chgData name="Rémy" userId="e4ac60d0-478e-414d-9b14-86268c6f9b7c" providerId="ADAL" clId="{2037635C-167F-4243-A753-6638D5FFCDA7}" dt="2021-08-23T02:20:00.379" v="9488" actId="688"/>
        <pc:sldMkLst>
          <pc:docMk/>
          <pc:sldMk cId="3266796539" sldId="371"/>
        </pc:sldMkLst>
        <pc:spChg chg="mod">
          <ac:chgData name="Rémy" userId="e4ac60d0-478e-414d-9b14-86268c6f9b7c" providerId="ADAL" clId="{2037635C-167F-4243-A753-6638D5FFCDA7}" dt="2021-08-19T20:35:52.938" v="3072" actId="20577"/>
          <ac:spMkLst>
            <pc:docMk/>
            <pc:sldMk cId="3266796539" sldId="371"/>
            <ac:spMk id="41" creationId="{6C6286FF-9190-4087-AAF1-18B333416252}"/>
          </ac:spMkLst>
        </pc:spChg>
        <pc:spChg chg="mod">
          <ac:chgData name="Rémy" userId="e4ac60d0-478e-414d-9b14-86268c6f9b7c" providerId="ADAL" clId="{2037635C-167F-4243-A753-6638D5FFCDA7}" dt="2021-08-23T02:20:00.379" v="9488" actId="688"/>
          <ac:spMkLst>
            <pc:docMk/>
            <pc:sldMk cId="3266796539" sldId="371"/>
            <ac:spMk id="152" creationId="{24A40655-4F14-46B3-8194-4084F6557D94}"/>
          </ac:spMkLst>
        </pc:spChg>
        <pc:grpChg chg="mod">
          <ac:chgData name="Rémy" userId="e4ac60d0-478e-414d-9b14-86268c6f9b7c" providerId="ADAL" clId="{2037635C-167F-4243-A753-6638D5FFCDA7}" dt="2021-08-23T02:19:38.208" v="9477" actId="14100"/>
          <ac:grpSpMkLst>
            <pc:docMk/>
            <pc:sldMk cId="3266796539" sldId="371"/>
            <ac:grpSpMk id="153" creationId="{F32E350C-26D7-4802-81B4-C796435AF765}"/>
          </ac:grpSpMkLst>
        </pc:grpChg>
      </pc:sldChg>
      <pc:sldChg chg="addSp modSp mod modAnim">
        <pc:chgData name="Rémy" userId="e4ac60d0-478e-414d-9b14-86268c6f9b7c" providerId="ADAL" clId="{2037635C-167F-4243-A753-6638D5FFCDA7}" dt="2021-08-23T20:35:04.067" v="11712"/>
        <pc:sldMkLst>
          <pc:docMk/>
          <pc:sldMk cId="1878173980" sldId="382"/>
        </pc:sldMkLst>
        <pc:spChg chg="mod">
          <ac:chgData name="Rémy" userId="e4ac60d0-478e-414d-9b14-86268c6f9b7c" providerId="ADAL" clId="{2037635C-167F-4243-A753-6638D5FFCDA7}" dt="2021-08-23T13:55:39.494" v="10438" actId="1076"/>
          <ac:spMkLst>
            <pc:docMk/>
            <pc:sldMk cId="1878173980" sldId="382"/>
            <ac:spMk id="6" creationId="{6EFA347A-E7F5-42D5-A6D6-5A33BDE5E89F}"/>
          </ac:spMkLst>
        </pc:spChg>
        <pc:spChg chg="mod">
          <ac:chgData name="Rémy" userId="e4ac60d0-478e-414d-9b14-86268c6f9b7c" providerId="ADAL" clId="{2037635C-167F-4243-A753-6638D5FFCDA7}" dt="2021-08-23T20:34:14.492" v="11704" actId="1076"/>
          <ac:spMkLst>
            <pc:docMk/>
            <pc:sldMk cId="1878173980" sldId="382"/>
            <ac:spMk id="8" creationId="{877C006C-B884-4FCA-8454-CFC4E3261A19}"/>
          </ac:spMkLst>
        </pc:spChg>
        <pc:spChg chg="add mod">
          <ac:chgData name="Rémy" userId="e4ac60d0-478e-414d-9b14-86268c6f9b7c" providerId="ADAL" clId="{2037635C-167F-4243-A753-6638D5FFCDA7}" dt="2021-08-23T20:34:17.397" v="11705" actId="1076"/>
          <ac:spMkLst>
            <pc:docMk/>
            <pc:sldMk cId="1878173980" sldId="382"/>
            <ac:spMk id="9" creationId="{C46585A8-D7C6-4012-8794-4130F5B9CF0A}"/>
          </ac:spMkLst>
        </pc:spChg>
        <pc:graphicFrameChg chg="mod modGraphic">
          <ac:chgData name="Rémy" userId="e4ac60d0-478e-414d-9b14-86268c6f9b7c" providerId="ADAL" clId="{2037635C-167F-4243-A753-6638D5FFCDA7}" dt="2021-08-23T20:33:28.976" v="11696"/>
          <ac:graphicFrameMkLst>
            <pc:docMk/>
            <pc:sldMk cId="1878173980" sldId="382"/>
            <ac:graphicFrameMk id="7" creationId="{40777368-8C34-4633-B79D-B8CAFEBFA072}"/>
          </ac:graphicFrameMkLst>
        </pc:graphicFrameChg>
      </pc:sldChg>
      <pc:sldChg chg="modSp mod ord modNotesTx">
        <pc:chgData name="Rémy" userId="e4ac60d0-478e-414d-9b14-86268c6f9b7c" providerId="ADAL" clId="{2037635C-167F-4243-A753-6638D5FFCDA7}" dt="2021-08-23T02:54:15.172" v="10371" actId="20577"/>
        <pc:sldMkLst>
          <pc:docMk/>
          <pc:sldMk cId="3909803536" sldId="387"/>
        </pc:sldMkLst>
        <pc:spChg chg="mod">
          <ac:chgData name="Rémy" userId="e4ac60d0-478e-414d-9b14-86268c6f9b7c" providerId="ADAL" clId="{2037635C-167F-4243-A753-6638D5FFCDA7}" dt="2021-08-23T02:08:28.792" v="9038" actId="6549"/>
          <ac:spMkLst>
            <pc:docMk/>
            <pc:sldMk cId="3909803536" sldId="387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19T21:26:55.015" v="6261" actId="20577"/>
          <ac:spMkLst>
            <pc:docMk/>
            <pc:sldMk cId="3909803536" sldId="387"/>
            <ac:spMk id="8" creationId="{BF6C9426-9A2E-4708-B601-85C0F9B79A12}"/>
          </ac:spMkLst>
        </pc:spChg>
      </pc:sldChg>
      <pc:sldChg chg="modSp mod">
        <pc:chgData name="Rémy" userId="e4ac60d0-478e-414d-9b14-86268c6f9b7c" providerId="ADAL" clId="{2037635C-167F-4243-A753-6638D5FFCDA7}" dt="2021-08-30T13:57:28.309" v="12987" actId="20577"/>
        <pc:sldMkLst>
          <pc:docMk/>
          <pc:sldMk cId="1328812142" sldId="397"/>
        </pc:sldMkLst>
        <pc:spChg chg="mod">
          <ac:chgData name="Rémy" userId="e4ac60d0-478e-414d-9b14-86268c6f9b7c" providerId="ADAL" clId="{2037635C-167F-4243-A753-6638D5FFCDA7}" dt="2021-08-30T13:57:26.152" v="12985" actId="20577"/>
          <ac:spMkLst>
            <pc:docMk/>
            <pc:sldMk cId="1328812142" sldId="397"/>
            <ac:spMk id="9" creationId="{D6C225AF-1E0A-4F6E-A3F6-E602171D5360}"/>
          </ac:spMkLst>
        </pc:spChg>
        <pc:spChg chg="mod">
          <ac:chgData name="Rémy" userId="e4ac60d0-478e-414d-9b14-86268c6f9b7c" providerId="ADAL" clId="{2037635C-167F-4243-A753-6638D5FFCDA7}" dt="2021-08-30T13:57:28.309" v="12987" actId="20577"/>
          <ac:spMkLst>
            <pc:docMk/>
            <pc:sldMk cId="1328812142" sldId="397"/>
            <ac:spMk id="24" creationId="{3D96C797-00F6-4CDD-9904-8E1DCD4C5244}"/>
          </ac:spMkLst>
        </pc:spChg>
        <pc:spChg chg="mod">
          <ac:chgData name="Rémy" userId="e4ac60d0-478e-414d-9b14-86268c6f9b7c" providerId="ADAL" clId="{2037635C-167F-4243-A753-6638D5FFCDA7}" dt="2021-08-19T20:36:21.370" v="3079" actId="20577"/>
          <ac:spMkLst>
            <pc:docMk/>
            <pc:sldMk cId="1328812142" sldId="397"/>
            <ac:spMk id="33" creationId="{56A989D4-C966-450B-937A-651963D85F4F}"/>
          </ac:spMkLst>
        </pc:spChg>
      </pc:sldChg>
      <pc:sldChg chg="addSp delSp modSp mod ord delAnim modAnim modNotesTx">
        <pc:chgData name="Rémy" userId="e4ac60d0-478e-414d-9b14-86268c6f9b7c" providerId="ADAL" clId="{2037635C-167F-4243-A753-6638D5FFCDA7}" dt="2021-09-09T18:05:08.362" v="13389" actId="20577"/>
        <pc:sldMkLst>
          <pc:docMk/>
          <pc:sldMk cId="3692726565" sldId="401"/>
        </pc:sldMkLst>
        <pc:spChg chg="mod">
          <ac:chgData name="Rémy" userId="e4ac60d0-478e-414d-9b14-86268c6f9b7c" providerId="ADAL" clId="{2037635C-167F-4243-A753-6638D5FFCDA7}" dt="2021-08-23T20:53:20.254" v="11744" actId="20577"/>
          <ac:spMkLst>
            <pc:docMk/>
            <pc:sldMk cId="3692726565" sldId="401"/>
            <ac:spMk id="3" creationId="{9B751DB3-B5DA-4ECC-ADFE-A563E30D81A2}"/>
          </ac:spMkLst>
        </pc:spChg>
        <pc:spChg chg="del">
          <ac:chgData name="Rémy" userId="e4ac60d0-478e-414d-9b14-86268c6f9b7c" providerId="ADAL" clId="{2037635C-167F-4243-A753-6638D5FFCDA7}" dt="2021-08-23T19:43:04.046" v="11237" actId="478"/>
          <ac:spMkLst>
            <pc:docMk/>
            <pc:sldMk cId="3692726565" sldId="401"/>
            <ac:spMk id="4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9-09T18:04:41.540" v="13322" actId="478"/>
          <ac:spMkLst>
            <pc:docMk/>
            <pc:sldMk cId="3692726565" sldId="401"/>
            <ac:spMk id="5" creationId="{70C96A28-5D61-4177-AAED-AFB956157E94}"/>
          </ac:spMkLst>
        </pc:spChg>
        <pc:spChg chg="mod">
          <ac:chgData name="Rémy" userId="e4ac60d0-478e-414d-9b14-86268c6f9b7c" providerId="ADAL" clId="{2037635C-167F-4243-A753-6638D5FFCDA7}" dt="2021-08-23T20:12:38.035" v="11674" actId="20577"/>
          <ac:spMkLst>
            <pc:docMk/>
            <pc:sldMk cId="3692726565" sldId="401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9-09T18:04:51.893" v="13324" actId="20577"/>
          <ac:spMkLst>
            <pc:docMk/>
            <pc:sldMk cId="3692726565" sldId="401"/>
            <ac:spMk id="7" creationId="{6EFA347A-E7F5-42D5-A6D6-5A33BDE5E89F}"/>
          </ac:spMkLst>
        </pc:spChg>
        <pc:spChg chg="del">
          <ac:chgData name="Rémy" userId="e4ac60d0-478e-414d-9b14-86268c6f9b7c" providerId="ADAL" clId="{2037635C-167F-4243-A753-6638D5FFCDA7}" dt="2021-08-19T20:34:27.247" v="3050" actId="478"/>
          <ac:spMkLst>
            <pc:docMk/>
            <pc:sldMk cId="3692726565" sldId="401"/>
            <ac:spMk id="8" creationId="{A40C25AD-2041-4EED-88B7-E7A43A45A462}"/>
          </ac:spMkLst>
        </pc:spChg>
        <pc:spChg chg="del mod">
          <ac:chgData name="Rémy" userId="e4ac60d0-478e-414d-9b14-86268c6f9b7c" providerId="ADAL" clId="{2037635C-167F-4243-A753-6638D5FFCDA7}" dt="2021-09-09T18:04:43.045" v="13323" actId="478"/>
          <ac:spMkLst>
            <pc:docMk/>
            <pc:sldMk cId="3692726565" sldId="401"/>
            <ac:spMk id="9" creationId="{A40C25AD-2041-4EED-88B7-E7A43A45A462}"/>
          </ac:spMkLst>
        </pc:spChg>
        <pc:spChg chg="mod">
          <ac:chgData name="Rémy" userId="e4ac60d0-478e-414d-9b14-86268c6f9b7c" providerId="ADAL" clId="{2037635C-167F-4243-A753-6638D5FFCDA7}" dt="2021-09-09T18:05:08.362" v="13389" actId="20577"/>
          <ac:spMkLst>
            <pc:docMk/>
            <pc:sldMk cId="3692726565" sldId="401"/>
            <ac:spMk id="10" creationId="{B1C652FF-8035-471E-A05B-AE1C221C1660}"/>
          </ac:spMkLst>
        </pc:spChg>
        <pc:spChg chg="mod topLvl">
          <ac:chgData name="Rémy" userId="e4ac60d0-478e-414d-9b14-86268c6f9b7c" providerId="ADAL" clId="{2037635C-167F-4243-A753-6638D5FFCDA7}" dt="2021-08-23T19:57:09.641" v="11619" actId="164"/>
          <ac:spMkLst>
            <pc:docMk/>
            <pc:sldMk cId="3692726565" sldId="401"/>
            <ac:spMk id="12" creationId="{E560CC77-65A9-435F-B862-CD531632DE42}"/>
          </ac:spMkLst>
        </pc:spChg>
        <pc:spChg chg="del mod topLvl">
          <ac:chgData name="Rémy" userId="e4ac60d0-478e-414d-9b14-86268c6f9b7c" providerId="ADAL" clId="{2037635C-167F-4243-A753-6638D5FFCDA7}" dt="2021-08-23T19:43:41.123" v="11243" actId="478"/>
          <ac:spMkLst>
            <pc:docMk/>
            <pc:sldMk cId="3692726565" sldId="401"/>
            <ac:spMk id="13" creationId="{0E272A59-A82A-46CF-A5F0-1C84E56186AF}"/>
          </ac:spMkLst>
        </pc:spChg>
        <pc:spChg chg="add mod">
          <ac:chgData name="Rémy" userId="e4ac60d0-478e-414d-9b14-86268c6f9b7c" providerId="ADAL" clId="{2037635C-167F-4243-A753-6638D5FFCDA7}" dt="2021-08-25T18:02:03.065" v="12965" actId="27636"/>
          <ac:spMkLst>
            <pc:docMk/>
            <pc:sldMk cId="3692726565" sldId="401"/>
            <ac:spMk id="13" creationId="{BBA86A5A-D9A0-4993-ADA4-4FCF67886730}"/>
          </ac:spMkLst>
        </pc:spChg>
        <pc:spChg chg="mod topLvl">
          <ac:chgData name="Rémy" userId="e4ac60d0-478e-414d-9b14-86268c6f9b7c" providerId="ADAL" clId="{2037635C-167F-4243-A753-6638D5FFCDA7}" dt="2021-08-25T18:01:40.073" v="12867" actId="1036"/>
          <ac:spMkLst>
            <pc:docMk/>
            <pc:sldMk cId="3692726565" sldId="401"/>
            <ac:spMk id="14" creationId="{31110512-76D2-4DE8-8B61-DC54E8849360}"/>
          </ac:spMkLst>
        </pc:spChg>
        <pc:spChg chg="del mod topLvl">
          <ac:chgData name="Rémy" userId="e4ac60d0-478e-414d-9b14-86268c6f9b7c" providerId="ADAL" clId="{2037635C-167F-4243-A753-6638D5FFCDA7}" dt="2021-08-23T19:43:45.902" v="11244" actId="478"/>
          <ac:spMkLst>
            <pc:docMk/>
            <pc:sldMk cId="3692726565" sldId="401"/>
            <ac:spMk id="15" creationId="{706CD8F5-FD95-496E-83DB-8675301F9F7D}"/>
          </ac:spMkLst>
        </pc:spChg>
        <pc:grpChg chg="add mod">
          <ac:chgData name="Rémy" userId="e4ac60d0-478e-414d-9b14-86268c6f9b7c" providerId="ADAL" clId="{2037635C-167F-4243-A753-6638D5FFCDA7}" dt="2021-08-25T18:01:40.073" v="12867" actId="1036"/>
          <ac:grpSpMkLst>
            <pc:docMk/>
            <pc:sldMk cId="3692726565" sldId="401"/>
            <ac:grpSpMk id="8" creationId="{C562EF97-DE81-4527-8FC4-06FB3BEAD3FC}"/>
          </ac:grpSpMkLst>
        </pc:grpChg>
        <pc:grpChg chg="add del mod">
          <ac:chgData name="Rémy" userId="e4ac60d0-478e-414d-9b14-86268c6f9b7c" providerId="ADAL" clId="{2037635C-167F-4243-A753-6638D5FFCDA7}" dt="2021-08-23T19:43:36.915" v="11241" actId="165"/>
          <ac:grpSpMkLst>
            <pc:docMk/>
            <pc:sldMk cId="3692726565" sldId="401"/>
            <ac:grpSpMk id="11" creationId="{975BB18D-AD55-499D-9387-A03EAEF1BC5D}"/>
          </ac:grpSpMkLst>
        </pc:grpChg>
        <pc:cxnChg chg="mod topLvl">
          <ac:chgData name="Rémy" userId="e4ac60d0-478e-414d-9b14-86268c6f9b7c" providerId="ADAL" clId="{2037635C-167F-4243-A753-6638D5FFCDA7}" dt="2021-08-23T19:57:09.641" v="11619" actId="164"/>
          <ac:cxnSpMkLst>
            <pc:docMk/>
            <pc:sldMk cId="3692726565" sldId="401"/>
            <ac:cxnSpMk id="16" creationId="{32A1F634-F111-448A-811F-E48D73992B00}"/>
          </ac:cxnSpMkLst>
        </pc:cxnChg>
      </pc:sldChg>
      <pc:sldChg chg="addSp delSp modSp mod">
        <pc:chgData name="Rémy" userId="e4ac60d0-478e-414d-9b14-86268c6f9b7c" providerId="ADAL" clId="{2037635C-167F-4243-A753-6638D5FFCDA7}" dt="2021-08-23T02:41:16.881" v="9873" actId="688"/>
        <pc:sldMkLst>
          <pc:docMk/>
          <pc:sldMk cId="731806589" sldId="402"/>
        </pc:sldMkLst>
        <pc:spChg chg="mod">
          <ac:chgData name="Rémy" userId="e4ac60d0-478e-414d-9b14-86268c6f9b7c" providerId="ADAL" clId="{2037635C-167F-4243-A753-6638D5FFCDA7}" dt="2021-08-23T02:16:23.150" v="9434" actId="20577"/>
          <ac:spMkLst>
            <pc:docMk/>
            <pc:sldMk cId="731806589" sldId="402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23T02:41:16.881" v="9873" actId="688"/>
          <ac:spMkLst>
            <pc:docMk/>
            <pc:sldMk cId="731806589" sldId="402"/>
            <ac:spMk id="9" creationId="{00000000-0000-0000-0000-000000000000}"/>
          </ac:spMkLst>
        </pc:spChg>
        <pc:spChg chg="add mod ord">
          <ac:chgData name="Rémy" userId="e4ac60d0-478e-414d-9b14-86268c6f9b7c" providerId="ADAL" clId="{2037635C-167F-4243-A753-6638D5FFCDA7}" dt="2021-08-23T02:18:52.781" v="9462" actId="14100"/>
          <ac:spMkLst>
            <pc:docMk/>
            <pc:sldMk cId="731806589" sldId="402"/>
            <ac:spMk id="10" creationId="{87A0E687-6A7E-416D-9BE6-843FDE47FEF1}"/>
          </ac:spMkLst>
        </pc:spChg>
        <pc:cxnChg chg="add del mod">
          <ac:chgData name="Rémy" userId="e4ac60d0-478e-414d-9b14-86268c6f9b7c" providerId="ADAL" clId="{2037635C-167F-4243-A753-6638D5FFCDA7}" dt="2021-08-23T02:19:02.572" v="9464" actId="478"/>
          <ac:cxnSpMkLst>
            <pc:docMk/>
            <pc:sldMk cId="731806589" sldId="402"/>
            <ac:cxnSpMk id="12" creationId="{F9D3F79F-A0FD-44DD-A744-47F90775E0EB}"/>
          </ac:cxnSpMkLst>
        </pc:cxnChg>
      </pc:sldChg>
      <pc:sldChg chg="del ord modNotesTx">
        <pc:chgData name="Rémy" userId="e4ac60d0-478e-414d-9b14-86268c6f9b7c" providerId="ADAL" clId="{2037635C-167F-4243-A753-6638D5FFCDA7}" dt="2021-08-23T02:12:16.954" v="9315" actId="2696"/>
        <pc:sldMkLst>
          <pc:docMk/>
          <pc:sldMk cId="234365619" sldId="405"/>
        </pc:sldMkLst>
      </pc:sldChg>
      <pc:sldChg chg="delSp modSp mod ord delAnim modAnim">
        <pc:chgData name="Rémy" userId="e4ac60d0-478e-414d-9b14-86268c6f9b7c" providerId="ADAL" clId="{2037635C-167F-4243-A753-6638D5FFCDA7}" dt="2021-08-23T02:38:17.206" v="9721" actId="1036"/>
        <pc:sldMkLst>
          <pc:docMk/>
          <pc:sldMk cId="3836844436" sldId="407"/>
        </pc:sldMkLst>
        <pc:spChg chg="mod">
          <ac:chgData name="Rémy" userId="e4ac60d0-478e-414d-9b14-86268c6f9b7c" providerId="ADAL" clId="{2037635C-167F-4243-A753-6638D5FFCDA7}" dt="2021-08-23T02:37:12.758" v="9681" actId="20577"/>
          <ac:spMkLst>
            <pc:docMk/>
            <pc:sldMk cId="3836844436" sldId="407"/>
            <ac:spMk id="4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5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7" creationId="{F91757C8-6B33-4577-80B6-88867AF67B25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8" creationId="{D62DB9B5-76AA-4CAB-880E-3DAEC1FB5D8B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9" creationId="{BB6090FA-5805-4505-9687-A2494496E25D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0" creationId="{39C3F965-B197-45AF-8F83-035167AFC289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1" creationId="{0D6FE3E2-6407-4729-8FB7-F26B4D829C3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2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3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6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7" creationId="{00000000-0000-0000-0000-000000000000}"/>
          </ac:spMkLst>
        </pc:spChg>
        <pc:spChg chg="del">
          <ac:chgData name="Rémy" userId="e4ac60d0-478e-414d-9b14-86268c6f9b7c" providerId="ADAL" clId="{2037635C-167F-4243-A753-6638D5FFCDA7}" dt="2021-08-19T21:28:55.787" v="6365" actId="478"/>
          <ac:spMkLst>
            <pc:docMk/>
            <pc:sldMk cId="3836844436" sldId="407"/>
            <ac:spMk id="21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24" creationId="{00000000-0000-0000-0000-000000000000}"/>
          </ac:spMkLst>
        </pc:sp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3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15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18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23" creationId="{00000000-0000-0000-0000-000000000000}"/>
          </ac:picMkLst>
        </pc:picChg>
      </pc:sldChg>
      <pc:sldChg chg="ord">
        <pc:chgData name="Rémy" userId="e4ac60d0-478e-414d-9b14-86268c6f9b7c" providerId="ADAL" clId="{2037635C-167F-4243-A753-6638D5FFCDA7}" dt="2021-08-19T20:33:20.728" v="3039"/>
        <pc:sldMkLst>
          <pc:docMk/>
          <pc:sldMk cId="2291309798" sldId="409"/>
        </pc:sldMkLst>
      </pc:sldChg>
      <pc:sldChg chg="modSp mod ord">
        <pc:chgData name="Rémy" userId="e4ac60d0-478e-414d-9b14-86268c6f9b7c" providerId="ADAL" clId="{2037635C-167F-4243-A753-6638D5FFCDA7}" dt="2021-08-19T21:29:57.368" v="6401" actId="6549"/>
        <pc:sldMkLst>
          <pc:docMk/>
          <pc:sldMk cId="1418907656" sldId="410"/>
        </pc:sldMkLst>
        <pc:spChg chg="mod">
          <ac:chgData name="Rémy" userId="e4ac60d0-478e-414d-9b14-86268c6f9b7c" providerId="ADAL" clId="{2037635C-167F-4243-A753-6638D5FFCDA7}" dt="2021-08-19T21:29:57.368" v="6401" actId="6549"/>
          <ac:spMkLst>
            <pc:docMk/>
            <pc:sldMk cId="1418907656" sldId="410"/>
            <ac:spMk id="6" creationId="{B0144586-27C1-4D00-AA13-4130F009B6D5}"/>
          </ac:spMkLst>
        </pc:spChg>
      </pc:sldChg>
      <pc:sldChg chg="modSp del mod modNotesTx">
        <pc:chgData name="Rémy" userId="e4ac60d0-478e-414d-9b14-86268c6f9b7c" providerId="ADAL" clId="{2037635C-167F-4243-A753-6638D5FFCDA7}" dt="2021-08-23T00:25:44.386" v="7262" actId="2696"/>
        <pc:sldMkLst>
          <pc:docMk/>
          <pc:sldMk cId="2443426380" sldId="411"/>
        </pc:sldMkLst>
        <pc:spChg chg="mod">
          <ac:chgData name="Rémy" userId="e4ac60d0-478e-414d-9b14-86268c6f9b7c" providerId="ADAL" clId="{2037635C-167F-4243-A753-6638D5FFCDA7}" dt="2021-08-19T20:26:31.086" v="2864" actId="20577"/>
          <ac:spMkLst>
            <pc:docMk/>
            <pc:sldMk cId="2443426380" sldId="411"/>
            <ac:spMk id="7" creationId="{B41857C5-A033-4FDD-A01B-4C2DF5F405DC}"/>
          </ac:spMkLst>
        </pc:spChg>
        <pc:spChg chg="mod">
          <ac:chgData name="Rémy" userId="e4ac60d0-478e-414d-9b14-86268c6f9b7c" providerId="ADAL" clId="{2037635C-167F-4243-A753-6638D5FFCDA7}" dt="2021-08-19T17:25:44.230" v="1001" actId="14100"/>
          <ac:spMkLst>
            <pc:docMk/>
            <pc:sldMk cId="2443426380" sldId="411"/>
            <ac:spMk id="9" creationId="{92F77593-AEED-4D5E-B251-9D8570C3411C}"/>
          </ac:spMkLst>
        </pc:spChg>
        <pc:spChg chg="mod">
          <ac:chgData name="Rémy" userId="e4ac60d0-478e-414d-9b14-86268c6f9b7c" providerId="ADAL" clId="{2037635C-167F-4243-A753-6638D5FFCDA7}" dt="2021-08-19T17:25:44.230" v="1001" actId="14100"/>
          <ac:spMkLst>
            <pc:docMk/>
            <pc:sldMk cId="2443426380" sldId="411"/>
            <ac:spMk id="11" creationId="{4F9A28BD-D352-48CD-88B9-5FF1985DF6E3}"/>
          </ac:spMkLst>
        </pc:spChg>
        <pc:spChg chg="mod">
          <ac:chgData name="Rémy" userId="e4ac60d0-478e-414d-9b14-86268c6f9b7c" providerId="ADAL" clId="{2037635C-167F-4243-A753-6638D5FFCDA7}" dt="2021-08-19T20:26:40.652" v="2886" actId="20577"/>
          <ac:spMkLst>
            <pc:docMk/>
            <pc:sldMk cId="2443426380" sldId="411"/>
            <ac:spMk id="12" creationId="{7AE4348D-3A1D-4E02-BB26-FC3A6C680F5F}"/>
          </ac:spMkLst>
        </pc:spChg>
        <pc:graphicFrameChg chg="mod modGraphic">
          <ac:chgData name="Rémy" userId="e4ac60d0-478e-414d-9b14-86268c6f9b7c" providerId="ADAL" clId="{2037635C-167F-4243-A753-6638D5FFCDA7}" dt="2021-08-20T15:08:05.157" v="7113" actId="20577"/>
          <ac:graphicFrameMkLst>
            <pc:docMk/>
            <pc:sldMk cId="2443426380" sldId="411"/>
            <ac:graphicFrameMk id="5" creationId="{8B9D07EF-4435-441E-BC4F-0B0C00006F00}"/>
          </ac:graphicFrameMkLst>
        </pc:graphicFrameChg>
      </pc:sldChg>
      <pc:sldChg chg="modSp mod ord">
        <pc:chgData name="Rémy" userId="e4ac60d0-478e-414d-9b14-86268c6f9b7c" providerId="ADAL" clId="{2037635C-167F-4243-A753-6638D5FFCDA7}" dt="2021-08-23T02:13:40.135" v="9333" actId="20577"/>
        <pc:sldMkLst>
          <pc:docMk/>
          <pc:sldMk cId="985678650" sldId="412"/>
        </pc:sldMkLst>
        <pc:spChg chg="mod">
          <ac:chgData name="Rémy" userId="e4ac60d0-478e-414d-9b14-86268c6f9b7c" providerId="ADAL" clId="{2037635C-167F-4243-A753-6638D5FFCDA7}" dt="2021-08-23T02:13:40.135" v="9333" actId="20577"/>
          <ac:spMkLst>
            <pc:docMk/>
            <pc:sldMk cId="985678650" sldId="412"/>
            <ac:spMk id="33" creationId="{56A989D4-C966-450B-937A-651963D85F4F}"/>
          </ac:spMkLst>
        </pc:spChg>
      </pc:sldChg>
      <pc:sldChg chg="modSp mod">
        <pc:chgData name="Rémy" userId="e4ac60d0-478e-414d-9b14-86268c6f9b7c" providerId="ADAL" clId="{2037635C-167F-4243-A753-6638D5FFCDA7}" dt="2021-08-23T02:39:10.852" v="9726" actId="113"/>
        <pc:sldMkLst>
          <pc:docMk/>
          <pc:sldMk cId="782537722" sldId="413"/>
        </pc:sldMkLst>
        <pc:spChg chg="mod">
          <ac:chgData name="Rémy" userId="e4ac60d0-478e-414d-9b14-86268c6f9b7c" providerId="ADAL" clId="{2037635C-167F-4243-A753-6638D5FFCDA7}" dt="2021-08-19T20:35:48.494" v="3069" actId="20577"/>
          <ac:spMkLst>
            <pc:docMk/>
            <pc:sldMk cId="782537722" sldId="413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23T02:39:10.852" v="9726" actId="113"/>
          <ac:spMkLst>
            <pc:docMk/>
            <pc:sldMk cId="782537722" sldId="413"/>
            <ac:spMk id="8" creationId="{00000000-0000-0000-0000-000000000000}"/>
          </ac:spMkLst>
        </pc:spChg>
      </pc:sldChg>
      <pc:sldChg chg="addSp delSp modSp mod ord modAnim modNotesTx">
        <pc:chgData name="Rémy" userId="e4ac60d0-478e-414d-9b14-86268c6f9b7c" providerId="ADAL" clId="{2037635C-167F-4243-A753-6638D5FFCDA7}" dt="2021-09-07T18:08:18.440" v="13299" actId="1036"/>
        <pc:sldMkLst>
          <pc:docMk/>
          <pc:sldMk cId="2144102387" sldId="418"/>
        </pc:sldMkLst>
        <pc:spChg chg="add del mod">
          <ac:chgData name="Rémy" userId="e4ac60d0-478e-414d-9b14-86268c6f9b7c" providerId="ADAL" clId="{2037635C-167F-4243-A753-6638D5FFCDA7}" dt="2021-08-19T21:25:18.559" v="6208" actId="478"/>
          <ac:spMkLst>
            <pc:docMk/>
            <pc:sldMk cId="2144102387" sldId="418"/>
            <ac:spMk id="3" creationId="{B148D30A-D8F0-419F-A5F7-4C1580E70F12}"/>
          </ac:spMkLst>
        </pc:spChg>
        <pc:spChg chg="mod">
          <ac:chgData name="Rémy" userId="e4ac60d0-478e-414d-9b14-86268c6f9b7c" providerId="ADAL" clId="{2037635C-167F-4243-A753-6638D5FFCDA7}" dt="2021-08-23T01:53:28.759" v="8639" actId="113"/>
          <ac:spMkLst>
            <pc:docMk/>
            <pc:sldMk cId="2144102387" sldId="418"/>
            <ac:spMk id="5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8-23T01:41:46.309" v="8244" actId="478"/>
          <ac:spMkLst>
            <pc:docMk/>
            <pc:sldMk cId="2144102387" sldId="418"/>
            <ac:spMk id="6" creationId="{EB3F09B3-BC23-4FDE-8491-07F1369C6F80}"/>
          </ac:spMkLst>
        </pc:spChg>
        <pc:spChg chg="mod topLvl">
          <ac:chgData name="Rémy" userId="e4ac60d0-478e-414d-9b14-86268c6f9b7c" providerId="ADAL" clId="{2037635C-167F-4243-A753-6638D5FFCDA7}" dt="2021-09-07T18:07:44.168" v="13268" actId="1035"/>
          <ac:spMkLst>
            <pc:docMk/>
            <pc:sldMk cId="2144102387" sldId="418"/>
            <ac:spMk id="7" creationId="{00000000-0000-0000-0000-000000000000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9" creationId="{00000000-0000-0000-0000-000000000000}"/>
          </ac:spMkLst>
        </pc:spChg>
        <pc:spChg chg="mod topLvl">
          <ac:chgData name="Rémy" userId="e4ac60d0-478e-414d-9b14-86268c6f9b7c" providerId="ADAL" clId="{2037635C-167F-4243-A753-6638D5FFCDA7}" dt="2021-08-23T15:53:13.007" v="10882" actId="164"/>
          <ac:spMkLst>
            <pc:docMk/>
            <pc:sldMk cId="2144102387" sldId="418"/>
            <ac:spMk id="10" creationId="{00000000-0000-0000-0000-000000000000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13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8-23T01:41:52.486" v="8246" actId="478"/>
          <ac:spMkLst>
            <pc:docMk/>
            <pc:sldMk cId="2144102387" sldId="418"/>
            <ac:spMk id="14" creationId="{EF5F3F76-DE19-4D59-B4D8-C89B89E0EFF5}"/>
          </ac:spMkLst>
        </pc:spChg>
        <pc:spChg chg="del mod">
          <ac:chgData name="Rémy" userId="e4ac60d0-478e-414d-9b14-86268c6f9b7c" providerId="ADAL" clId="{2037635C-167F-4243-A753-6638D5FFCDA7}" dt="2021-08-19T21:05:32.698" v="5172" actId="478"/>
          <ac:spMkLst>
            <pc:docMk/>
            <pc:sldMk cId="2144102387" sldId="418"/>
            <ac:spMk id="15" creationId="{B37A89E2-A50F-4189-B58D-1A7848A43116}"/>
          </ac:spMkLst>
        </pc:spChg>
        <pc:spChg chg="del">
          <ac:chgData name="Rémy" userId="e4ac60d0-478e-414d-9b14-86268c6f9b7c" providerId="ADAL" clId="{2037635C-167F-4243-A753-6638D5FFCDA7}" dt="2021-08-23T01:48:42.764" v="8503" actId="478"/>
          <ac:spMkLst>
            <pc:docMk/>
            <pc:sldMk cId="2144102387" sldId="418"/>
            <ac:spMk id="16" creationId="{0298361C-325E-4138-91DC-6EE30BE97E42}"/>
          </ac:spMkLst>
        </pc:spChg>
        <pc:spChg chg="mod ord topLvl">
          <ac:chgData name="Rémy" userId="e4ac60d0-478e-414d-9b14-86268c6f9b7c" providerId="ADAL" clId="{2037635C-167F-4243-A753-6638D5FFCDA7}" dt="2021-09-07T18:08:18.440" v="13299" actId="1036"/>
          <ac:spMkLst>
            <pc:docMk/>
            <pc:sldMk cId="2144102387" sldId="418"/>
            <ac:spMk id="18" creationId="{C22EDB46-1163-47D4-AC57-AA805877A574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19" creationId="{BF9C6B65-515E-4A2D-8CFE-F775911BAEFF}"/>
          </ac:spMkLst>
        </pc:spChg>
        <pc:spChg chg="mod topLvl">
          <ac:chgData name="Rémy" userId="e4ac60d0-478e-414d-9b14-86268c6f9b7c" providerId="ADAL" clId="{2037635C-167F-4243-A753-6638D5FFCDA7}" dt="2021-08-23T15:53:13.007" v="10882" actId="164"/>
          <ac:spMkLst>
            <pc:docMk/>
            <pc:sldMk cId="2144102387" sldId="418"/>
            <ac:spMk id="20" creationId="{4D8ECCF0-E72B-43C2-9B1D-89EF06439159}"/>
          </ac:spMkLst>
        </pc:spChg>
        <pc:spChg chg="mod topLvl">
          <ac:chgData name="Rémy" userId="e4ac60d0-478e-414d-9b14-86268c6f9b7c" providerId="ADAL" clId="{2037635C-167F-4243-A753-6638D5FFCDA7}" dt="2021-09-07T18:08:04.094" v="13293" actId="404"/>
          <ac:spMkLst>
            <pc:docMk/>
            <pc:sldMk cId="2144102387" sldId="418"/>
            <ac:spMk id="22" creationId="{5CBE6830-011C-4FD1-939B-ECF2DAFD5537}"/>
          </ac:spMkLst>
        </pc:spChg>
        <pc:spChg chg="mod topLvl">
          <ac:chgData name="Rémy" userId="e4ac60d0-478e-414d-9b14-86268c6f9b7c" providerId="ADAL" clId="{2037635C-167F-4243-A753-6638D5FFCDA7}" dt="2021-08-23T20:05:52.451" v="11662" actId="1036"/>
          <ac:spMkLst>
            <pc:docMk/>
            <pc:sldMk cId="2144102387" sldId="418"/>
            <ac:spMk id="23" creationId="{95A27F83-8802-49E2-8AF6-6B297C85EB87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4" creationId="{9004B42D-6B6A-464F-B36E-68C9284E9281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6" creationId="{B20027CD-6025-4FF4-A6F3-52B7B415CFCB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7" creationId="{A8C4EFDE-6F9A-4935-BB0D-45400AE3C5A3}"/>
          </ac:spMkLst>
        </pc:spChg>
        <pc:spChg chg="mod">
          <ac:chgData name="Rémy" userId="e4ac60d0-478e-414d-9b14-86268c6f9b7c" providerId="ADAL" clId="{2037635C-167F-4243-A753-6638D5FFCDA7}" dt="2021-08-25T16:07:18.923" v="12832" actId="20577"/>
          <ac:spMkLst>
            <pc:docMk/>
            <pc:sldMk cId="2144102387" sldId="418"/>
            <ac:spMk id="28" creationId="{119A1AD3-BBA9-4A26-A1E0-363282A8A656}"/>
          </ac:spMkLst>
        </pc:spChg>
        <pc:spChg chg="add del mod">
          <ac:chgData name="Rémy" userId="e4ac60d0-478e-414d-9b14-86268c6f9b7c" providerId="ADAL" clId="{2037635C-167F-4243-A753-6638D5FFCDA7}" dt="2021-08-23T01:41:07.194" v="8206" actId="478"/>
          <ac:spMkLst>
            <pc:docMk/>
            <pc:sldMk cId="2144102387" sldId="418"/>
            <ac:spMk id="29" creationId="{12950782-96B3-4336-B572-AA9F172884C5}"/>
          </ac:spMkLst>
        </pc:spChg>
        <pc:spChg chg="add mod">
          <ac:chgData name="Rémy" userId="e4ac60d0-478e-414d-9b14-86268c6f9b7c" providerId="ADAL" clId="{2037635C-167F-4243-A753-6638D5FFCDA7}" dt="2021-08-23T15:49:52.121" v="10812" actId="113"/>
          <ac:spMkLst>
            <pc:docMk/>
            <pc:sldMk cId="2144102387" sldId="418"/>
            <ac:spMk id="29" creationId="{8B78CF5C-7895-4B04-A30B-B4790108DC04}"/>
          </ac:spMkLst>
        </pc:spChg>
        <pc:spChg chg="add mod">
          <ac:chgData name="Rémy" userId="e4ac60d0-478e-414d-9b14-86268c6f9b7c" providerId="ADAL" clId="{2037635C-167F-4243-A753-6638D5FFCDA7}" dt="2021-08-25T16:07:04.650" v="12800" actId="14100"/>
          <ac:spMkLst>
            <pc:docMk/>
            <pc:sldMk cId="2144102387" sldId="418"/>
            <ac:spMk id="30" creationId="{53F73A08-082E-47BC-B741-F399DBEBD4EB}"/>
          </ac:spMkLst>
        </pc:spChg>
        <pc:spChg chg="add del mod">
          <ac:chgData name="Rémy" userId="e4ac60d0-478e-414d-9b14-86268c6f9b7c" providerId="ADAL" clId="{2037635C-167F-4243-A753-6638D5FFCDA7}" dt="2021-08-19T21:16:17.190" v="5225"/>
          <ac:spMkLst>
            <pc:docMk/>
            <pc:sldMk cId="2144102387" sldId="418"/>
            <ac:spMk id="31" creationId="{520634E0-CB20-47CA-8BBF-7DAEF3C94917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1" creationId="{7978B5C0-5F6B-4D7E-9596-1C44D93963D4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2" creationId="{D2AD11D4-0C78-41B5-B009-853D9FEEA90E}"/>
          </ac:spMkLst>
        </pc:spChg>
        <pc:spChg chg="mod">
          <ac:chgData name="Rémy" userId="e4ac60d0-478e-414d-9b14-86268c6f9b7c" providerId="ADAL" clId="{2037635C-167F-4243-A753-6638D5FFCDA7}" dt="2021-08-23T01:42:33.094" v="8358" actId="404"/>
          <ac:spMkLst>
            <pc:docMk/>
            <pc:sldMk cId="2144102387" sldId="418"/>
            <ac:spMk id="33" creationId="{56A989D4-C966-450B-937A-651963D85F4F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5" creationId="{41CB4669-D29F-488C-93DD-2734BF9B22F1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6" creationId="{AAD0868D-FF60-443D-B353-2FC7F77B3E71}"/>
          </ac:spMkLst>
        </pc:spChg>
        <pc:grpChg chg="add del mod">
          <ac:chgData name="Rémy" userId="e4ac60d0-478e-414d-9b14-86268c6f9b7c" providerId="ADAL" clId="{2037635C-167F-4243-A753-6638D5FFCDA7}" dt="2021-08-23T02:45:28.285" v="9910" actId="165"/>
          <ac:grpSpMkLst>
            <pc:docMk/>
            <pc:sldMk cId="2144102387" sldId="418"/>
            <ac:grpSpMk id="3" creationId="{B9994D7D-848A-4360-883E-C65760F5C44B}"/>
          </ac:grpSpMkLst>
        </pc:grpChg>
        <pc:grpChg chg="add del mod">
          <ac:chgData name="Rémy" userId="e4ac60d0-478e-414d-9b14-86268c6f9b7c" providerId="ADAL" clId="{2037635C-167F-4243-A753-6638D5FFCDA7}" dt="2021-08-23T02:45:33.528" v="9911" actId="165"/>
          <ac:grpSpMkLst>
            <pc:docMk/>
            <pc:sldMk cId="2144102387" sldId="418"/>
            <ac:grpSpMk id="4" creationId="{AA14074B-BC29-4692-8DA7-F0D5F939B9A4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6" creationId="{FCF56D9D-B216-4C78-BE37-EB27730512F1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8" creationId="{00BCC658-BE1C-4AB2-BE53-13DC02AD8CC9}"/>
          </ac:grpSpMkLst>
        </pc:grpChg>
        <pc:grpChg chg="add del mod">
          <ac:chgData name="Rémy" userId="e4ac60d0-478e-414d-9b14-86268c6f9b7c" providerId="ADAL" clId="{2037635C-167F-4243-A753-6638D5FFCDA7}" dt="2021-08-23T02:45:37.383" v="9912" actId="165"/>
          <ac:grpSpMkLst>
            <pc:docMk/>
            <pc:sldMk cId="2144102387" sldId="418"/>
            <ac:grpSpMk id="8" creationId="{B8B32D99-B757-4023-8EE3-1A88534A44D7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11" creationId="{1A0493AD-6B94-4F78-9935-D6B5B0C351F3}"/>
          </ac:grpSpMkLst>
        </pc:grpChg>
        <pc:grpChg chg="add del mod">
          <ac:chgData name="Rémy" userId="e4ac60d0-478e-414d-9b14-86268c6f9b7c" providerId="ADAL" clId="{2037635C-167F-4243-A753-6638D5FFCDA7}" dt="2021-08-23T02:45:41.015" v="9913" actId="165"/>
          <ac:grpSpMkLst>
            <pc:docMk/>
            <pc:sldMk cId="2144102387" sldId="418"/>
            <ac:grpSpMk id="11" creationId="{A08B61D7-9079-42C4-BE3E-7E120C95240C}"/>
          </ac:grpSpMkLst>
        </pc:grpChg>
        <pc:grpChg chg="add del mod">
          <ac:chgData name="Rémy" userId="e4ac60d0-478e-414d-9b14-86268c6f9b7c" providerId="ADAL" clId="{2037635C-167F-4243-A753-6638D5FFCDA7}" dt="2021-08-23T15:50:47.236" v="10822" actId="165"/>
          <ac:grpSpMkLst>
            <pc:docMk/>
            <pc:sldMk cId="2144102387" sldId="418"/>
            <ac:grpSpMk id="14" creationId="{A09A3FEB-1103-49C3-9260-45F43BEC99DB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15" creationId="{60C38D3E-1BB8-400E-94B1-E918417BCA1F}"/>
          </ac:grpSpMkLst>
        </pc:grpChg>
        <pc:grpChg chg="add mod">
          <ac:chgData name="Rémy" userId="e4ac60d0-478e-414d-9b14-86268c6f9b7c" providerId="ADAL" clId="{2037635C-167F-4243-A753-6638D5FFCDA7}" dt="2021-08-23T15:53:05.967" v="10881" actId="164"/>
          <ac:grpSpMkLst>
            <pc:docMk/>
            <pc:sldMk cId="2144102387" sldId="418"/>
            <ac:grpSpMk id="16" creationId="{6386C6B1-2582-44F6-85DE-2FFA9CD1F853}"/>
          </ac:grpSpMkLst>
        </pc:grpChg>
        <pc:grpChg chg="add mod">
          <ac:chgData name="Rémy" userId="e4ac60d0-478e-414d-9b14-86268c6f9b7c" providerId="ADAL" clId="{2037635C-167F-4243-A753-6638D5FFCDA7}" dt="2021-08-23T17:30:26.143" v="11111" actId="1076"/>
          <ac:grpSpMkLst>
            <pc:docMk/>
            <pc:sldMk cId="2144102387" sldId="418"/>
            <ac:grpSpMk id="17" creationId="{C22BEF0C-80AF-4D9D-99A6-D2C484B1A347}"/>
          </ac:grpSpMkLst>
        </pc:grpChg>
        <pc:grpChg chg="add mod">
          <ac:chgData name="Rémy" userId="e4ac60d0-478e-414d-9b14-86268c6f9b7c" providerId="ADAL" clId="{2037635C-167F-4243-A753-6638D5FFCDA7}" dt="2021-08-23T15:53:19.310" v="10883" actId="164"/>
          <ac:grpSpMkLst>
            <pc:docMk/>
            <pc:sldMk cId="2144102387" sldId="418"/>
            <ac:grpSpMk id="37" creationId="{9B562D28-A454-40A4-996B-C0AD4D5073FB}"/>
          </ac:grpSpMkLst>
        </pc:grpChg>
        <pc:grpChg chg="add mod">
          <ac:chgData name="Rémy" userId="e4ac60d0-478e-414d-9b14-86268c6f9b7c" providerId="ADAL" clId="{2037635C-167F-4243-A753-6638D5FFCDA7}" dt="2021-08-23T15:53:26.073" v="10884" actId="164"/>
          <ac:grpSpMkLst>
            <pc:docMk/>
            <pc:sldMk cId="2144102387" sldId="418"/>
            <ac:grpSpMk id="38" creationId="{519CB5CD-FBE9-47D1-8009-532ABEF1C64E}"/>
          </ac:grpSpMkLst>
        </pc:grpChg>
        <pc:cxnChg chg="add del mod">
          <ac:chgData name="Rémy" userId="e4ac60d0-478e-414d-9b14-86268c6f9b7c" providerId="ADAL" clId="{2037635C-167F-4243-A753-6638D5FFCDA7}" dt="2021-08-23T15:46:37.385" v="10649" actId="478"/>
          <ac:cxnSpMkLst>
            <pc:docMk/>
            <pc:sldMk cId="2144102387" sldId="418"/>
            <ac:cxnSpMk id="4" creationId="{78A9746E-FC80-4E60-B740-8B2884F398CE}"/>
          </ac:cxnSpMkLst>
        </pc:cxnChg>
        <pc:cxnChg chg="mod topLvl">
          <ac:chgData name="Rémy" userId="e4ac60d0-478e-414d-9b14-86268c6f9b7c" providerId="ADAL" clId="{2037635C-167F-4243-A753-6638D5FFCDA7}" dt="2021-08-23T15:53:13.007" v="10882" actId="164"/>
          <ac:cxnSpMkLst>
            <pc:docMk/>
            <pc:sldMk cId="2144102387" sldId="418"/>
            <ac:cxnSpMk id="12" creationId="{A2F457C0-3A5E-4486-92F6-174D694840A6}"/>
          </ac:cxnSpMkLst>
        </pc:cxnChg>
        <pc:cxnChg chg="mod ord topLvl">
          <ac:chgData name="Rémy" userId="e4ac60d0-478e-414d-9b14-86268c6f9b7c" providerId="ADAL" clId="{2037635C-167F-4243-A753-6638D5FFCDA7}" dt="2021-08-23T15:53:26.073" v="10884" actId="164"/>
          <ac:cxnSpMkLst>
            <pc:docMk/>
            <pc:sldMk cId="2144102387" sldId="418"/>
            <ac:cxnSpMk id="21" creationId="{A06EB381-9B30-4304-AB03-9186A51C6FC1}"/>
          </ac:cxnSpMkLst>
        </pc:cxnChg>
        <pc:cxnChg chg="mod topLvl">
          <ac:chgData name="Rémy" userId="e4ac60d0-478e-414d-9b14-86268c6f9b7c" providerId="ADAL" clId="{2037635C-167F-4243-A753-6638D5FFCDA7}" dt="2021-08-23T15:53:19.310" v="10883" actId="164"/>
          <ac:cxnSpMkLst>
            <pc:docMk/>
            <pc:sldMk cId="2144102387" sldId="418"/>
            <ac:cxnSpMk id="25" creationId="{95FF1715-2B19-4CA2-8C1F-9F369DA2B75E}"/>
          </ac:cxnSpMkLst>
        </pc:cxnChg>
        <pc:cxnChg chg="add mod topLvl">
          <ac:chgData name="Rémy" userId="e4ac60d0-478e-414d-9b14-86268c6f9b7c" providerId="ADAL" clId="{2037635C-167F-4243-A753-6638D5FFCDA7}" dt="2021-08-23T15:53:05.967" v="10881" actId="164"/>
          <ac:cxnSpMkLst>
            <pc:docMk/>
            <pc:sldMk cId="2144102387" sldId="418"/>
            <ac:cxnSpMk id="34" creationId="{E4FCCEC4-8180-4814-8241-BEEC9D6B7241}"/>
          </ac:cxnSpMkLst>
        </pc:cxnChg>
      </pc:sldChg>
      <pc:sldChg chg="modSp mod ord">
        <pc:chgData name="Rémy" userId="e4ac60d0-478e-414d-9b14-86268c6f9b7c" providerId="ADAL" clId="{2037635C-167F-4243-A753-6638D5FFCDA7}" dt="2021-08-30T13:55:14.240" v="12981" actId="1035"/>
        <pc:sldMkLst>
          <pc:docMk/>
          <pc:sldMk cId="2254862880" sldId="421"/>
        </pc:sldMkLst>
        <pc:spChg chg="mod">
          <ac:chgData name="Rémy" userId="e4ac60d0-478e-414d-9b14-86268c6f9b7c" providerId="ADAL" clId="{2037635C-167F-4243-A753-6638D5FFCDA7}" dt="2021-08-30T13:55:14.240" v="12981" actId="1035"/>
          <ac:spMkLst>
            <pc:docMk/>
            <pc:sldMk cId="2254862880" sldId="421"/>
            <ac:spMk id="13" creationId="{49EAF808-8058-41B2-8118-F5564CC404AE}"/>
          </ac:spMkLst>
        </pc:spChg>
        <pc:spChg chg="mod">
          <ac:chgData name="Rémy" userId="e4ac60d0-478e-414d-9b14-86268c6f9b7c" providerId="ADAL" clId="{2037635C-167F-4243-A753-6638D5FFCDA7}" dt="2021-08-19T20:34:43.938" v="3064" actId="6549"/>
          <ac:spMkLst>
            <pc:docMk/>
            <pc:sldMk cId="2254862880" sldId="421"/>
            <ac:spMk id="33" creationId="{56A989D4-C966-450B-937A-651963D85F4F}"/>
          </ac:spMkLst>
        </pc:spChg>
      </pc:sldChg>
      <pc:sldChg chg="del">
        <pc:chgData name="Rémy" userId="e4ac60d0-478e-414d-9b14-86268c6f9b7c" providerId="ADAL" clId="{2037635C-167F-4243-A753-6638D5FFCDA7}" dt="2021-08-19T20:18:34.097" v="2699" actId="2696"/>
        <pc:sldMkLst>
          <pc:docMk/>
          <pc:sldMk cId="3541808964" sldId="422"/>
        </pc:sldMkLst>
      </pc:sldChg>
      <pc:sldChg chg="modSp del mod">
        <pc:chgData name="Rémy" userId="e4ac60d0-478e-414d-9b14-86268c6f9b7c" providerId="ADAL" clId="{2037635C-167F-4243-A753-6638D5FFCDA7}" dt="2021-08-23T02:15:52.439" v="9387" actId="2696"/>
        <pc:sldMkLst>
          <pc:docMk/>
          <pc:sldMk cId="830233661" sldId="423"/>
        </pc:sldMkLst>
        <pc:spChg chg="mod">
          <ac:chgData name="Rémy" userId="e4ac60d0-478e-414d-9b14-86268c6f9b7c" providerId="ADAL" clId="{2037635C-167F-4243-A753-6638D5FFCDA7}" dt="2021-08-19T20:36:25.390" v="3082" actId="20577"/>
          <ac:spMkLst>
            <pc:docMk/>
            <pc:sldMk cId="830233661" sldId="423"/>
            <ac:spMk id="6" creationId="{B0144586-27C1-4D00-AA13-4130F009B6D5}"/>
          </ac:spMkLst>
        </pc:spChg>
      </pc:sldChg>
      <pc:sldChg chg="modSp del mod ord">
        <pc:chgData name="Rémy" userId="e4ac60d0-478e-414d-9b14-86268c6f9b7c" providerId="ADAL" clId="{2037635C-167F-4243-A753-6638D5FFCDA7}" dt="2021-08-23T02:12:26.062" v="9316" actId="2696"/>
        <pc:sldMkLst>
          <pc:docMk/>
          <pc:sldMk cId="3580164736" sldId="424"/>
        </pc:sldMkLst>
        <pc:spChg chg="mod">
          <ac:chgData name="Rémy" userId="e4ac60d0-478e-414d-9b14-86268c6f9b7c" providerId="ADAL" clId="{2037635C-167F-4243-A753-6638D5FFCDA7}" dt="2021-08-19T21:09:46.303" v="5195" actId="13822"/>
          <ac:spMkLst>
            <pc:docMk/>
            <pc:sldMk cId="3580164736" sldId="424"/>
            <ac:spMk id="3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0:42:40.616" v="3957" actId="20577"/>
          <ac:spMkLst>
            <pc:docMk/>
            <pc:sldMk cId="3580164736" sldId="424"/>
            <ac:spMk id="5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1:09:32.799" v="5194" actId="20577"/>
          <ac:spMkLst>
            <pc:docMk/>
            <pc:sldMk cId="3580164736" sldId="424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19T21:09:54.732" v="5196" actId="13822"/>
          <ac:spMkLst>
            <pc:docMk/>
            <pc:sldMk cId="3580164736" sldId="424"/>
            <ac:spMk id="10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0:42:49.735" v="3973" actId="20577"/>
          <ac:spMkLst>
            <pc:docMk/>
            <pc:sldMk cId="3580164736" sldId="424"/>
            <ac:spMk id="13" creationId="{00000000-0000-0000-0000-000000000000}"/>
          </ac:spMkLst>
        </pc:spChg>
      </pc:sldChg>
      <pc:sldChg chg="modSp mod">
        <pc:chgData name="Rémy" userId="e4ac60d0-478e-414d-9b14-86268c6f9b7c" providerId="ADAL" clId="{2037635C-167F-4243-A753-6638D5FFCDA7}" dt="2021-08-19T20:36:29.886" v="3085" actId="20577"/>
        <pc:sldMkLst>
          <pc:docMk/>
          <pc:sldMk cId="58840116" sldId="425"/>
        </pc:sldMkLst>
        <pc:spChg chg="mod">
          <ac:chgData name="Rémy" userId="e4ac60d0-478e-414d-9b14-86268c6f9b7c" providerId="ADAL" clId="{2037635C-167F-4243-A753-6638D5FFCDA7}" dt="2021-08-19T20:36:29.886" v="3085" actId="20577"/>
          <ac:spMkLst>
            <pc:docMk/>
            <pc:sldMk cId="58840116" sldId="425"/>
            <ac:spMk id="41" creationId="{6C6286FF-9190-4087-AAF1-18B333416252}"/>
          </ac:spMkLst>
        </pc:spChg>
      </pc:sldChg>
      <pc:sldChg chg="addSp delSp modSp add mod modAnim modNotesTx">
        <pc:chgData name="Rémy" userId="e4ac60d0-478e-414d-9b14-86268c6f9b7c" providerId="ADAL" clId="{2037635C-167F-4243-A753-6638D5FFCDA7}" dt="2021-08-24T18:20:24.328" v="11745"/>
        <pc:sldMkLst>
          <pc:docMk/>
          <pc:sldMk cId="2091829053" sldId="426"/>
        </pc:sldMkLst>
        <pc:spChg chg="mod">
          <ac:chgData name="Rémy" userId="e4ac60d0-478e-414d-9b14-86268c6f9b7c" providerId="ADAL" clId="{2037635C-167F-4243-A753-6638D5FFCDA7}" dt="2021-08-23T18:13:09.856" v="11144" actId="164"/>
          <ac:spMkLst>
            <pc:docMk/>
            <pc:sldMk cId="2091829053" sldId="426"/>
            <ac:spMk id="3" creationId="{6902EB39-74DD-4B35-BE76-F2E7FB426D55}"/>
          </ac:spMkLst>
        </pc:spChg>
        <pc:spChg chg="del">
          <ac:chgData name="Rémy" userId="e4ac60d0-478e-414d-9b14-86268c6f9b7c" providerId="ADAL" clId="{2037635C-167F-4243-A753-6638D5FFCDA7}" dt="2021-08-19T17:34:55.365" v="1198" actId="478"/>
          <ac:spMkLst>
            <pc:docMk/>
            <pc:sldMk cId="2091829053" sldId="426"/>
            <ac:spMk id="8" creationId="{697C26C6-E439-4CE5-BA29-BBCC1A1F9881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22" creationId="{FDE8D15F-89AA-4C10-9044-52F5E46BBE1B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23" creationId="{B50A59E2-2EDC-4B33-A1B8-0DF3066320CB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24" creationId="{E4F4C5AE-0345-406A-B213-9886CCC22A91}"/>
          </ac:spMkLst>
        </pc:spChg>
        <pc:spChg chg="add del">
          <ac:chgData name="Rémy" userId="e4ac60d0-478e-414d-9b14-86268c6f9b7c" providerId="ADAL" clId="{2037635C-167F-4243-A753-6638D5FFCDA7}" dt="2021-08-19T17:43:34.269" v="1220" actId="478"/>
          <ac:spMkLst>
            <pc:docMk/>
            <pc:sldMk cId="2091829053" sldId="426"/>
            <ac:spMk id="26" creationId="{42AB94A8-D3F3-48DA-B4C5-7A8810788B83}"/>
          </ac:spMkLst>
        </pc:spChg>
        <pc:spChg chg="add del">
          <ac:chgData name="Rémy" userId="e4ac60d0-478e-414d-9b14-86268c6f9b7c" providerId="ADAL" clId="{2037635C-167F-4243-A753-6638D5FFCDA7}" dt="2021-08-19T17:43:49.648" v="1222" actId="478"/>
          <ac:spMkLst>
            <pc:docMk/>
            <pc:sldMk cId="2091829053" sldId="426"/>
            <ac:spMk id="27" creationId="{87E388F8-204D-4D9E-8345-49ED4B2C5008}"/>
          </ac:spMkLst>
        </pc:spChg>
        <pc:spChg chg="add mod">
          <ac:chgData name="Rémy" userId="e4ac60d0-478e-414d-9b14-86268c6f9b7c" providerId="ADAL" clId="{2037635C-167F-4243-A753-6638D5FFCDA7}" dt="2021-08-19T17:57:34.025" v="1407" actId="14100"/>
          <ac:spMkLst>
            <pc:docMk/>
            <pc:sldMk cId="2091829053" sldId="426"/>
            <ac:spMk id="28" creationId="{F2ABFAF2-6E23-42D9-A85E-90668DD4B0A2}"/>
          </ac:spMkLst>
        </pc:spChg>
        <pc:spChg chg="mod">
          <ac:chgData name="Rémy" userId="e4ac60d0-478e-414d-9b14-86268c6f9b7c" providerId="ADAL" clId="{2037635C-167F-4243-A753-6638D5FFCDA7}" dt="2021-08-23T02:23:30.743" v="9513" actId="20577"/>
          <ac:spMkLst>
            <pc:docMk/>
            <pc:sldMk cId="2091829053" sldId="426"/>
            <ac:spMk id="33" creationId="{56A989D4-C966-450B-937A-651963D85F4F}"/>
          </ac:spMkLst>
        </pc:spChg>
        <pc:spChg chg="add del mod">
          <ac:chgData name="Rémy" userId="e4ac60d0-478e-414d-9b14-86268c6f9b7c" providerId="ADAL" clId="{2037635C-167F-4243-A753-6638D5FFCDA7}" dt="2021-08-19T17:45:36.426" v="1246" actId="478"/>
          <ac:spMkLst>
            <pc:docMk/>
            <pc:sldMk cId="2091829053" sldId="426"/>
            <ac:spMk id="34" creationId="{064FA8FE-48E7-4D8A-9D95-B3D8DDA0F663}"/>
          </ac:spMkLst>
        </pc:spChg>
        <pc:spChg chg="del mod">
          <ac:chgData name="Rémy" userId="e4ac60d0-478e-414d-9b14-86268c6f9b7c" providerId="ADAL" clId="{2037635C-167F-4243-A753-6638D5FFCDA7}" dt="2021-08-23T02:00:26.652" v="8734" actId="478"/>
          <ac:spMkLst>
            <pc:docMk/>
            <pc:sldMk cId="2091829053" sldId="426"/>
            <ac:spMk id="35" creationId="{14EBA4BB-7BC3-4E84-8B06-BE86D49DED57}"/>
          </ac:spMkLst>
        </pc:spChg>
        <pc:spChg chg="add del">
          <ac:chgData name="Rémy" userId="e4ac60d0-478e-414d-9b14-86268c6f9b7c" providerId="ADAL" clId="{2037635C-167F-4243-A753-6638D5FFCDA7}" dt="2021-08-19T17:46:09.587" v="1256" actId="478"/>
          <ac:spMkLst>
            <pc:docMk/>
            <pc:sldMk cId="2091829053" sldId="426"/>
            <ac:spMk id="37" creationId="{6A7CDE90-7086-4AC5-908E-69DB9C2026D9}"/>
          </ac:spMkLst>
        </pc:spChg>
        <pc:spChg chg="add mod">
          <ac:chgData name="Rémy" userId="e4ac60d0-478e-414d-9b14-86268c6f9b7c" providerId="ADAL" clId="{2037635C-167F-4243-A753-6638D5FFCDA7}" dt="2021-08-23T20:36:35.016" v="11719" actId="164"/>
          <ac:spMkLst>
            <pc:docMk/>
            <pc:sldMk cId="2091829053" sldId="426"/>
            <ac:spMk id="39" creationId="{C8DD39EA-449D-4021-B9B0-BDA7068EB973}"/>
          </ac:spMkLst>
        </pc:spChg>
        <pc:spChg chg="add del mod">
          <ac:chgData name="Rémy" userId="e4ac60d0-478e-414d-9b14-86268c6f9b7c" providerId="ADAL" clId="{2037635C-167F-4243-A753-6638D5FFCDA7}" dt="2021-08-19T17:52:04.558" v="1313" actId="478"/>
          <ac:spMkLst>
            <pc:docMk/>
            <pc:sldMk cId="2091829053" sldId="426"/>
            <ac:spMk id="46" creationId="{5E07C52C-4B16-4777-A845-291C54FCF348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48" creationId="{04FE8992-B51B-4B1E-B03C-71E52AA5492D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49" creationId="{B599F501-4612-4899-8F65-3C47795AE718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0" creationId="{BDF67B05-4F6E-442E-AEC4-4BE9692E2B4A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1" creationId="{90DD4023-38BF-49C0-A0D5-50FB96295832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2" creationId="{0927983A-773F-4F19-BB0F-F0A6E0B6DD6A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3" creationId="{E5BB69DF-06B3-43C3-82B3-EB65574B2664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4" creationId="{2474A8F8-5F52-4526-AC0F-C0EFBA303B37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5" creationId="{0927983A-773F-4F19-BB0F-F0A6E0B6DD6A}"/>
          </ac:spMkLst>
        </pc:spChg>
        <pc:spChg chg="mod">
          <ac:chgData name="Rémy" userId="e4ac60d0-478e-414d-9b14-86268c6f9b7c" providerId="ADAL" clId="{2037635C-167F-4243-A753-6638D5FFCDA7}" dt="2021-08-19T17:56:23.836" v="1402" actId="1035"/>
          <ac:spMkLst>
            <pc:docMk/>
            <pc:sldMk cId="2091829053" sldId="426"/>
            <ac:spMk id="57" creationId="{2474A8F8-5F52-4526-AC0F-C0EFBA303B37}"/>
          </ac:spMkLst>
        </pc:spChg>
        <pc:spChg chg="mod ord">
          <ac:chgData name="Rémy" userId="e4ac60d0-478e-414d-9b14-86268c6f9b7c" providerId="ADAL" clId="{2037635C-167F-4243-A753-6638D5FFCDA7}" dt="2021-08-23T18:13:04.748" v="11143" actId="164"/>
          <ac:spMkLst>
            <pc:docMk/>
            <pc:sldMk cId="2091829053" sldId="426"/>
            <ac:spMk id="67" creationId="{5FB29A2C-F1D7-48B3-B68D-FAC57CD39676}"/>
          </ac:spMkLst>
        </pc:spChg>
        <pc:spChg chg="mod topLvl">
          <ac:chgData name="Rémy" userId="e4ac60d0-478e-414d-9b14-86268c6f9b7c" providerId="ADAL" clId="{2037635C-167F-4243-A753-6638D5FFCDA7}" dt="2021-08-23T20:36:30.016" v="11718" actId="165"/>
          <ac:spMkLst>
            <pc:docMk/>
            <pc:sldMk cId="2091829053" sldId="426"/>
            <ac:spMk id="69" creationId="{A4AE056D-5A2D-48C1-B133-21EB02BA29BD}"/>
          </ac:spMkLst>
        </pc:spChg>
        <pc:spChg chg="add del">
          <ac:chgData name="Rémy" userId="e4ac60d0-478e-414d-9b14-86268c6f9b7c" providerId="ADAL" clId="{2037635C-167F-4243-A753-6638D5FFCDA7}" dt="2021-08-19T17:53:56.020" v="1387" actId="478"/>
          <ac:spMkLst>
            <pc:docMk/>
            <pc:sldMk cId="2091829053" sldId="426"/>
            <ac:spMk id="70" creationId="{24919AAA-0606-4ABD-8A8A-77D95CE1008B}"/>
          </ac:spMkLst>
        </pc:spChg>
        <pc:spChg chg="add mod">
          <ac:chgData name="Rémy" userId="e4ac60d0-478e-414d-9b14-86268c6f9b7c" providerId="ADAL" clId="{2037635C-167F-4243-A753-6638D5FFCDA7}" dt="2021-08-20T13:38:49.434" v="6520" actId="20577"/>
          <ac:spMkLst>
            <pc:docMk/>
            <pc:sldMk cId="2091829053" sldId="426"/>
            <ac:spMk id="71" creationId="{67E68BFD-FF02-4E3B-9192-2219017ABFFD}"/>
          </ac:spMkLst>
        </pc:spChg>
        <pc:spChg chg="add mod">
          <ac:chgData name="Rémy" userId="e4ac60d0-478e-414d-9b14-86268c6f9b7c" providerId="ADAL" clId="{2037635C-167F-4243-A753-6638D5FFCDA7}" dt="2021-08-23T20:36:47.063" v="11721" actId="164"/>
          <ac:spMkLst>
            <pc:docMk/>
            <pc:sldMk cId="2091829053" sldId="426"/>
            <ac:spMk id="72" creationId="{C68A40EC-7844-4A10-AFC4-91F55F38F470}"/>
          </ac:spMkLst>
        </pc:spChg>
        <pc:spChg chg="mod">
          <ac:chgData name="Rémy" userId="e4ac60d0-478e-414d-9b14-86268c6f9b7c" providerId="ADAL" clId="{2037635C-167F-4243-A753-6638D5FFCDA7}" dt="2021-08-23T20:36:38.572" v="11720" actId="165"/>
          <ac:spMkLst>
            <pc:docMk/>
            <pc:sldMk cId="2091829053" sldId="426"/>
            <ac:spMk id="75" creationId="{525FE215-F72B-46FC-8572-B40D43788EF8}"/>
          </ac:spMkLst>
        </pc:spChg>
        <pc:spChg chg="add del mod">
          <ac:chgData name="Rémy" userId="e4ac60d0-478e-414d-9b14-86268c6f9b7c" providerId="ADAL" clId="{2037635C-167F-4243-A753-6638D5FFCDA7}" dt="2021-08-23T02:01:56.489" v="8748" actId="478"/>
          <ac:spMkLst>
            <pc:docMk/>
            <pc:sldMk cId="2091829053" sldId="426"/>
            <ac:spMk id="80" creationId="{B6ACF353-1780-4D72-9AAC-E0AD1BA8FBC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89" creationId="{49CF525D-7C5C-4045-B65B-E72BD198941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90" creationId="{E1F0F5D5-559F-44AF-A6E8-794D4BE677DD}"/>
          </ac:spMkLst>
        </pc:spChg>
        <pc:spChg chg="add del mod topLvl">
          <ac:chgData name="Rémy" userId="e4ac60d0-478e-414d-9b14-86268c6f9b7c" providerId="ADAL" clId="{2037635C-167F-4243-A753-6638D5FFCDA7}" dt="2021-08-19T20:07:11.657" v="2006" actId="478"/>
          <ac:spMkLst>
            <pc:docMk/>
            <pc:sldMk cId="2091829053" sldId="426"/>
            <ac:spMk id="91" creationId="{0F08B71A-1479-4B3B-AE88-C2CCA3F39111}"/>
          </ac:spMkLst>
        </pc:spChg>
        <pc:spChg chg="add del mod topLvl">
          <ac:chgData name="Rémy" userId="e4ac60d0-478e-414d-9b14-86268c6f9b7c" providerId="ADAL" clId="{2037635C-167F-4243-A753-6638D5FFCDA7}" dt="2021-08-19T20:07:13.265" v="2007" actId="478"/>
          <ac:spMkLst>
            <pc:docMk/>
            <pc:sldMk cId="2091829053" sldId="426"/>
            <ac:spMk id="92" creationId="{EB14C7B4-41E1-4939-AED3-5A695D2A7148}"/>
          </ac:spMkLst>
        </pc:spChg>
        <pc:spChg chg="add del mod topLvl">
          <ac:chgData name="Rémy" userId="e4ac60d0-478e-414d-9b14-86268c6f9b7c" providerId="ADAL" clId="{2037635C-167F-4243-A753-6638D5FFCDA7}" dt="2021-08-19T20:07:15.463" v="2008" actId="478"/>
          <ac:spMkLst>
            <pc:docMk/>
            <pc:sldMk cId="2091829053" sldId="426"/>
            <ac:spMk id="93" creationId="{027CA3C1-2882-4A56-A1DC-2164A73E2E8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94" creationId="{0DB4DDB0-9079-450E-8079-F6CF76455EF7}"/>
          </ac:spMkLst>
        </pc:spChg>
        <pc:spChg chg="add del mod topLvl">
          <ac:chgData name="Rémy" userId="e4ac60d0-478e-414d-9b14-86268c6f9b7c" providerId="ADAL" clId="{2037635C-167F-4243-A753-6638D5FFCDA7}" dt="2021-08-19T20:07:17.754" v="2009" actId="478"/>
          <ac:spMkLst>
            <pc:docMk/>
            <pc:sldMk cId="2091829053" sldId="426"/>
            <ac:spMk id="95" creationId="{39E0FBDF-9A56-48CE-8B74-143E94830314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99" creationId="{FE5166F9-3426-448E-8C46-F8027D1D0976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0" creationId="{D59C4D9E-6E7D-49DE-A772-4042BFF6E1D5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1" creationId="{3DE114E6-B8C9-45CB-B568-9F424237E6CE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2" creationId="{E2DEC5CC-716D-4FB5-99AF-C0C04448A18F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3" creationId="{F244B8CA-83D7-4125-9CD5-69FB6C9313C5}"/>
          </ac:spMkLst>
        </pc:spChg>
        <pc:spChg chg="add del mod">
          <ac:chgData name="Rémy" userId="e4ac60d0-478e-414d-9b14-86268c6f9b7c" providerId="ADAL" clId="{2037635C-167F-4243-A753-6638D5FFCDA7}" dt="2021-08-19T18:03:10.365" v="1605"/>
          <ac:spMkLst>
            <pc:docMk/>
            <pc:sldMk cId="2091829053" sldId="426"/>
            <ac:spMk id="104" creationId="{92CC3439-8318-45FD-B0F6-E8A7FE2C8393}"/>
          </ac:spMkLst>
        </pc:spChg>
        <pc:spChg chg="add mod">
          <ac:chgData name="Rémy" userId="e4ac60d0-478e-414d-9b14-86268c6f9b7c" providerId="ADAL" clId="{2037635C-167F-4243-A753-6638D5FFCDA7}" dt="2021-08-23T18:13:17.451" v="11145" actId="164"/>
          <ac:spMkLst>
            <pc:docMk/>
            <pc:sldMk cId="2091829053" sldId="426"/>
            <ac:spMk id="105" creationId="{A5B64912-8F0C-4D47-9849-5592B66FB838}"/>
          </ac:spMkLst>
        </pc:spChg>
        <pc:spChg chg="add del mod">
          <ac:chgData name="Rémy" userId="e4ac60d0-478e-414d-9b14-86268c6f9b7c" providerId="ADAL" clId="{2037635C-167F-4243-A753-6638D5FFCDA7}" dt="2021-08-23T02:00:58.941" v="8739" actId="478"/>
          <ac:spMkLst>
            <pc:docMk/>
            <pc:sldMk cId="2091829053" sldId="426"/>
            <ac:spMk id="106" creationId="{B8736B95-2983-44A4-A420-22B48657BC62}"/>
          </ac:spMkLst>
        </pc:spChg>
        <pc:spChg chg="add del mod">
          <ac:chgData name="Rémy" userId="e4ac60d0-478e-414d-9b14-86268c6f9b7c" providerId="ADAL" clId="{2037635C-167F-4243-A753-6638D5FFCDA7}" dt="2021-08-19T20:49:08.751" v="4233" actId="478"/>
          <ac:spMkLst>
            <pc:docMk/>
            <pc:sldMk cId="2091829053" sldId="426"/>
            <ac:spMk id="111" creationId="{8A512375-6AC8-4452-8761-592A24394FBB}"/>
          </ac:spMkLst>
        </pc:spChg>
        <pc:grpChg chg="add del mod">
          <ac:chgData name="Rémy" userId="e4ac60d0-478e-414d-9b14-86268c6f9b7c" providerId="ADAL" clId="{2037635C-167F-4243-A753-6638D5FFCDA7}" dt="2021-08-23T20:36:30.016" v="11718" actId="165"/>
          <ac:grpSpMkLst>
            <pc:docMk/>
            <pc:sldMk cId="2091829053" sldId="426"/>
            <ac:grpSpMk id="4" creationId="{D69FDF85-AB47-4786-ADAA-302D7C34E0FC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5" creationId="{A55F771F-BB5B-4E0B-A60F-BE9937FC9C72}"/>
          </ac:grpSpMkLst>
        </pc:grpChg>
        <pc:grpChg chg="add del mod">
          <ac:chgData name="Rémy" userId="e4ac60d0-478e-414d-9b14-86268c6f9b7c" providerId="ADAL" clId="{2037635C-167F-4243-A753-6638D5FFCDA7}" dt="2021-08-23T20:36:38.572" v="11720" actId="165"/>
          <ac:grpSpMkLst>
            <pc:docMk/>
            <pc:sldMk cId="2091829053" sldId="426"/>
            <ac:grpSpMk id="5" creationId="{C3D15EAB-6A92-49C7-907F-038AC854EE97}"/>
          </ac:grpSpMkLst>
        </pc:grpChg>
        <pc:grpChg chg="add mod">
          <ac:chgData name="Rémy" userId="e4ac60d0-478e-414d-9b14-86268c6f9b7c" providerId="ADAL" clId="{2037635C-167F-4243-A753-6638D5FFCDA7}" dt="2021-08-23T18:13:04.748" v="11143" actId="164"/>
          <ac:grpSpMkLst>
            <pc:docMk/>
            <pc:sldMk cId="2091829053" sldId="426"/>
            <ac:grpSpMk id="6" creationId="{A9B08C45-6DC3-412D-8E8E-878DE915C008}"/>
          </ac:grpSpMkLst>
        </pc:grpChg>
        <pc:grpChg chg="add mod">
          <ac:chgData name="Rémy" userId="e4ac60d0-478e-414d-9b14-86268c6f9b7c" providerId="ADAL" clId="{2037635C-167F-4243-A753-6638D5FFCDA7}" dt="2021-08-23T18:13:09.856" v="11144" actId="164"/>
          <ac:grpSpMkLst>
            <pc:docMk/>
            <pc:sldMk cId="2091829053" sldId="426"/>
            <ac:grpSpMk id="7" creationId="{113DFF00-1F3F-4E7E-B28D-721CC736E038}"/>
          </ac:grpSpMkLst>
        </pc:grpChg>
        <pc:grpChg chg="add mod">
          <ac:chgData name="Rémy" userId="e4ac60d0-478e-414d-9b14-86268c6f9b7c" providerId="ADAL" clId="{2037635C-167F-4243-A753-6638D5FFCDA7}" dt="2021-08-23T18:13:17.451" v="11145" actId="164"/>
          <ac:grpSpMkLst>
            <pc:docMk/>
            <pc:sldMk cId="2091829053" sldId="426"/>
            <ac:grpSpMk id="8" creationId="{238B71C9-57DB-411F-ADAC-40992882B39B}"/>
          </ac:grpSpMkLst>
        </pc:grpChg>
        <pc:grpChg chg="add mod">
          <ac:chgData name="Rémy" userId="e4ac60d0-478e-414d-9b14-86268c6f9b7c" providerId="ADAL" clId="{2037635C-167F-4243-A753-6638D5FFCDA7}" dt="2021-08-23T20:36:21.004" v="11715" actId="164"/>
          <ac:grpSpMkLst>
            <pc:docMk/>
            <pc:sldMk cId="2091829053" sldId="426"/>
            <ac:grpSpMk id="10" creationId="{ACAC9201-30A4-4E1B-AAB8-A608385ED280}"/>
          </ac:grpSpMkLst>
        </pc:grpChg>
        <pc:grpChg chg="add mod">
          <ac:chgData name="Rémy" userId="e4ac60d0-478e-414d-9b14-86268c6f9b7c" providerId="ADAL" clId="{2037635C-167F-4243-A753-6638D5FFCDA7}" dt="2021-08-23T20:36:35.016" v="11719" actId="164"/>
          <ac:grpSpMkLst>
            <pc:docMk/>
            <pc:sldMk cId="2091829053" sldId="426"/>
            <ac:grpSpMk id="11" creationId="{4D0960E6-C5BA-4191-B643-F04AFC73CB71}"/>
          </ac:grpSpMkLst>
        </pc:grpChg>
        <pc:grpChg chg="add mod">
          <ac:chgData name="Rémy" userId="e4ac60d0-478e-414d-9b14-86268c6f9b7c" providerId="ADAL" clId="{2037635C-167F-4243-A753-6638D5FFCDA7}" dt="2021-08-23T20:36:47.063" v="11721" actId="164"/>
          <ac:grpSpMkLst>
            <pc:docMk/>
            <pc:sldMk cId="2091829053" sldId="426"/>
            <ac:grpSpMk id="12" creationId="{382F9819-1CD4-4600-A618-17C33C7864AA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15" creationId="{8F98FE14-C7E4-485D-838C-02265F33A2B3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19" creationId="{55DE4CB0-A033-49BE-9EBB-356412A010DF}"/>
          </ac:grpSpMkLst>
        </pc:grpChg>
        <pc:grpChg chg="add mod topLvl">
          <ac:chgData name="Rémy" userId="e4ac60d0-478e-414d-9b14-86268c6f9b7c" providerId="ADAL" clId="{2037635C-167F-4243-A753-6638D5FFCDA7}" dt="2021-08-23T20:36:35.016" v="11719" actId="164"/>
          <ac:grpSpMkLst>
            <pc:docMk/>
            <pc:sldMk cId="2091829053" sldId="426"/>
            <ac:grpSpMk id="36" creationId="{7FB42337-ADF3-4DED-BAFE-3DF03F9219AE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58" creationId="{38E66620-18E7-4389-B0F6-8A0521A3EACA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61" creationId="{5D38C431-F319-49B5-A6A9-F266CA57EC04}"/>
          </ac:grpSpMkLst>
        </pc:grpChg>
        <pc:grpChg chg="add del mod">
          <ac:chgData name="Rémy" userId="e4ac60d0-478e-414d-9b14-86268c6f9b7c" providerId="ADAL" clId="{2037635C-167F-4243-A753-6638D5FFCDA7}" dt="2021-08-19T17:45:41.921" v="1249" actId="165"/>
          <ac:grpSpMkLst>
            <pc:docMk/>
            <pc:sldMk cId="2091829053" sldId="426"/>
            <ac:grpSpMk id="66" creationId="{4C94E524-170B-4982-90FE-C4E637DA1F67}"/>
          </ac:grpSpMkLst>
        </pc:grpChg>
        <pc:grpChg chg="add mod topLvl">
          <ac:chgData name="Rémy" userId="e4ac60d0-478e-414d-9b14-86268c6f9b7c" providerId="ADAL" clId="{2037635C-167F-4243-A753-6638D5FFCDA7}" dt="2021-08-23T20:36:47.063" v="11721" actId="164"/>
          <ac:grpSpMkLst>
            <pc:docMk/>
            <pc:sldMk cId="2091829053" sldId="426"/>
            <ac:grpSpMk id="73" creationId="{D33FE0D0-0872-400C-B5F7-F5B96725027A}"/>
          </ac:grpSpMkLst>
        </pc:grpChg>
        <pc:grpChg chg="add del mod">
          <ac:chgData name="Rémy" userId="e4ac60d0-478e-414d-9b14-86268c6f9b7c" providerId="ADAL" clId="{2037635C-167F-4243-A753-6638D5FFCDA7}" dt="2021-08-19T20:07:05.558" v="2005" actId="165"/>
          <ac:grpSpMkLst>
            <pc:docMk/>
            <pc:sldMk cId="2091829053" sldId="426"/>
            <ac:grpSpMk id="81" creationId="{AD90D4D9-0712-4CB0-AC2C-F87B98557F1C}"/>
          </ac:grpSpMkLst>
        </pc:grpChg>
        <pc:grpChg chg="add mod">
          <ac:chgData name="Rémy" userId="e4ac60d0-478e-414d-9b14-86268c6f9b7c" providerId="ADAL" clId="{2037635C-167F-4243-A753-6638D5FFCDA7}" dt="2021-08-23T18:13:04.748" v="11143" actId="164"/>
          <ac:grpSpMkLst>
            <pc:docMk/>
            <pc:sldMk cId="2091829053" sldId="426"/>
            <ac:grpSpMk id="87" creationId="{7106C0D1-C557-469C-95EA-A31BE4BFE632}"/>
          </ac:grpSpMkLst>
        </pc:grpChg>
        <pc:picChg chg="add del mod">
          <ac:chgData name="Rémy" userId="e4ac60d0-478e-414d-9b14-86268c6f9b7c" providerId="ADAL" clId="{2037635C-167F-4243-A753-6638D5FFCDA7}" dt="2021-08-19T17:35:02.470" v="1200" actId="478"/>
          <ac:picMkLst>
            <pc:docMk/>
            <pc:sldMk cId="2091829053" sldId="426"/>
            <ac:picMk id="9" creationId="{7FB7B3EA-BD66-4DBD-8F38-4D1626B93954}"/>
          </ac:picMkLst>
        </pc:picChg>
        <pc:picChg chg="add del mod">
          <ac:chgData name="Rémy" userId="e4ac60d0-478e-414d-9b14-86268c6f9b7c" providerId="ADAL" clId="{2037635C-167F-4243-A753-6638D5FFCDA7}" dt="2021-08-19T17:35:34.074" v="1204" actId="478"/>
          <ac:picMkLst>
            <pc:docMk/>
            <pc:sldMk cId="2091829053" sldId="426"/>
            <ac:picMk id="11" creationId="{88F81D35-895B-4A01-B28E-4BB755D6B380}"/>
          </ac:picMkLst>
        </pc:picChg>
        <pc:picChg chg="add del mod">
          <ac:chgData name="Rémy" userId="e4ac60d0-478e-414d-9b14-86268c6f9b7c" providerId="ADAL" clId="{2037635C-167F-4243-A753-6638D5FFCDA7}" dt="2021-08-19T17:42:33.156" v="1213" actId="478"/>
          <ac:picMkLst>
            <pc:docMk/>
            <pc:sldMk cId="2091829053" sldId="426"/>
            <ac:picMk id="16" creationId="{21C69419-1E49-465E-BE18-F45C36D80E48}"/>
          </ac:picMkLst>
        </pc:picChg>
        <pc:picChg chg="add mod">
          <ac:chgData name="Rémy" userId="e4ac60d0-478e-414d-9b14-86268c6f9b7c" providerId="ADAL" clId="{2037635C-167F-4243-A753-6638D5FFCDA7}" dt="2021-08-19T18:02:12.691" v="1568" actId="1076"/>
          <ac:picMkLst>
            <pc:docMk/>
            <pc:sldMk cId="2091829053" sldId="426"/>
            <ac:picMk id="25" creationId="{7E714D7F-F6E2-4906-8F0D-3CCF4DBDB3B1}"/>
          </ac:picMkLst>
        </pc:picChg>
        <pc:picChg chg="mod topLvl">
          <ac:chgData name="Rémy" userId="e4ac60d0-478e-414d-9b14-86268c6f9b7c" providerId="ADAL" clId="{2037635C-167F-4243-A753-6638D5FFCDA7}" dt="2021-08-23T20:36:30.016" v="11718" actId="165"/>
          <ac:picMkLst>
            <pc:docMk/>
            <pc:sldMk cId="2091829053" sldId="426"/>
            <ac:picMk id="68" creationId="{1213776C-3C72-4FEB-B847-EFA5FB4375D7}"/>
          </ac:picMkLst>
        </pc:picChg>
        <pc:picChg chg="mod">
          <ac:chgData name="Rémy" userId="e4ac60d0-478e-414d-9b14-86268c6f9b7c" providerId="ADAL" clId="{2037635C-167F-4243-A753-6638D5FFCDA7}" dt="2021-08-23T20:36:38.572" v="11720" actId="165"/>
          <ac:picMkLst>
            <pc:docMk/>
            <pc:sldMk cId="2091829053" sldId="426"/>
            <ac:picMk id="74" creationId="{9A864E8F-4600-48C8-9743-322D62F61C03}"/>
          </ac:picMkLst>
        </pc:pic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7" creationId="{EBABBF12-CD1C-4F4A-8658-971DBE863F7E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21" creationId="{A327E8F4-3E5D-4A1B-9E2E-89292ADCADCA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38" creationId="{7D53A54A-F924-4078-8A63-9837C5404EC9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41" creationId="{8B3A4C90-7012-4B61-BAE1-314CFA13C4CD}"/>
          </ac:cxnSpMkLst>
        </pc:cxnChg>
        <pc:cxnChg chg="add mod topLvl">
          <ac:chgData name="Rémy" userId="e4ac60d0-478e-414d-9b14-86268c6f9b7c" providerId="ADAL" clId="{2037635C-167F-4243-A753-6638D5FFCDA7}" dt="2021-08-23T20:36:35.016" v="11719" actId="164"/>
          <ac:cxnSpMkLst>
            <pc:docMk/>
            <pc:sldMk cId="2091829053" sldId="426"/>
            <ac:cxnSpMk id="42" creationId="{58B8AF25-4817-4227-90CA-E127BA04FCD4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44" creationId="{F42895C4-2C5F-4356-8664-620AB0945184}"/>
          </ac:cxnSpMkLst>
        </pc:cxnChg>
        <pc:cxnChg chg="add del mod">
          <ac:chgData name="Rémy" userId="e4ac60d0-478e-414d-9b14-86268c6f9b7c" providerId="ADAL" clId="{2037635C-167F-4243-A753-6638D5FFCDA7}" dt="2021-08-19T20:51:08.957" v="4342" actId="478"/>
          <ac:cxnSpMkLst>
            <pc:docMk/>
            <pc:sldMk cId="2091829053" sldId="426"/>
            <ac:cxnSpMk id="56" creationId="{44B46403-AE5E-4641-B8A3-E2AEACD3B335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64" creationId="{E42BC517-C7ED-4259-B74E-88FA5EAAAC16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65" creationId="{1FF51FEB-CA43-4FB6-82E2-86BFD038CE93}"/>
          </ac:cxnSpMkLst>
        </pc:cxnChg>
        <pc:cxnChg chg="add mod topLvl">
          <ac:chgData name="Rémy" userId="e4ac60d0-478e-414d-9b14-86268c6f9b7c" providerId="ADAL" clId="{2037635C-167F-4243-A753-6638D5FFCDA7}" dt="2021-08-23T20:36:47.063" v="11721" actId="164"/>
          <ac:cxnSpMkLst>
            <pc:docMk/>
            <pc:sldMk cId="2091829053" sldId="426"/>
            <ac:cxnSpMk id="76" creationId="{9AA0E0C6-8C01-4C69-AFEF-778D6C5E7909}"/>
          </ac:cxnSpMkLst>
        </pc:cxnChg>
        <pc:cxnChg chg="add del mod">
          <ac:chgData name="Rémy" userId="e4ac60d0-478e-414d-9b14-86268c6f9b7c" providerId="ADAL" clId="{2037635C-167F-4243-A753-6638D5FFCDA7}" dt="2021-08-23T02:01:58.233" v="8749" actId="478"/>
          <ac:cxnSpMkLst>
            <pc:docMk/>
            <pc:sldMk cId="2091829053" sldId="426"/>
            <ac:cxnSpMk id="85" creationId="{211113BE-BA15-4CD9-A3C7-25DF8E4A3B93}"/>
          </ac:cxnSpMkLst>
        </pc:cxnChg>
        <pc:cxnChg chg="add mod">
          <ac:chgData name="Rémy" userId="e4ac60d0-478e-414d-9b14-86268c6f9b7c" providerId="ADAL" clId="{2037635C-167F-4243-A753-6638D5FFCDA7}" dt="2021-08-23T18:13:17.451" v="11145" actId="164"/>
          <ac:cxnSpMkLst>
            <pc:docMk/>
            <pc:sldMk cId="2091829053" sldId="426"/>
            <ac:cxnSpMk id="97" creationId="{75A4A0A0-93BD-4EBD-9238-CEC8293D31C7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98" creationId="{B978ECE1-2431-4398-B189-6CC700169A03}"/>
          </ac:cxnSpMkLst>
        </pc:cxnChg>
        <pc:cxnChg chg="add mod">
          <ac:chgData name="Rémy" userId="e4ac60d0-478e-414d-9b14-86268c6f9b7c" providerId="ADAL" clId="{2037635C-167F-4243-A753-6638D5FFCDA7}" dt="2021-08-23T18:13:09.856" v="11144" actId="164"/>
          <ac:cxnSpMkLst>
            <pc:docMk/>
            <pc:sldMk cId="2091829053" sldId="426"/>
            <ac:cxnSpMk id="113" creationId="{14C256F5-069F-462A-A8A4-4EFBB1DC2680}"/>
          </ac:cxnSpMkLst>
        </pc:cxnChg>
      </pc:sldChg>
      <pc:sldChg chg="add del ord">
        <pc:chgData name="Rémy" userId="e4ac60d0-478e-414d-9b14-86268c6f9b7c" providerId="ADAL" clId="{2037635C-167F-4243-A753-6638D5FFCDA7}" dt="2021-08-19T21:18:52.588" v="5361" actId="2696"/>
        <pc:sldMkLst>
          <pc:docMk/>
          <pc:sldMk cId="1500212596" sldId="427"/>
        </pc:sldMkLst>
      </pc:sldChg>
      <pc:sldChg chg="add del">
        <pc:chgData name="Rémy" userId="e4ac60d0-478e-414d-9b14-86268c6f9b7c" providerId="ADAL" clId="{2037635C-167F-4243-A753-6638D5FFCDA7}" dt="2021-08-19T20:32:31.519" v="3027" actId="2696"/>
        <pc:sldMkLst>
          <pc:docMk/>
          <pc:sldMk cId="1901797568" sldId="427"/>
        </pc:sldMkLst>
      </pc:sldChg>
      <pc:sldChg chg="addSp delSp modSp add mod ord modAnim modNotesTx">
        <pc:chgData name="Rémy" userId="e4ac60d0-478e-414d-9b14-86268c6f9b7c" providerId="ADAL" clId="{2037635C-167F-4243-A753-6638D5FFCDA7}" dt="2021-08-24T18:23:51.276" v="11773" actId="6549"/>
        <pc:sldMkLst>
          <pc:docMk/>
          <pc:sldMk cId="2876494392" sldId="428"/>
        </pc:sldMkLst>
        <pc:spChg chg="mod">
          <ac:chgData name="Rémy" userId="e4ac60d0-478e-414d-9b14-86268c6f9b7c" providerId="ADAL" clId="{2037635C-167F-4243-A753-6638D5FFCDA7}" dt="2021-08-24T18:23:51.276" v="11773" actId="6549"/>
          <ac:spMkLst>
            <pc:docMk/>
            <pc:sldMk cId="2876494392" sldId="428"/>
            <ac:spMk id="6" creationId="{B0144586-27C1-4D00-AA13-4130F009B6D5}"/>
          </ac:spMkLst>
        </pc:spChg>
        <pc:spChg chg="add mod">
          <ac:chgData name="Rémy" userId="e4ac60d0-478e-414d-9b14-86268c6f9b7c" providerId="ADAL" clId="{2037635C-167F-4243-A753-6638D5FFCDA7}" dt="2021-08-23T02:47:31.228" v="10148" actId="20577"/>
          <ac:spMkLst>
            <pc:docMk/>
            <pc:sldMk cId="2876494392" sldId="428"/>
            <ac:spMk id="7" creationId="{B0C280F2-A410-46B3-BD23-499E7611F235}"/>
          </ac:spMkLst>
        </pc:spChg>
        <pc:spChg chg="add mod">
          <ac:chgData name="Rémy" userId="e4ac60d0-478e-414d-9b14-86268c6f9b7c" providerId="ADAL" clId="{2037635C-167F-4243-A753-6638D5FFCDA7}" dt="2021-08-23T02:47:49.241" v="10168" actId="1038"/>
          <ac:spMkLst>
            <pc:docMk/>
            <pc:sldMk cId="2876494392" sldId="428"/>
            <ac:spMk id="8" creationId="{2BF821CB-AF0F-4383-A809-6A06C2C790E8}"/>
          </ac:spMkLst>
        </pc:spChg>
        <pc:spChg chg="add del mod">
          <ac:chgData name="Rémy" userId="e4ac60d0-478e-414d-9b14-86268c6f9b7c" providerId="ADAL" clId="{2037635C-167F-4243-A753-6638D5FFCDA7}" dt="2021-08-19T21:20:18.212" v="5464" actId="478"/>
          <ac:spMkLst>
            <pc:docMk/>
            <pc:sldMk cId="2876494392" sldId="428"/>
            <ac:spMk id="8" creationId="{BF6C9426-9A2E-4708-B601-85C0F9B79A12}"/>
          </ac:spMkLst>
        </pc:spChg>
        <pc:spChg chg="mod">
          <ac:chgData name="Rémy" userId="e4ac60d0-478e-414d-9b14-86268c6f9b7c" providerId="ADAL" clId="{2037635C-167F-4243-A753-6638D5FFCDA7}" dt="2021-08-23T17:33:55.385" v="11140" actId="20577"/>
          <ac:spMkLst>
            <pc:docMk/>
            <pc:sldMk cId="2876494392" sldId="428"/>
            <ac:spMk id="12" creationId="{4F64F6F6-59B2-4EEC-B501-4D52211DCA56}"/>
          </ac:spMkLst>
        </pc:spChg>
        <pc:spChg chg="del">
          <ac:chgData name="Rémy" userId="e4ac60d0-478e-414d-9b14-86268c6f9b7c" providerId="ADAL" clId="{2037635C-167F-4243-A753-6638D5FFCDA7}" dt="2021-08-19T21:19:33.725" v="5365" actId="478"/>
          <ac:spMkLst>
            <pc:docMk/>
            <pc:sldMk cId="2876494392" sldId="428"/>
            <ac:spMk id="14" creationId="{8DFB067C-358E-47CE-9BE9-ADD6C5C45B12}"/>
          </ac:spMkLst>
        </pc:spChg>
        <pc:picChg chg="del mod">
          <ac:chgData name="Rémy" userId="e4ac60d0-478e-414d-9b14-86268c6f9b7c" providerId="ADAL" clId="{2037635C-167F-4243-A753-6638D5FFCDA7}" dt="2021-08-19T21:19:31.101" v="5364" actId="478"/>
          <ac:picMkLst>
            <pc:docMk/>
            <pc:sldMk cId="2876494392" sldId="428"/>
            <ac:picMk id="7" creationId="{C51F39E3-E612-4F15-85A7-43E3B41DEE78}"/>
          </ac:picMkLst>
        </pc:picChg>
      </pc:sldChg>
      <pc:sldChg chg="addSp delSp modSp new mod">
        <pc:chgData name="Rémy" userId="e4ac60d0-478e-414d-9b14-86268c6f9b7c" providerId="ADAL" clId="{2037635C-167F-4243-A753-6638D5FFCDA7}" dt="2021-08-23T17:26:29.515" v="11109" actId="478"/>
        <pc:sldMkLst>
          <pc:docMk/>
          <pc:sldMk cId="3394816761" sldId="429"/>
        </pc:sldMkLst>
        <pc:spChg chg="mod">
          <ac:chgData name="Rémy" userId="e4ac60d0-478e-414d-9b14-86268c6f9b7c" providerId="ADAL" clId="{2037635C-167F-4243-A753-6638D5FFCDA7}" dt="2021-08-23T17:01:02.475" v="11038" actId="1038"/>
          <ac:spMkLst>
            <pc:docMk/>
            <pc:sldMk cId="3394816761" sldId="429"/>
            <ac:spMk id="2" creationId="{722A14A9-B1E7-47AD-8D73-CC35605F32F7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3" creationId="{F56A5FC0-DBE1-4EBB-9AA0-B3D238360884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4" creationId="{C0582C85-8889-4096-A86D-B8E07CF827D2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5" creationId="{76435BEE-3712-40FC-9277-9D5D5C669880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6" creationId="{99DE8525-657C-43E4-8479-0DCD7D0751D4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7" creationId="{FC63C5A7-E528-4D0D-BB24-35FE8BAD7B9C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8" creationId="{640974FE-29AD-428B-A731-87C781A045B9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9" creationId="{E1266201-6E7E-4317-A9F8-815E93F51455}"/>
          </ac:spMkLst>
        </pc:spChg>
        <pc:spChg chg="add del mod">
          <ac:chgData name="Rémy" userId="e4ac60d0-478e-414d-9b14-86268c6f9b7c" providerId="ADAL" clId="{2037635C-167F-4243-A753-6638D5FFCDA7}" dt="2021-08-23T00:30:38.849" v="7533" actId="478"/>
          <ac:spMkLst>
            <pc:docMk/>
            <pc:sldMk cId="3394816761" sldId="429"/>
            <ac:spMk id="10" creationId="{46FA592E-84DB-4710-8240-9CA78883431D}"/>
          </ac:spMkLst>
        </pc:spChg>
        <pc:spChg chg="add 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1" creationId="{6646D81D-6F8C-49C6-88F2-320375AF3D5D}"/>
          </ac:spMkLst>
        </pc:spChg>
        <pc:spChg chg="add 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2" creationId="{95B4D438-2AA5-49BE-AB9E-ACDCF451DA9B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5" creationId="{0FF4CF29-5D0A-471C-A30C-3272CD97AF50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6" creationId="{BB74045B-249C-4F19-8C89-AFC0206B2E49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8" creationId="{356A5831-9683-4147-88BA-4FE5D2C66F8B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9" creationId="{5406A724-6D90-433B-8E6B-2646C249BF9D}"/>
          </ac:spMkLst>
        </pc:s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3" creationId="{C0CD0B18-BC95-43FC-80F9-0D705D1FB06F}"/>
          </ac:grpSpMkLst>
        </pc:gr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4" creationId="{8F760A4B-62D4-4015-B5BA-0DA8A58B73AA}"/>
          </ac:grpSpMkLst>
        </pc:gr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7" creationId="{1375F04F-430C-4A98-B73B-499E690756D2}"/>
          </ac:grpSpMkLst>
        </pc:grpChg>
        <pc:picChg chg="add del mod ord modCrop">
          <ac:chgData name="Rémy" userId="e4ac60d0-478e-414d-9b14-86268c6f9b7c" providerId="ADAL" clId="{2037635C-167F-4243-A753-6638D5FFCDA7}" dt="2021-08-23T17:26:29.515" v="11109" actId="478"/>
          <ac:picMkLst>
            <pc:docMk/>
            <pc:sldMk cId="3394816761" sldId="429"/>
            <ac:picMk id="5" creationId="{F1382E3C-817A-4605-8261-8C14BE9D0F58}"/>
          </ac:picMkLst>
        </pc:picChg>
        <pc:picChg chg="add del mod modCrop">
          <ac:chgData name="Rémy" userId="e4ac60d0-478e-414d-9b14-86268c6f9b7c" providerId="ADAL" clId="{2037635C-167F-4243-A753-6638D5FFCDA7}" dt="2021-08-23T00:45:24.493" v="8003" actId="478"/>
          <ac:picMkLst>
            <pc:docMk/>
            <pc:sldMk cId="3394816761" sldId="429"/>
            <ac:picMk id="21" creationId="{EC200E00-3E1B-4BE6-A2FA-18B638AF305F}"/>
          </ac:picMkLst>
        </pc:picChg>
        <pc:picChg chg="add mod ord modCrop">
          <ac:chgData name="Rémy" userId="e4ac60d0-478e-414d-9b14-86268c6f9b7c" providerId="ADAL" clId="{2037635C-167F-4243-A753-6638D5FFCDA7}" dt="2021-08-23T17:26:16.981" v="11108" actId="167"/>
          <ac:picMkLst>
            <pc:docMk/>
            <pc:sldMk cId="3394816761" sldId="429"/>
            <ac:picMk id="50" creationId="{2235AB55-D262-422F-8645-8058C977546D}"/>
          </ac:picMkLst>
        </pc:picChg>
        <pc:picChg chg="add del mod">
          <ac:chgData name="Rémy" userId="e4ac60d0-478e-414d-9b14-86268c6f9b7c" providerId="ADAL" clId="{2037635C-167F-4243-A753-6638D5FFCDA7}" dt="2021-08-23T00:46:09.864" v="8009" actId="478"/>
          <ac:picMkLst>
            <pc:docMk/>
            <pc:sldMk cId="3394816761" sldId="429"/>
            <ac:picMk id="53" creationId="{67BA90EE-D749-49F9-8020-646778E59530}"/>
          </ac:picMkLst>
        </pc:picChg>
        <pc:picChg chg="add del mod">
          <ac:chgData name="Rémy" userId="e4ac60d0-478e-414d-9b14-86268c6f9b7c" providerId="ADAL" clId="{2037635C-167F-4243-A753-6638D5FFCDA7}" dt="2021-08-23T00:51:45.530" v="8057" actId="478"/>
          <ac:picMkLst>
            <pc:docMk/>
            <pc:sldMk cId="3394816761" sldId="429"/>
            <ac:picMk id="55" creationId="{B22EC473-3740-45DD-AE3E-D7E1C751064A}"/>
          </ac:picMkLst>
        </pc:picChg>
        <pc:picChg chg="add mod or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57" creationId="{B824BF43-F7A5-4AC2-84BF-EA5DF7E44108}"/>
          </ac:picMkLst>
        </pc:picChg>
        <pc:picChg chg="add mod or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59" creationId="{8A1D517B-428E-4027-B56E-7D2E6C9B8D76}"/>
          </ac:picMkLst>
        </pc:picChg>
        <pc:picChg chg="add del mod">
          <ac:chgData name="Rémy" userId="e4ac60d0-478e-414d-9b14-86268c6f9b7c" providerId="ADAL" clId="{2037635C-167F-4243-A753-6638D5FFCDA7}" dt="2021-08-23T01:05:15.534" v="8114" actId="478"/>
          <ac:picMkLst>
            <pc:docMk/>
            <pc:sldMk cId="3394816761" sldId="429"/>
            <ac:picMk id="61" creationId="{5F307ED4-3A00-4E2A-AD6F-DF17B13509F4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3" creationId="{E71AFF21-86DD-4683-B6D5-728817728744}"/>
          </ac:picMkLst>
        </pc:picChg>
        <pc:picChg chg="add del mod">
          <ac:chgData name="Rémy" userId="e4ac60d0-478e-414d-9b14-86268c6f9b7c" providerId="ADAL" clId="{2037635C-167F-4243-A753-6638D5FFCDA7}" dt="2021-08-23T01:13:01.622" v="8127" actId="478"/>
          <ac:picMkLst>
            <pc:docMk/>
            <pc:sldMk cId="3394816761" sldId="429"/>
            <ac:picMk id="65" creationId="{A64014CF-4759-400D-8A80-4EB030F32FA3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7" creationId="{EC467F38-18B5-42C9-B2D4-E89D213A4956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9" creationId="{04269525-FD46-48EE-92F3-3500633409C4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1" creationId="{FFC1E375-D6DC-41F1-9DBE-D8DDE8762C29}"/>
          </ac:picMkLst>
        </pc:picChg>
        <pc:picChg chg="add del mod">
          <ac:chgData name="Rémy" userId="e4ac60d0-478e-414d-9b14-86268c6f9b7c" providerId="ADAL" clId="{2037635C-167F-4243-A753-6638D5FFCDA7}" dt="2021-08-23T01:32:32.763" v="8169" actId="478"/>
          <ac:picMkLst>
            <pc:docMk/>
            <pc:sldMk cId="3394816761" sldId="429"/>
            <ac:picMk id="73" creationId="{AFA4D2F0-D66C-4647-AA15-86B27C463372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5" creationId="{FE40FD75-1EB7-4667-AA08-2982804E4678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7" creationId="{CBA1C8D5-2BAD-4357-9CBD-6DE88CB6DC8F}"/>
          </ac:picMkLst>
        </pc:pic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3" creationId="{110A5FE0-279D-4070-AF4B-55545BA77CD5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4" creationId="{F15C11C1-F6F2-4633-AC19-2876433991D1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7" creationId="{CDB16455-CF92-4110-B15B-7FD4DAEAA475}"/>
          </ac:cxnSpMkLst>
        </pc:cxnChg>
        <pc:cxnChg chg="add del mod">
          <ac:chgData name="Rémy" userId="e4ac60d0-478e-414d-9b14-86268c6f9b7c" providerId="ADAL" clId="{2037635C-167F-4243-A753-6638D5FFCDA7}" dt="2021-08-23T00:38:55.567" v="7938" actId="478"/>
          <ac:cxnSpMkLst>
            <pc:docMk/>
            <pc:sldMk cId="3394816761" sldId="429"/>
            <ac:cxnSpMk id="29" creationId="{EC5832C5-1323-4D95-B6CE-A676E2D9066F}"/>
          </ac:cxnSpMkLst>
        </pc:cxnChg>
        <pc:cxnChg chg="add del mod">
          <ac:chgData name="Rémy" userId="e4ac60d0-478e-414d-9b14-86268c6f9b7c" providerId="ADAL" clId="{2037635C-167F-4243-A753-6638D5FFCDA7}" dt="2021-08-23T00:41:07.334" v="7943" actId="478"/>
          <ac:cxnSpMkLst>
            <pc:docMk/>
            <pc:sldMk cId="3394816761" sldId="429"/>
            <ac:cxnSpMk id="31" creationId="{EF668D3E-B4A5-4A9D-822E-F063605EA89D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32" creationId="{1E91F68E-32A6-4965-80CB-8F55B3745873}"/>
          </ac:cxnSpMkLst>
        </pc:cxnChg>
        <pc:cxnChg chg="add del mod">
          <ac:chgData name="Rémy" userId="e4ac60d0-478e-414d-9b14-86268c6f9b7c" providerId="ADAL" clId="{2037635C-167F-4243-A753-6638D5FFCDA7}" dt="2021-08-23T00:41:08.620" v="7944" actId="478"/>
          <ac:cxnSpMkLst>
            <pc:docMk/>
            <pc:sldMk cId="3394816761" sldId="429"/>
            <ac:cxnSpMk id="33" creationId="{E7F8CA5E-383C-43EA-89B3-E572D7EAA739}"/>
          </ac:cxnSpMkLst>
        </pc:cxnChg>
        <pc:cxnChg chg="add del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34" creationId="{A3FB5750-9559-4227-8888-C213257FAA80}"/>
          </ac:cxnSpMkLst>
        </pc:cxnChg>
        <pc:cxnChg chg="add del mod">
          <ac:chgData name="Rémy" userId="e4ac60d0-478e-414d-9b14-86268c6f9b7c" providerId="ADAL" clId="{2037635C-167F-4243-A753-6638D5FFCDA7}" dt="2021-08-23T00:41:10.707" v="7945" actId="478"/>
          <ac:cxnSpMkLst>
            <pc:docMk/>
            <pc:sldMk cId="3394816761" sldId="429"/>
            <ac:cxnSpMk id="35" creationId="{8AC3662E-93CB-4BAE-AACE-C1E16E6E048E}"/>
          </ac:cxnSpMkLst>
        </pc:cxnChg>
        <pc:cxnChg chg="add del mod">
          <ac:chgData name="Rémy" userId="e4ac60d0-478e-414d-9b14-86268c6f9b7c" providerId="ADAL" clId="{2037635C-167F-4243-A753-6638D5FFCDA7}" dt="2021-08-23T00:42:10.632" v="7957" actId="478"/>
          <ac:cxnSpMkLst>
            <pc:docMk/>
            <pc:sldMk cId="3394816761" sldId="429"/>
            <ac:cxnSpMk id="37" creationId="{5EA4DCFB-211B-4897-9527-DF5765C5AA1C}"/>
          </ac:cxnSpMkLst>
        </pc:cxnChg>
        <pc:cxnChg chg="add del mod">
          <ac:chgData name="Rémy" userId="e4ac60d0-478e-414d-9b14-86268c6f9b7c" providerId="ADAL" clId="{2037635C-167F-4243-A753-6638D5FFCDA7}" dt="2021-08-23T00:42:21.227" v="7959" actId="478"/>
          <ac:cxnSpMkLst>
            <pc:docMk/>
            <pc:sldMk cId="3394816761" sldId="429"/>
            <ac:cxnSpMk id="39" creationId="{EC153691-9735-45E4-978D-1F494542D090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41" creationId="{AA295B1C-870C-4778-866D-944CC232F82A}"/>
          </ac:cxnSpMkLst>
        </pc:cxnChg>
        <pc:cxnChg chg="add del mod">
          <ac:chgData name="Rémy" userId="e4ac60d0-478e-414d-9b14-86268c6f9b7c" providerId="ADAL" clId="{2037635C-167F-4243-A753-6638D5FFCDA7}" dt="2021-08-23T00:42:22.770" v="7960" actId="478"/>
          <ac:cxnSpMkLst>
            <pc:docMk/>
            <pc:sldMk cId="3394816761" sldId="429"/>
            <ac:cxnSpMk id="42" creationId="{01B5737D-6915-4EF6-9B17-2151FF8F2D8F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43" creationId="{DEE510ED-679F-40FB-8D20-1925694E3887}"/>
          </ac:cxnSpMkLst>
        </pc:cxnChg>
        <pc:cxnChg chg="add del mod">
          <ac:chgData name="Rémy" userId="e4ac60d0-478e-414d-9b14-86268c6f9b7c" providerId="ADAL" clId="{2037635C-167F-4243-A753-6638D5FFCDA7}" dt="2021-08-23T00:42:25.341" v="7961" actId="478"/>
          <ac:cxnSpMkLst>
            <pc:docMk/>
            <pc:sldMk cId="3394816761" sldId="429"/>
            <ac:cxnSpMk id="44" creationId="{5BC0CE25-8BC8-4A02-A26D-91DD61BE5A9A}"/>
          </ac:cxnSpMkLst>
        </pc:cxnChg>
        <pc:cxnChg chg="add mod ord">
          <ac:chgData name="Rémy" userId="e4ac60d0-478e-414d-9b14-86268c6f9b7c" providerId="ADAL" clId="{2037635C-167F-4243-A753-6638D5FFCDA7}" dt="2021-08-23T17:24:32.287" v="11078" actId="1038"/>
          <ac:cxnSpMkLst>
            <pc:docMk/>
            <pc:sldMk cId="3394816761" sldId="429"/>
            <ac:cxnSpMk id="45" creationId="{CBB2A1B6-F08F-4467-B3B3-6ED62A2EB9C4}"/>
          </ac:cxnSpMkLst>
        </pc:cxnChg>
      </pc:sldChg>
      <pc:sldChg chg="addSp delSp modSp add mod modNotesTx">
        <pc:chgData name="Rémy" userId="e4ac60d0-478e-414d-9b14-86268c6f9b7c" providerId="ADAL" clId="{2037635C-167F-4243-A753-6638D5FFCDA7}" dt="2021-08-25T14:10:09.249" v="12765" actId="27636"/>
        <pc:sldMkLst>
          <pc:docMk/>
          <pc:sldMk cId="2919609770" sldId="430"/>
        </pc:sldMkLst>
        <pc:spChg chg="del">
          <ac:chgData name="Rémy" userId="e4ac60d0-478e-414d-9b14-86268c6f9b7c" providerId="ADAL" clId="{2037635C-167F-4243-A753-6638D5FFCDA7}" dt="2021-08-25T12:55:19.537" v="11825" actId="478"/>
          <ac:spMkLst>
            <pc:docMk/>
            <pc:sldMk cId="2919609770" sldId="430"/>
            <ac:spMk id="6" creationId="{D6021C88-9AEF-4F3E-B67F-71A375476BBB}"/>
          </ac:spMkLst>
        </pc:spChg>
        <pc:spChg chg="add mod">
          <ac:chgData name="Rémy" userId="e4ac60d0-478e-414d-9b14-86268c6f9b7c" providerId="ADAL" clId="{2037635C-167F-4243-A753-6638D5FFCDA7}" dt="2021-08-25T13:31:06.764" v="12763" actId="20577"/>
          <ac:spMkLst>
            <pc:docMk/>
            <pc:sldMk cId="2919609770" sldId="430"/>
            <ac:spMk id="7" creationId="{83458652-1278-448E-9EED-261A375C39AF}"/>
          </ac:spMkLst>
        </pc:spChg>
        <pc:spChg chg="mod">
          <ac:chgData name="Rémy" userId="e4ac60d0-478e-414d-9b14-86268c6f9b7c" providerId="ADAL" clId="{2037635C-167F-4243-A753-6638D5FFCDA7}" dt="2021-08-25T14:10:09.249" v="12765" actId="27636"/>
          <ac:spMkLst>
            <pc:docMk/>
            <pc:sldMk cId="2919609770" sldId="430"/>
            <ac:spMk id="9" creationId="{B7BBF692-C064-41D9-8B81-72ED1811D3AD}"/>
          </ac:spMkLst>
        </pc:spChg>
        <pc:spChg chg="del">
          <ac:chgData name="Rémy" userId="e4ac60d0-478e-414d-9b14-86268c6f9b7c" providerId="ADAL" clId="{2037635C-167F-4243-A753-6638D5FFCDA7}" dt="2021-08-25T12:55:40.299" v="11826" actId="478"/>
          <ac:spMkLst>
            <pc:docMk/>
            <pc:sldMk cId="2919609770" sldId="430"/>
            <ac:spMk id="12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5T12:55:17.302" v="11824" actId="313"/>
          <ac:spMkLst>
            <pc:docMk/>
            <pc:sldMk cId="2919609770" sldId="430"/>
            <ac:spMk id="33" creationId="{56A989D4-C966-450B-937A-651963D85F4F}"/>
          </ac:spMkLst>
        </pc:spChg>
      </pc:sldChg>
      <pc:sldChg chg="delSp modSp add mod delAnim modAnim modNotesTx">
        <pc:chgData name="Rémy" userId="e4ac60d0-478e-414d-9b14-86268c6f9b7c" providerId="ADAL" clId="{2037635C-167F-4243-A753-6638D5FFCDA7}" dt="2021-09-09T18:07:14.877" v="13559" actId="20577"/>
        <pc:sldMkLst>
          <pc:docMk/>
          <pc:sldMk cId="3780080534" sldId="431"/>
        </pc:sldMkLst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3" creationId="{9B751DB3-B5DA-4ECC-ADFE-A563E30D81A2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5" creationId="{70C96A28-5D61-4177-AAED-AFB956157E94}"/>
          </ac:spMkLst>
        </pc:spChg>
        <pc:spChg chg="mod">
          <ac:chgData name="Rémy" userId="e4ac60d0-478e-414d-9b14-86268c6f9b7c" providerId="ADAL" clId="{2037635C-167F-4243-A753-6638D5FFCDA7}" dt="2021-08-30T14:09:14.454" v="13218" actId="20577"/>
          <ac:spMkLst>
            <pc:docMk/>
            <pc:sldMk cId="3780080534" sldId="431"/>
            <ac:spMk id="6" creationId="{B0144586-27C1-4D00-AA13-4130F009B6D5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7" creationId="{6EFA347A-E7F5-42D5-A6D6-5A33BDE5E89F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9" creationId="{A40C25AD-2041-4EED-88B7-E7A43A45A462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10" creationId="{B1C652FF-8035-471E-A05B-AE1C221C1660}"/>
          </ac:spMkLst>
        </pc:spChg>
        <pc:spChg chg="mod">
          <ac:chgData name="Rémy" userId="e4ac60d0-478e-414d-9b14-86268c6f9b7c" providerId="ADAL" clId="{2037635C-167F-4243-A753-6638D5FFCDA7}" dt="2021-09-09T18:07:14.877" v="13559" actId="20577"/>
          <ac:spMkLst>
            <pc:docMk/>
            <pc:sldMk cId="3780080534" sldId="431"/>
            <ac:spMk id="13" creationId="{BBA86A5A-D9A0-4993-ADA4-4FCF67886730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14" creationId="{31110512-76D2-4DE8-8B61-DC54E8849360}"/>
          </ac:spMkLst>
        </pc:spChg>
        <pc:grpChg chg="del">
          <ac:chgData name="Rémy" userId="e4ac60d0-478e-414d-9b14-86268c6f9b7c" providerId="ADAL" clId="{2037635C-167F-4243-A753-6638D5FFCDA7}" dt="2021-08-30T14:06:56.647" v="13009" actId="478"/>
          <ac:grpSpMkLst>
            <pc:docMk/>
            <pc:sldMk cId="3780080534" sldId="431"/>
            <ac:grpSpMk id="8" creationId="{C562EF97-DE81-4527-8FC4-06FB3BEAD3FC}"/>
          </ac:grpSpMkLst>
        </pc:grpChg>
      </pc:sldChg>
    </pc:docChg>
  </pc:docChgLst>
  <pc:docChgLst>
    <pc:chgData name="Santos, James JR [NC]" userId="S::james.santos@hrsdc-rhdcc.gc.ca::9d3e4ac4-5980-4ab5-8e1d-71387197d83a" providerId="AD" clId="Web-{E1805A1C-0F08-907F-8BBE-C48C452D2ABD}"/>
    <pc:docChg chg="modSld">
      <pc:chgData name="Santos, James JR [NC]" userId="S::james.santos@hrsdc-rhdcc.gc.ca::9d3e4ac4-5980-4ab5-8e1d-71387197d83a" providerId="AD" clId="Web-{E1805A1C-0F08-907F-8BBE-C48C452D2ABD}" dt="2022-01-25T17:53:00.259" v="2" actId="20577"/>
      <pc:docMkLst>
        <pc:docMk/>
      </pc:docMkLst>
      <pc:sldChg chg="modSp">
        <pc:chgData name="Santos, James JR [NC]" userId="S::james.santos@hrsdc-rhdcc.gc.ca::9d3e4ac4-5980-4ab5-8e1d-71387197d83a" providerId="AD" clId="Web-{E1805A1C-0F08-907F-8BBE-C48C452D2ABD}" dt="2022-01-25T17:53:00.259" v="2" actId="20577"/>
        <pc:sldMkLst>
          <pc:docMk/>
          <pc:sldMk cId="2692855643" sldId="460"/>
        </pc:sldMkLst>
        <pc:spChg chg="mod">
          <ac:chgData name="Santos, James JR [NC]" userId="S::james.santos@hrsdc-rhdcc.gc.ca::9d3e4ac4-5980-4ab5-8e1d-71387197d83a" providerId="AD" clId="Web-{E1805A1C-0F08-907F-8BBE-C48C452D2ABD}" dt="2022-01-25T17:53:00.259" v="2" actId="20577"/>
          <ac:spMkLst>
            <pc:docMk/>
            <pc:sldMk cId="2692855643" sldId="460"/>
            <ac:spMk id="6" creationId="{6EFA347A-E7F5-42D5-A6D6-5A33BDE5E89F}"/>
          </ac:spMkLst>
        </pc:spChg>
      </pc:sldChg>
    </pc:docChg>
  </pc:docChgLst>
  <pc:docChgLst>
    <pc:chgData name="Bernard, Rémy RB [NC]" userId="S::remy.bernard@hrsdc-rhdcc.gc.ca::e4ac60d0-478e-414d-9b14-86268c6f9b7c" providerId="AD" clId="Web-{5F6EE483-3491-8172-E57F-04B591463417}"/>
    <pc:docChg chg="modSld">
      <pc:chgData name="Bernard, Rémy RB [NC]" userId="S::remy.bernard@hrsdc-rhdcc.gc.ca::e4ac60d0-478e-414d-9b14-86268c6f9b7c" providerId="AD" clId="Web-{5F6EE483-3491-8172-E57F-04B591463417}" dt="2022-05-13T15:47:40.849" v="1" actId="20577"/>
      <pc:docMkLst>
        <pc:docMk/>
      </pc:docMkLst>
      <pc:sldChg chg="modSp">
        <pc:chgData name="Bernard, Rémy RB [NC]" userId="S::remy.bernard@hrsdc-rhdcc.gc.ca::e4ac60d0-478e-414d-9b14-86268c6f9b7c" providerId="AD" clId="Web-{5F6EE483-3491-8172-E57F-04B591463417}" dt="2022-05-13T15:47:40.849" v="1" actId="20577"/>
        <pc:sldMkLst>
          <pc:docMk/>
          <pc:sldMk cId="3262186531" sldId="479"/>
        </pc:sldMkLst>
        <pc:spChg chg="mod">
          <ac:chgData name="Bernard, Rémy RB [NC]" userId="S::remy.bernard@hrsdc-rhdcc.gc.ca::e4ac60d0-478e-414d-9b14-86268c6f9b7c" providerId="AD" clId="Web-{5F6EE483-3491-8172-E57F-04B591463417}" dt="2022-05-13T15:47:40.849" v="1" actId="20577"/>
          <ac:spMkLst>
            <pc:docMk/>
            <pc:sldMk cId="3262186531" sldId="479"/>
            <ac:spMk id="37" creationId="{00000000-0000-0000-0000-000000000000}"/>
          </ac:spMkLst>
        </pc:spChg>
      </pc:sldChg>
    </pc:docChg>
  </pc:docChgLst>
  <pc:docChgLst>
    <pc:chgData name="Rémy Bernard" userId="e4ac60d0-478e-414d-9b14-86268c6f9b7c" providerId="ADAL" clId="{F68417ED-EDE8-4EC8-85DD-8C4480F0B56C}"/>
    <pc:docChg chg="undo custSel modSld sldOrd">
      <pc:chgData name="Rémy Bernard" userId="e4ac60d0-478e-414d-9b14-86268c6f9b7c" providerId="ADAL" clId="{F68417ED-EDE8-4EC8-85DD-8C4480F0B56C}" dt="2021-10-18T14:22:21.452" v="575"/>
      <pc:docMkLst>
        <pc:docMk/>
      </pc:docMkLst>
      <pc:sldChg chg="modAnim">
        <pc:chgData name="Rémy Bernard" userId="e4ac60d0-478e-414d-9b14-86268c6f9b7c" providerId="ADAL" clId="{F68417ED-EDE8-4EC8-85DD-8C4480F0B56C}" dt="2021-10-14T13:49:09.286" v="4"/>
        <pc:sldMkLst>
          <pc:docMk/>
          <pc:sldMk cId="1878173980" sldId="382"/>
        </pc:sldMkLst>
      </pc:sldChg>
      <pc:sldChg chg="modAnim">
        <pc:chgData name="Rémy Bernard" userId="e4ac60d0-478e-414d-9b14-86268c6f9b7c" providerId="ADAL" clId="{F68417ED-EDE8-4EC8-85DD-8C4480F0B56C}" dt="2021-10-14T16:49:43.323" v="7"/>
        <pc:sldMkLst>
          <pc:docMk/>
          <pc:sldMk cId="2091829053" sldId="426"/>
        </pc:sldMkLst>
      </pc:sldChg>
      <pc:sldChg chg="addSp delSp modSp mod">
        <pc:chgData name="Rémy Bernard" userId="e4ac60d0-478e-414d-9b14-86268c6f9b7c" providerId="ADAL" clId="{F68417ED-EDE8-4EC8-85DD-8C4480F0B56C}" dt="2021-10-14T16:57:57.858" v="157" actId="1076"/>
        <pc:sldMkLst>
          <pc:docMk/>
          <pc:sldMk cId="2876494392" sldId="428"/>
        </pc:sldMkLst>
        <pc:spChg chg="del mod">
          <ac:chgData name="Rémy Bernard" userId="e4ac60d0-478e-414d-9b14-86268c6f9b7c" providerId="ADAL" clId="{F68417ED-EDE8-4EC8-85DD-8C4480F0B56C}" dt="2021-10-14T16:56:50.540" v="143" actId="478"/>
          <ac:spMkLst>
            <pc:docMk/>
            <pc:sldMk cId="2876494392" sldId="428"/>
            <ac:spMk id="3" creationId="{00000000-0000-0000-0000-000000000000}"/>
          </ac:spMkLst>
        </pc:spChg>
        <pc:spChg chg="add mod">
          <ac:chgData name="Rémy Bernard" userId="e4ac60d0-478e-414d-9b14-86268c6f9b7c" providerId="ADAL" clId="{F68417ED-EDE8-4EC8-85DD-8C4480F0B56C}" dt="2021-10-14T16:56:27.812" v="136" actId="207"/>
          <ac:spMkLst>
            <pc:docMk/>
            <pc:sldMk cId="2876494392" sldId="428"/>
            <ac:spMk id="7" creationId="{3834922E-3B78-499B-B005-5238EC26B6F3}"/>
          </ac:spMkLst>
        </pc:spChg>
        <pc:spChg chg="mod topLvl">
          <ac:chgData name="Rémy Bernard" userId="e4ac60d0-478e-414d-9b14-86268c6f9b7c" providerId="ADAL" clId="{F68417ED-EDE8-4EC8-85DD-8C4480F0B56C}" dt="2021-10-14T16:56:35.012" v="138" actId="207"/>
          <ac:spMkLst>
            <pc:docMk/>
            <pc:sldMk cId="2876494392" sldId="428"/>
            <ac:spMk id="11" creationId="{CC94C29A-B9F9-41FB-919C-C50790151C36}"/>
          </ac:spMkLst>
        </pc:spChg>
        <pc:spChg chg="add mod">
          <ac:chgData name="Rémy Bernard" userId="e4ac60d0-478e-414d-9b14-86268c6f9b7c" providerId="ADAL" clId="{F68417ED-EDE8-4EC8-85DD-8C4480F0B56C}" dt="2021-10-14T16:56:41.027" v="140" actId="207"/>
          <ac:spMkLst>
            <pc:docMk/>
            <pc:sldMk cId="2876494392" sldId="428"/>
            <ac:spMk id="13" creationId="{D8BD2658-108B-4F8B-A043-D0254AE1CFB4}"/>
          </ac:spMkLst>
        </pc:spChg>
        <pc:spChg chg="add mod">
          <ac:chgData name="Rémy Bernard" userId="e4ac60d0-478e-414d-9b14-86268c6f9b7c" providerId="ADAL" clId="{F68417ED-EDE8-4EC8-85DD-8C4480F0B56C}" dt="2021-10-14T16:56:48.943" v="142" actId="207"/>
          <ac:spMkLst>
            <pc:docMk/>
            <pc:sldMk cId="2876494392" sldId="428"/>
            <ac:spMk id="15" creationId="{D8858931-70CC-4037-A5BD-11F2A2229604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19" creationId="{80B15511-B578-479B-A270-08F6A0E59FAC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0" creationId="{E4937744-D061-4169-8DD4-D06C25571C8B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1" creationId="{AA58B979-C3A8-46EE-8015-12026FA8275C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2" creationId="{84FDD566-9A1C-4E89-91D4-C9E1C4DAF5EE}"/>
          </ac:spMkLst>
        </pc:spChg>
        <pc:grpChg chg="add mod">
          <ac:chgData name="Rémy Bernard" userId="e4ac60d0-478e-414d-9b14-86268c6f9b7c" providerId="ADAL" clId="{F68417ED-EDE8-4EC8-85DD-8C4480F0B56C}" dt="2021-10-14T16:54:19.056" v="54" actId="164"/>
          <ac:grpSpMkLst>
            <pc:docMk/>
            <pc:sldMk cId="2876494392" sldId="428"/>
            <ac:grpSpMk id="8" creationId="{28855272-1C4C-41D8-A4C1-31FD0FB5E2EB}"/>
          </ac:grpSpMkLst>
        </pc:grpChg>
        <pc:grpChg chg="add del mod">
          <ac:chgData name="Rémy Bernard" userId="e4ac60d0-478e-414d-9b14-86268c6f9b7c" providerId="ADAL" clId="{F68417ED-EDE8-4EC8-85DD-8C4480F0B56C}" dt="2021-10-14T16:54:33.190" v="58" actId="165"/>
          <ac:grpSpMkLst>
            <pc:docMk/>
            <pc:sldMk cId="2876494392" sldId="428"/>
            <ac:grpSpMk id="9" creationId="{65778B94-4D00-4CA1-9183-80AFDDDA8A3E}"/>
          </ac:grpSpMkLst>
        </pc:grpChg>
        <pc:grpChg chg="add mod">
          <ac:chgData name="Rémy Bernard" userId="e4ac60d0-478e-414d-9b14-86268c6f9b7c" providerId="ADAL" clId="{F68417ED-EDE8-4EC8-85DD-8C4480F0B56C}" dt="2021-10-14T16:57:53.734" v="156" actId="1076"/>
          <ac:grpSpMkLst>
            <pc:docMk/>
            <pc:sldMk cId="2876494392" sldId="428"/>
            <ac:grpSpMk id="16" creationId="{72BC93FC-5415-4823-B8CD-109745DF540A}"/>
          </ac:grpSpMkLst>
        </pc:grpChg>
        <pc:grpChg chg="add mod">
          <ac:chgData name="Rémy Bernard" userId="e4ac60d0-478e-414d-9b14-86268c6f9b7c" providerId="ADAL" clId="{F68417ED-EDE8-4EC8-85DD-8C4480F0B56C}" dt="2021-10-14T16:57:53.734" v="156" actId="1076"/>
          <ac:grpSpMkLst>
            <pc:docMk/>
            <pc:sldMk cId="2876494392" sldId="428"/>
            <ac:grpSpMk id="17" creationId="{85A9E004-AE64-4134-9307-36691E47C32A}"/>
          </ac:grpSpMkLst>
        </pc:grpChg>
        <pc:grpChg chg="add mod">
          <ac:chgData name="Rémy Bernard" userId="e4ac60d0-478e-414d-9b14-86268c6f9b7c" providerId="ADAL" clId="{F68417ED-EDE8-4EC8-85DD-8C4480F0B56C}" dt="2021-10-14T16:57:57.858" v="157" actId="1076"/>
          <ac:grpSpMkLst>
            <pc:docMk/>
            <pc:sldMk cId="2876494392" sldId="428"/>
            <ac:grpSpMk id="18" creationId="{FC4FA30B-BCA7-4065-B52C-BE123C2B7447}"/>
          </ac:grpSpMkLst>
        </pc:grpChg>
        <pc:picChg chg="add mod">
          <ac:chgData name="Rémy Bernard" userId="e4ac60d0-478e-414d-9b14-86268c6f9b7c" providerId="ADAL" clId="{F68417ED-EDE8-4EC8-85DD-8C4480F0B56C}" dt="2021-10-14T16:54:19.056" v="54" actId="164"/>
          <ac:picMkLst>
            <pc:docMk/>
            <pc:sldMk cId="2876494392" sldId="428"/>
            <ac:picMk id="5" creationId="{B6441FCB-1C03-4BF0-9441-1683D96D1E4B}"/>
          </ac:picMkLst>
        </pc:picChg>
        <pc:picChg chg="mod topLvl">
          <ac:chgData name="Rémy Bernard" userId="e4ac60d0-478e-414d-9b14-86268c6f9b7c" providerId="ADAL" clId="{F68417ED-EDE8-4EC8-85DD-8C4480F0B56C}" dt="2021-10-14T16:55:55.873" v="131" actId="164"/>
          <ac:picMkLst>
            <pc:docMk/>
            <pc:sldMk cId="2876494392" sldId="428"/>
            <ac:picMk id="10" creationId="{B58955EF-7465-44F1-93F9-315A5EB91012}"/>
          </ac:picMkLst>
        </pc:picChg>
        <pc:picChg chg="add mod">
          <ac:chgData name="Rémy Bernard" userId="e4ac60d0-478e-414d-9b14-86268c6f9b7c" providerId="ADAL" clId="{F68417ED-EDE8-4EC8-85DD-8C4480F0B56C}" dt="2021-10-14T16:56:11.739" v="133" actId="164"/>
          <ac:picMkLst>
            <pc:docMk/>
            <pc:sldMk cId="2876494392" sldId="428"/>
            <ac:picMk id="12" creationId="{917B3A59-39AA-440A-BA1E-1DDB5B271D96}"/>
          </ac:picMkLst>
        </pc:picChg>
        <pc:picChg chg="add mod">
          <ac:chgData name="Rémy Bernard" userId="e4ac60d0-478e-414d-9b14-86268c6f9b7c" providerId="ADAL" clId="{F68417ED-EDE8-4EC8-85DD-8C4480F0B56C}" dt="2021-10-14T16:56:17.580" v="134" actId="164"/>
          <ac:picMkLst>
            <pc:docMk/>
            <pc:sldMk cId="2876494392" sldId="428"/>
            <ac:picMk id="14" creationId="{40D81997-3849-4E5E-9B07-B1B393A300C1}"/>
          </ac:picMkLst>
        </pc:picChg>
      </pc:sldChg>
      <pc:sldChg chg="modSp">
        <pc:chgData name="Rémy Bernard" userId="e4ac60d0-478e-414d-9b14-86268c6f9b7c" providerId="ADAL" clId="{F68417ED-EDE8-4EC8-85DD-8C4480F0B56C}" dt="2021-10-14T17:28:40.398" v="393" actId="20577"/>
        <pc:sldMkLst>
          <pc:docMk/>
          <pc:sldMk cId="250891465" sldId="433"/>
        </pc:sldMkLst>
        <pc:spChg chg="mod">
          <ac:chgData name="Rémy Bernard" userId="e4ac60d0-478e-414d-9b14-86268c6f9b7c" providerId="ADAL" clId="{F68417ED-EDE8-4EC8-85DD-8C4480F0B56C}" dt="2021-10-14T17:28:40.398" v="393" actId="20577"/>
          <ac:spMkLst>
            <pc:docMk/>
            <pc:sldMk cId="250891465" sldId="433"/>
            <ac:spMk id="10" creationId="{BBA86A5A-D9A0-4993-ADA4-4FCF67886730}"/>
          </ac:spMkLst>
        </pc:spChg>
      </pc:sldChg>
      <pc:sldChg chg="addSp delSp modSp mod ord modAnim">
        <pc:chgData name="Rémy Bernard" userId="e4ac60d0-478e-414d-9b14-86268c6f9b7c" providerId="ADAL" clId="{F68417ED-EDE8-4EC8-85DD-8C4480F0B56C}" dt="2021-10-15T00:16:47.070" v="417" actId="931"/>
        <pc:sldMkLst>
          <pc:docMk/>
          <pc:sldMk cId="2606786614" sldId="435"/>
        </pc:sldMkLst>
        <pc:spChg chg="mod">
          <ac:chgData name="Rémy Bernard" userId="e4ac60d0-478e-414d-9b14-86268c6f9b7c" providerId="ADAL" clId="{F68417ED-EDE8-4EC8-85DD-8C4480F0B56C}" dt="2021-10-14T17:24:55.113" v="276" actId="1076"/>
          <ac:spMkLst>
            <pc:docMk/>
            <pc:sldMk cId="2606786614" sldId="435"/>
            <ac:spMk id="3" creationId="{00000000-0000-0000-0000-000000000000}"/>
          </ac:spMkLst>
        </pc:spChg>
        <pc:spChg chg="add mod">
          <ac:chgData name="Rémy Bernard" userId="e4ac60d0-478e-414d-9b14-86268c6f9b7c" providerId="ADAL" clId="{F68417ED-EDE8-4EC8-85DD-8C4480F0B56C}" dt="2021-10-14T17:18:15.067" v="239" actId="164"/>
          <ac:spMkLst>
            <pc:docMk/>
            <pc:sldMk cId="2606786614" sldId="435"/>
            <ac:spMk id="9" creationId="{4D004A62-26CD-4B8D-AC35-E94DFE44F715}"/>
          </ac:spMkLst>
        </pc:spChg>
        <pc:spChg chg="add mod topLvl">
          <ac:chgData name="Rémy Bernard" userId="e4ac60d0-478e-414d-9b14-86268c6f9b7c" providerId="ADAL" clId="{F68417ED-EDE8-4EC8-85DD-8C4480F0B56C}" dt="2021-10-14T19:11:37.246" v="401" actId="164"/>
          <ac:spMkLst>
            <pc:docMk/>
            <pc:sldMk cId="2606786614" sldId="435"/>
            <ac:spMk id="13" creationId="{E83E7110-6560-4A0A-A33A-4B9431C251A4}"/>
          </ac:spMkLst>
        </pc:spChg>
        <pc:spChg chg="topLvl">
          <ac:chgData name="Rémy Bernard" userId="e4ac60d0-478e-414d-9b14-86268c6f9b7c" providerId="ADAL" clId="{F68417ED-EDE8-4EC8-85DD-8C4480F0B56C}" dt="2021-10-15T00:16:14.809" v="406" actId="478"/>
          <ac:spMkLst>
            <pc:docMk/>
            <pc:sldMk cId="2606786614" sldId="435"/>
            <ac:spMk id="14" creationId="{E83E7110-6560-4A0A-A33A-4B9431C251A4}"/>
          </ac:spMkLst>
        </pc:spChg>
        <pc:spChg chg="add mod">
          <ac:chgData name="Rémy Bernard" userId="e4ac60d0-478e-414d-9b14-86268c6f9b7c" providerId="ADAL" clId="{F68417ED-EDE8-4EC8-85DD-8C4480F0B56C}" dt="2021-10-14T17:26:04.043" v="330" actId="164"/>
          <ac:spMkLst>
            <pc:docMk/>
            <pc:sldMk cId="2606786614" sldId="435"/>
            <ac:spMk id="18" creationId="{51985232-9B17-4D67-AC68-7988DED57CDF}"/>
          </ac:spMkLst>
        </pc:spChg>
        <pc:grpChg chg="add mod">
          <ac:chgData name="Rémy Bernard" userId="e4ac60d0-478e-414d-9b14-86268c6f9b7c" providerId="ADAL" clId="{F68417ED-EDE8-4EC8-85DD-8C4480F0B56C}" dt="2021-10-14T17:18:06.470" v="238" actId="1076"/>
          <ac:grpSpMkLst>
            <pc:docMk/>
            <pc:sldMk cId="2606786614" sldId="435"/>
            <ac:grpSpMk id="10" creationId="{DFD1847F-5EC7-4C7B-A78F-010667F064C1}"/>
          </ac:grpSpMkLst>
        </pc:grpChg>
        <pc:grpChg chg="add mod">
          <ac:chgData name="Rémy Bernard" userId="e4ac60d0-478e-414d-9b14-86268c6f9b7c" providerId="ADAL" clId="{F68417ED-EDE8-4EC8-85DD-8C4480F0B56C}" dt="2021-10-14T17:18:15.067" v="239" actId="164"/>
          <ac:grpSpMkLst>
            <pc:docMk/>
            <pc:sldMk cId="2606786614" sldId="435"/>
            <ac:grpSpMk id="11" creationId="{6079A31F-76B1-44F4-A2A8-9BEF6F07333A}"/>
          </ac:grpSpMkLst>
        </pc:grpChg>
        <pc:grpChg chg="add mod">
          <ac:chgData name="Rémy Bernard" userId="e4ac60d0-478e-414d-9b14-86268c6f9b7c" providerId="ADAL" clId="{F68417ED-EDE8-4EC8-85DD-8C4480F0B56C}" dt="2021-10-14T19:11:37.246" v="401" actId="164"/>
          <ac:grpSpMkLst>
            <pc:docMk/>
            <pc:sldMk cId="2606786614" sldId="435"/>
            <ac:grpSpMk id="12" creationId="{87155F0B-19DA-424B-927D-F823E9E4CEAE}"/>
          </ac:grpSpMkLst>
        </pc:grpChg>
        <pc:grpChg chg="add del">
          <ac:chgData name="Rémy Bernard" userId="e4ac60d0-478e-414d-9b14-86268c6f9b7c" providerId="ADAL" clId="{F68417ED-EDE8-4EC8-85DD-8C4480F0B56C}" dt="2021-10-15T00:16:46.080" v="415" actId="478"/>
          <ac:grpSpMkLst>
            <pc:docMk/>
            <pc:sldMk cId="2606786614" sldId="435"/>
            <ac:grpSpMk id="15" creationId="{00000000-0000-0000-0000-000000000000}"/>
          </ac:grpSpMkLst>
        </pc:grpChg>
        <pc:grpChg chg="add del mod">
          <ac:chgData name="Rémy Bernard" userId="e4ac60d0-478e-414d-9b14-86268c6f9b7c" providerId="ADAL" clId="{F68417ED-EDE8-4EC8-85DD-8C4480F0B56C}" dt="2021-10-14T19:11:18.465" v="395" actId="165"/>
          <ac:grpSpMkLst>
            <pc:docMk/>
            <pc:sldMk cId="2606786614" sldId="435"/>
            <ac:grpSpMk id="15" creationId="{F1947D94-BB40-4302-AE9E-EF28CC1B101C}"/>
          </ac:grpSpMkLst>
        </pc:grpChg>
        <pc:grpChg chg="add mod">
          <ac:chgData name="Rémy Bernard" userId="e4ac60d0-478e-414d-9b14-86268c6f9b7c" providerId="ADAL" clId="{F68417ED-EDE8-4EC8-85DD-8C4480F0B56C}" dt="2021-10-14T17:26:04.043" v="330" actId="164"/>
          <ac:grpSpMkLst>
            <pc:docMk/>
            <pc:sldMk cId="2606786614" sldId="435"/>
            <ac:grpSpMk id="19" creationId="{A6D50AF7-F6A4-41F4-AAE0-A87B1C01F13F}"/>
          </ac:grpSpMkLst>
        </pc:grpChg>
        <pc:picChg chg="add del topLvl">
          <ac:chgData name="Rémy Bernard" userId="e4ac60d0-478e-414d-9b14-86268c6f9b7c" providerId="ADAL" clId="{F68417ED-EDE8-4EC8-85DD-8C4480F0B56C}" dt="2021-10-15T00:16:46.080" v="415" actId="478"/>
          <ac:picMkLst>
            <pc:docMk/>
            <pc:sldMk cId="2606786614" sldId="435"/>
            <ac:picMk id="4" creationId="{00000000-0000-0000-0000-000000000000}"/>
          </ac:picMkLst>
        </pc:picChg>
        <pc:picChg chg="add mod ord">
          <ac:chgData name="Rémy Bernard" userId="e4ac60d0-478e-414d-9b14-86268c6f9b7c" providerId="ADAL" clId="{F68417ED-EDE8-4EC8-85DD-8C4480F0B56C}" dt="2021-10-14T17:25:00.020" v="278" actId="1076"/>
          <ac:picMkLst>
            <pc:docMk/>
            <pc:sldMk cId="2606786614" sldId="435"/>
            <ac:picMk id="5" creationId="{443D0F75-D4CE-480F-BD69-163FF6708708}"/>
          </ac:picMkLst>
        </pc:picChg>
        <pc:picChg chg="add mod ord">
          <ac:chgData name="Rémy Bernard" userId="e4ac60d0-478e-414d-9b14-86268c6f9b7c" providerId="ADAL" clId="{F68417ED-EDE8-4EC8-85DD-8C4480F0B56C}" dt="2021-10-14T19:11:37.246" v="401" actId="164"/>
          <ac:picMkLst>
            <pc:docMk/>
            <pc:sldMk cId="2606786614" sldId="435"/>
            <ac:picMk id="7" creationId="{003B9528-9612-4434-A111-23CEFDCCF8F9}"/>
          </ac:picMkLst>
        </pc:picChg>
        <pc:picChg chg="add mod">
          <ac:chgData name="Rémy Bernard" userId="e4ac60d0-478e-414d-9b14-86268c6f9b7c" providerId="ADAL" clId="{F68417ED-EDE8-4EC8-85DD-8C4480F0B56C}" dt="2021-10-14T17:18:15.067" v="239" actId="164"/>
          <ac:picMkLst>
            <pc:docMk/>
            <pc:sldMk cId="2606786614" sldId="435"/>
            <ac:picMk id="8" creationId="{C1951664-FBEA-460D-8D49-720366C69DA1}"/>
          </ac:picMkLst>
        </pc:picChg>
        <pc:picChg chg="add del mod topLvl">
          <ac:chgData name="Rémy Bernard" userId="e4ac60d0-478e-414d-9b14-86268c6f9b7c" providerId="ADAL" clId="{F68417ED-EDE8-4EC8-85DD-8C4480F0B56C}" dt="2021-10-14T19:11:19.988" v="396" actId="478"/>
          <ac:picMkLst>
            <pc:docMk/>
            <pc:sldMk cId="2606786614" sldId="435"/>
            <ac:picMk id="13" creationId="{7CDCDB09-3DC9-4B4F-A870-74328DAE3C7F}"/>
          </ac:picMkLst>
        </pc:picChg>
        <pc:picChg chg="add mod">
          <ac:chgData name="Rémy Bernard" userId="e4ac60d0-478e-414d-9b14-86268c6f9b7c" providerId="ADAL" clId="{F68417ED-EDE8-4EC8-85DD-8C4480F0B56C}" dt="2021-10-14T17:26:04.043" v="330" actId="164"/>
          <ac:picMkLst>
            <pc:docMk/>
            <pc:sldMk cId="2606786614" sldId="435"/>
            <ac:picMk id="17" creationId="{65ECB990-AA85-4E2D-A74A-808507CE48DA}"/>
          </ac:picMkLst>
        </pc:picChg>
        <pc:picChg chg="add del mod">
          <ac:chgData name="Rémy Bernard" userId="e4ac60d0-478e-414d-9b14-86268c6f9b7c" providerId="ADAL" clId="{F68417ED-EDE8-4EC8-85DD-8C4480F0B56C}" dt="2021-10-15T00:16:47.070" v="417" actId="931"/>
          <ac:picMkLst>
            <pc:docMk/>
            <pc:sldMk cId="2606786614" sldId="435"/>
            <ac:picMk id="20" creationId="{BFFECBA4-298B-40FC-8728-B6DA0FC3FA67}"/>
          </ac:picMkLst>
        </pc:picChg>
      </pc:sldChg>
      <pc:sldChg chg="addSp delSp modSp mod modAnim">
        <pc:chgData name="Rémy Bernard" userId="e4ac60d0-478e-414d-9b14-86268c6f9b7c" providerId="ADAL" clId="{F68417ED-EDE8-4EC8-85DD-8C4480F0B56C}" dt="2021-10-18T14:22:21.452" v="575"/>
        <pc:sldMkLst>
          <pc:docMk/>
          <pc:sldMk cId="2110593802" sldId="437"/>
        </pc:sldMkLst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5" creationId="{9BFBEEB4-3E2F-4043-B985-323273D4BB07}"/>
          </ac:spMkLst>
        </pc:spChg>
        <pc:spChg chg="mod">
          <ac:chgData name="Rémy Bernard" userId="e4ac60d0-478e-414d-9b14-86268c6f9b7c" providerId="ADAL" clId="{F68417ED-EDE8-4EC8-85DD-8C4480F0B56C}" dt="2021-10-18T14:14:24.172" v="491" actId="6549"/>
          <ac:spMkLst>
            <pc:docMk/>
            <pc:sldMk cId="2110593802" sldId="437"/>
            <ac:spMk id="6" creationId="{B0144586-27C1-4D00-AA13-4130F009B6D5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2" creationId="{5A31124F-D246-4964-B803-3D233A2DEF47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3" creationId="{25FF1A94-C3B7-492B-853C-37876379A3AC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4" creationId="{2DE00D63-0C60-4823-A8EE-881626C25BC4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5" creationId="{0DA35019-94BE-4763-96CB-05AD5DA8925F}"/>
          </ac:spMkLst>
        </pc:spChg>
        <pc:spChg chg="add mod">
          <ac:chgData name="Rémy Bernard" userId="e4ac60d0-478e-414d-9b14-86268c6f9b7c" providerId="ADAL" clId="{F68417ED-EDE8-4EC8-85DD-8C4480F0B56C}" dt="2021-10-18T14:17:09.871" v="523" actId="164"/>
          <ac:spMkLst>
            <pc:docMk/>
            <pc:sldMk cId="2110593802" sldId="437"/>
            <ac:spMk id="20" creationId="{E4FFAE9E-4996-431B-98E1-9AF306E99CCE}"/>
          </ac:spMkLst>
        </pc:spChg>
        <pc:spChg chg="add del mod">
          <ac:chgData name="Rémy Bernard" userId="e4ac60d0-478e-414d-9b14-86268c6f9b7c" providerId="ADAL" clId="{F68417ED-EDE8-4EC8-85DD-8C4480F0B56C}" dt="2021-10-18T14:15:54.262" v="498"/>
          <ac:spMkLst>
            <pc:docMk/>
            <pc:sldMk cId="2110593802" sldId="437"/>
            <ac:spMk id="21" creationId="{78B2183E-FA83-480B-B48B-1FD2F7CD12CE}"/>
          </ac:spMkLst>
        </pc:spChg>
        <pc:spChg chg="mod">
          <ac:chgData name="Rémy Bernard" userId="e4ac60d0-478e-414d-9b14-86268c6f9b7c" providerId="ADAL" clId="{F68417ED-EDE8-4EC8-85DD-8C4480F0B56C}" dt="2021-10-18T14:15:56.941" v="499"/>
          <ac:spMkLst>
            <pc:docMk/>
            <pc:sldMk cId="2110593802" sldId="437"/>
            <ac:spMk id="24" creationId="{E144CC66-67BE-4F21-AEB9-387BDF6F1E7A}"/>
          </ac:spMkLst>
        </pc:spChg>
        <pc:spChg chg="mod">
          <ac:chgData name="Rémy Bernard" userId="e4ac60d0-478e-414d-9b14-86268c6f9b7c" providerId="ADAL" clId="{F68417ED-EDE8-4EC8-85DD-8C4480F0B56C}" dt="2021-10-18T14:17:10.498" v="524"/>
          <ac:spMkLst>
            <pc:docMk/>
            <pc:sldMk cId="2110593802" sldId="437"/>
            <ac:spMk id="30" creationId="{CEF520D8-8D0C-44C8-8E50-106EC69A4E55}"/>
          </ac:spMkLst>
        </pc:spChg>
        <pc:spChg chg="mod">
          <ac:chgData name="Rémy Bernard" userId="e4ac60d0-478e-414d-9b14-86268c6f9b7c" providerId="ADAL" clId="{F68417ED-EDE8-4EC8-85DD-8C4480F0B56C}" dt="2021-10-18T14:17:14.206" v="526"/>
          <ac:spMkLst>
            <pc:docMk/>
            <pc:sldMk cId="2110593802" sldId="437"/>
            <ac:spMk id="33" creationId="{7B0ECF03-4DD7-40D8-ABC3-6BAED1B18C22}"/>
          </ac:spMkLst>
        </pc:spChg>
        <pc:spChg chg="mod">
          <ac:chgData name="Rémy Bernard" userId="e4ac60d0-478e-414d-9b14-86268c6f9b7c" providerId="ADAL" clId="{F68417ED-EDE8-4EC8-85DD-8C4480F0B56C}" dt="2021-10-18T14:17:18.459" v="528"/>
          <ac:spMkLst>
            <pc:docMk/>
            <pc:sldMk cId="2110593802" sldId="437"/>
            <ac:spMk id="36" creationId="{54E06E14-A769-4C11-9856-70C65B285B45}"/>
          </ac:spMkLst>
        </pc:spChg>
        <pc:spChg chg="add mod">
          <ac:chgData name="Rémy Bernard" userId="e4ac60d0-478e-414d-9b14-86268c6f9b7c" providerId="ADAL" clId="{F68417ED-EDE8-4EC8-85DD-8C4480F0B56C}" dt="2021-10-18T14:20:23.096" v="569" actId="164"/>
          <ac:spMkLst>
            <pc:docMk/>
            <pc:sldMk cId="2110593802" sldId="437"/>
            <ac:spMk id="52" creationId="{F9DBDF55-93BC-414B-89F0-ECE31D5E6AC9}"/>
          </ac:spMkLst>
        </pc:s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1" creationId="{EF4AC3C5-A97E-4163-B620-98F4624AE42A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6" creationId="{988D4D95-C735-4EC4-AC4D-7E4CA6A70148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7" creationId="{E5AC7441-A8C0-414F-B9E8-E6865EAF75C2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8" creationId="{278DA809-842F-4B54-966E-C1CC74D1FF4C}"/>
          </ac:grpSpMkLst>
        </pc:grpChg>
        <pc:grpChg chg="add del mod">
          <ac:chgData name="Rémy Bernard" userId="e4ac60d0-478e-414d-9b14-86268c6f9b7c" providerId="ADAL" clId="{F68417ED-EDE8-4EC8-85DD-8C4480F0B56C}" dt="2021-10-18T14:19:31.244" v="562" actId="478"/>
          <ac:grpSpMkLst>
            <pc:docMk/>
            <pc:sldMk cId="2110593802" sldId="437"/>
            <ac:grpSpMk id="19" creationId="{E4A5BBC3-0BBE-4634-9D5E-5915FC852E8B}"/>
          </ac:grpSpMkLst>
        </pc:grpChg>
        <pc:grpChg chg="add mod">
          <ac:chgData name="Rémy Bernard" userId="e4ac60d0-478e-414d-9b14-86268c6f9b7c" providerId="ADAL" clId="{F68417ED-EDE8-4EC8-85DD-8C4480F0B56C}" dt="2021-10-18T14:17:56.507" v="537" actId="1076"/>
          <ac:grpSpMkLst>
            <pc:docMk/>
            <pc:sldMk cId="2110593802" sldId="437"/>
            <ac:grpSpMk id="22" creationId="{3D782A7B-08EB-4EC7-94F9-EE92AC6326B6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26" creationId="{3C888A2F-4647-4627-BB49-6CD0A156440D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28" creationId="{7B21EFF8-16F4-4A57-AC5D-869F4A80A6A4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31" creationId="{392F44EC-C8DE-4DA9-8924-CCDEAF452489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34" creationId="{71ED52B7-666E-4995-9C61-EDE96DDAB562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53" creationId="{FA5CCB3D-F3C5-42C4-BBD4-F5FA776E18BD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54" creationId="{1AD7D431-C709-470C-967E-9C2AFFC4902A}"/>
          </ac:grpSpMkLst>
        </pc:grpChg>
        <pc:picChg chg="add mod">
          <ac:chgData name="Rémy Bernard" userId="e4ac60d0-478e-414d-9b14-86268c6f9b7c" providerId="ADAL" clId="{F68417ED-EDE8-4EC8-85DD-8C4480F0B56C}" dt="2021-10-18T14:13:56.674" v="481" actId="164"/>
          <ac:picMkLst>
            <pc:docMk/>
            <pc:sldMk cId="2110593802" sldId="437"/>
            <ac:picMk id="4" creationId="{559B4399-FCC8-4ABF-8618-68448D3857F6}"/>
          </ac:picMkLst>
        </pc:picChg>
        <pc:picChg chg="add mod">
          <ac:chgData name="Rémy Bernard" userId="e4ac60d0-478e-414d-9b14-86268c6f9b7c" providerId="ADAL" clId="{F68417ED-EDE8-4EC8-85DD-8C4480F0B56C}" dt="2021-10-18T14:14:01.924" v="483" actId="164"/>
          <ac:picMkLst>
            <pc:docMk/>
            <pc:sldMk cId="2110593802" sldId="437"/>
            <ac:picMk id="7" creationId="{0E47AF5B-9350-4CB2-BCD2-DD9DA54D0B7B}"/>
          </ac:picMkLst>
        </pc:picChg>
        <pc:picChg chg="add mod">
          <ac:chgData name="Rémy Bernard" userId="e4ac60d0-478e-414d-9b14-86268c6f9b7c" providerId="ADAL" clId="{F68417ED-EDE8-4EC8-85DD-8C4480F0B56C}" dt="2021-10-18T14:14:11.619" v="485" actId="164"/>
          <ac:picMkLst>
            <pc:docMk/>
            <pc:sldMk cId="2110593802" sldId="437"/>
            <ac:picMk id="8" creationId="{2D7B77D2-BB9B-41CD-971E-EFB076CD1DC2}"/>
          </ac:picMkLst>
        </pc:picChg>
        <pc:picChg chg="add mod">
          <ac:chgData name="Rémy Bernard" userId="e4ac60d0-478e-414d-9b14-86268c6f9b7c" providerId="ADAL" clId="{F68417ED-EDE8-4EC8-85DD-8C4480F0B56C}" dt="2021-10-18T14:14:15.855" v="487" actId="164"/>
          <ac:picMkLst>
            <pc:docMk/>
            <pc:sldMk cId="2110593802" sldId="437"/>
            <ac:picMk id="9" creationId="{F0DF0D6C-57EE-4C5C-834F-17A94A148596}"/>
          </ac:picMkLst>
        </pc:picChg>
        <pc:picChg chg="add mod">
          <ac:chgData name="Rémy Bernard" userId="e4ac60d0-478e-414d-9b14-86268c6f9b7c" providerId="ADAL" clId="{F68417ED-EDE8-4EC8-85DD-8C4480F0B56C}" dt="2021-10-18T14:14:21.089" v="489" actId="164"/>
          <ac:picMkLst>
            <pc:docMk/>
            <pc:sldMk cId="2110593802" sldId="437"/>
            <ac:picMk id="10" creationId="{81C1ADA4-125B-49C1-93FF-0281A282439E}"/>
          </ac:picMkLst>
        </pc:picChg>
        <pc:picChg chg="mod">
          <ac:chgData name="Rémy Bernard" userId="e4ac60d0-478e-414d-9b14-86268c6f9b7c" providerId="ADAL" clId="{F68417ED-EDE8-4EC8-85DD-8C4480F0B56C}" dt="2021-10-18T14:15:56.941" v="499"/>
          <ac:picMkLst>
            <pc:docMk/>
            <pc:sldMk cId="2110593802" sldId="437"/>
            <ac:picMk id="23" creationId="{790D06FD-48F9-4B53-903F-2DF1A316B3BC}"/>
          </ac:picMkLst>
        </pc:picChg>
        <pc:picChg chg="add mod">
          <ac:chgData name="Rémy Bernard" userId="e4ac60d0-478e-414d-9b14-86268c6f9b7c" providerId="ADAL" clId="{F68417ED-EDE8-4EC8-85DD-8C4480F0B56C}" dt="2021-10-18T14:17:09.871" v="523" actId="164"/>
          <ac:picMkLst>
            <pc:docMk/>
            <pc:sldMk cId="2110593802" sldId="437"/>
            <ac:picMk id="25" creationId="{06897A6D-F21C-4CD7-911A-8AD820617FA6}"/>
          </ac:picMkLst>
        </pc:picChg>
        <pc:picChg chg="mod">
          <ac:chgData name="Rémy Bernard" userId="e4ac60d0-478e-414d-9b14-86268c6f9b7c" providerId="ADAL" clId="{F68417ED-EDE8-4EC8-85DD-8C4480F0B56C}" dt="2021-10-18T14:17:40.185" v="533" actId="1076"/>
          <ac:picMkLst>
            <pc:docMk/>
            <pc:sldMk cId="2110593802" sldId="437"/>
            <ac:picMk id="27" creationId="{00000000-0000-0000-0000-000000000000}"/>
          </ac:picMkLst>
        </pc:picChg>
        <pc:picChg chg="mod">
          <ac:chgData name="Rémy Bernard" userId="e4ac60d0-478e-414d-9b14-86268c6f9b7c" providerId="ADAL" clId="{F68417ED-EDE8-4EC8-85DD-8C4480F0B56C}" dt="2021-10-18T14:17:10.498" v="524"/>
          <ac:picMkLst>
            <pc:docMk/>
            <pc:sldMk cId="2110593802" sldId="437"/>
            <ac:picMk id="29" creationId="{84636FF3-D5B3-44E1-8252-266A24870F86}"/>
          </ac:picMkLst>
        </pc:picChg>
        <pc:picChg chg="mod">
          <ac:chgData name="Rémy Bernard" userId="e4ac60d0-478e-414d-9b14-86268c6f9b7c" providerId="ADAL" clId="{F68417ED-EDE8-4EC8-85DD-8C4480F0B56C}" dt="2021-10-18T14:17:14.206" v="526"/>
          <ac:picMkLst>
            <pc:docMk/>
            <pc:sldMk cId="2110593802" sldId="437"/>
            <ac:picMk id="32" creationId="{1E82BE6C-3555-4258-9207-B80C9B0E8CB5}"/>
          </ac:picMkLst>
        </pc:picChg>
        <pc:picChg chg="mod">
          <ac:chgData name="Rémy Bernard" userId="e4ac60d0-478e-414d-9b14-86268c6f9b7c" providerId="ADAL" clId="{F68417ED-EDE8-4EC8-85DD-8C4480F0B56C}" dt="2021-10-18T14:17:18.459" v="528"/>
          <ac:picMkLst>
            <pc:docMk/>
            <pc:sldMk cId="2110593802" sldId="437"/>
            <ac:picMk id="35" creationId="{72B30215-0EB6-4A56-939E-6AD1378D390D}"/>
          </ac:picMkLst>
        </pc:pic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38" creationId="{32B22332-1AE2-46FC-9724-6EE3FC090474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0" creationId="{8BE60E3E-294F-49F9-8ECF-B6981C04AD10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3" creationId="{7CCAA48D-FB9B-439C-BB24-A81C836B355A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6" creationId="{8E331172-F90A-4291-B1DB-B344914B0A6C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9" creationId="{37EC4277-8543-431C-81CE-6B5DF71E5CBC}"/>
          </ac:cxnSpMkLst>
        </pc:cxnChg>
      </pc:sldChg>
    </pc:docChg>
  </pc:docChgLst>
  <pc:docChgLst>
    <pc:chgData name="Bernard, Rémy RB [NC]" userId="S::remy.bernard@hrsdc-rhdcc.gc.ca::e4ac60d0-478e-414d-9b14-86268c6f9b7c" providerId="AD" clId="Web-{7765A4F2-EDA6-2064-2423-F096BC8E725A}"/>
    <pc:docChg chg="modSld">
      <pc:chgData name="Bernard, Rémy RB [NC]" userId="S::remy.bernard@hrsdc-rhdcc.gc.ca::e4ac60d0-478e-414d-9b14-86268c6f9b7c" providerId="AD" clId="Web-{7765A4F2-EDA6-2064-2423-F096BC8E725A}" dt="2022-05-13T14:52:16.035" v="13"/>
      <pc:docMkLst>
        <pc:docMk/>
      </pc:docMkLst>
      <pc:sldChg chg="modSp">
        <pc:chgData name="Bernard, Rémy RB [NC]" userId="S::remy.bernard@hrsdc-rhdcc.gc.ca::e4ac60d0-478e-414d-9b14-86268c6f9b7c" providerId="AD" clId="Web-{7765A4F2-EDA6-2064-2423-F096BC8E725A}" dt="2022-05-13T14:52:16.035" v="13"/>
        <pc:sldMkLst>
          <pc:docMk/>
          <pc:sldMk cId="1695731556" sldId="481"/>
        </pc:sldMkLst>
        <pc:spChg chg="mod">
          <ac:chgData name="Bernard, Rémy RB [NC]" userId="S::remy.bernard@hrsdc-rhdcc.gc.ca::e4ac60d0-478e-414d-9b14-86268c6f9b7c" providerId="AD" clId="Web-{7765A4F2-EDA6-2064-2423-F096BC8E725A}" dt="2022-05-13T14:52:15.801" v="9"/>
          <ac:spMkLst>
            <pc:docMk/>
            <pc:sldMk cId="1695731556" sldId="481"/>
            <ac:spMk id="34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863" v="10"/>
          <ac:spMkLst>
            <pc:docMk/>
            <pc:sldMk cId="1695731556" sldId="481"/>
            <ac:spMk id="36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926" v="11"/>
          <ac:spMkLst>
            <pc:docMk/>
            <pc:sldMk cId="1695731556" sldId="481"/>
            <ac:spMk id="37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973" v="12"/>
          <ac:spMkLst>
            <pc:docMk/>
            <pc:sldMk cId="1695731556" sldId="481"/>
            <ac:spMk id="38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6.035" v="13"/>
          <ac:spMkLst>
            <pc:docMk/>
            <pc:sldMk cId="1695731556" sldId="481"/>
            <ac:spMk id="39" creationId="{00000000-0000-0000-0000-000000000000}"/>
          </ac:spMkLst>
        </pc:spChg>
      </pc:sldChg>
    </pc:docChg>
  </pc:docChgLst>
  <pc:docChgLst>
    <pc:chgData name="Rémy Bernard" userId="e4ac60d0-478e-414d-9b14-86268c6f9b7c" providerId="ADAL" clId="{18A28C0A-F180-4C1B-846F-21CAFEF6F8FD}"/>
    <pc:docChg chg="undo custSel delSld modSld modSection">
      <pc:chgData name="Rémy Bernard" userId="e4ac60d0-478e-414d-9b14-86268c6f9b7c" providerId="ADAL" clId="{18A28C0A-F180-4C1B-846F-21CAFEF6F8FD}" dt="2021-11-08T19:12:15.437" v="95"/>
      <pc:docMkLst>
        <pc:docMk/>
      </pc:docMkLst>
      <pc:sldChg chg="modAnim">
        <pc:chgData name="Rémy Bernard" userId="e4ac60d0-478e-414d-9b14-86268c6f9b7c" providerId="ADAL" clId="{18A28C0A-F180-4C1B-846F-21CAFEF6F8FD}" dt="2021-10-26T15:25:04.098" v="13"/>
        <pc:sldMkLst>
          <pc:docMk/>
          <pc:sldMk cId="2091829053" sldId="426"/>
        </pc:sldMkLst>
      </pc:sldChg>
      <pc:sldChg chg="addSp delSp modSp del mod modAnim">
        <pc:chgData name="Rémy Bernard" userId="e4ac60d0-478e-414d-9b14-86268c6f9b7c" providerId="ADAL" clId="{18A28C0A-F180-4C1B-846F-21CAFEF6F8FD}" dt="2021-10-26T17:29:45.074" v="70" actId="2696"/>
        <pc:sldMkLst>
          <pc:docMk/>
          <pc:sldMk cId="3394816761" sldId="429"/>
        </pc:sldMkLst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3" creationId="{F56A5FC0-DBE1-4EBB-9AA0-B3D238360884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7" creationId="{FC63C5A7-E528-4D0D-BB24-35FE8BAD7B9C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8" creationId="{640974FE-29AD-428B-A731-87C781A045B9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9" creationId="{E1266201-6E7E-4317-A9F8-815E93F51455}"/>
          </ac:spMkLst>
        </pc:spChg>
        <pc:spChg chg="add mod ord">
          <ac:chgData name="Rémy Bernard" userId="e4ac60d0-478e-414d-9b14-86268c6f9b7c" providerId="ADAL" clId="{18A28C0A-F180-4C1B-846F-21CAFEF6F8FD}" dt="2021-10-26T17:27:39.152" v="37" actId="167"/>
          <ac:spMkLst>
            <pc:docMk/>
            <pc:sldMk cId="3394816761" sldId="429"/>
            <ac:spMk id="21" creationId="{08D7934A-8B4F-41AD-B8B9-5E594886F49D}"/>
          </ac:spMkLst>
        </pc:spChg>
        <pc:spChg chg="add del">
          <ac:chgData name="Rémy Bernard" userId="e4ac60d0-478e-414d-9b14-86268c6f9b7c" providerId="ADAL" clId="{18A28C0A-F180-4C1B-846F-21CAFEF6F8FD}" dt="2021-10-26T17:26:57.280" v="28" actId="22"/>
          <ac:spMkLst>
            <pc:docMk/>
            <pc:sldMk cId="3394816761" sldId="429"/>
            <ac:spMk id="42" creationId="{3AAFBDA1-0403-48B3-9E60-152AFE04EBBF}"/>
          </ac:spMkLst>
        </pc:spChg>
        <pc:grpChg chg="add 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4" creationId="{85494DB7-0235-4DC1-AB85-9F48F83B9B8D}"/>
          </ac:grpSpMkLst>
        </pc:grpChg>
        <pc:grpChg chg="add mod">
          <ac:chgData name="Rémy Bernard" userId="e4ac60d0-478e-414d-9b14-86268c6f9b7c" providerId="ADAL" clId="{18A28C0A-F180-4C1B-846F-21CAFEF6F8FD}" dt="2021-10-26T17:26:46.019" v="25" actId="164"/>
          <ac:grpSpMkLst>
            <pc:docMk/>
            <pc:sldMk cId="3394816761" sldId="429"/>
            <ac:grpSpMk id="5" creationId="{F62A2608-479B-4C8B-9A7C-6DC15F734417}"/>
          </ac:grpSpMkLst>
        </pc:grpChg>
        <pc:grpChg chg="add mod">
          <ac:chgData name="Rémy Bernard" userId="e4ac60d0-478e-414d-9b14-86268c6f9b7c" providerId="ADAL" clId="{18A28C0A-F180-4C1B-846F-21CAFEF6F8FD}" dt="2021-10-26T15:24:12.517" v="6" actId="164"/>
          <ac:grpSpMkLst>
            <pc:docMk/>
            <pc:sldMk cId="3394816761" sldId="429"/>
            <ac:grpSpMk id="6" creationId="{D9F585A2-AE75-4A4B-BE07-B64B7EE0A222}"/>
          </ac:grpSpMkLst>
        </pc:grpChg>
        <pc:grpChg chg="add mod ord">
          <ac:chgData name="Rémy Bernard" userId="e4ac60d0-478e-414d-9b14-86268c6f9b7c" providerId="ADAL" clId="{18A28C0A-F180-4C1B-846F-21CAFEF6F8FD}" dt="2021-10-26T17:26:35.406" v="24" actId="167"/>
          <ac:grpSpMkLst>
            <pc:docMk/>
            <pc:sldMk cId="3394816761" sldId="429"/>
            <ac:grpSpMk id="10" creationId="{57149D57-665E-4012-BD9A-06A44BC50B22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3" creationId="{C0CD0B18-BC95-43FC-80F9-0D705D1FB06F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4" creationId="{8F760A4B-62D4-4015-B5BA-0DA8A58B73AA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7" creationId="{1375F04F-430C-4A98-B73B-499E690756D2}"/>
          </ac:grpSpMkLst>
        </pc:grpChg>
        <pc:grpChg chg="add mod">
          <ac:chgData name="Rémy Bernard" userId="e4ac60d0-478e-414d-9b14-86268c6f9b7c" providerId="ADAL" clId="{18A28C0A-F180-4C1B-846F-21CAFEF6F8FD}" dt="2021-10-26T15:24:30.678" v="10" actId="164"/>
          <ac:grpSpMkLst>
            <pc:docMk/>
            <pc:sldMk cId="3394816761" sldId="429"/>
            <ac:grpSpMk id="20" creationId="{99B5CB05-EF58-4B34-9F94-D721ABE080A5}"/>
          </ac:grpSpMkLst>
        </pc:grpChg>
        <pc:grpChg chg="add mod">
          <ac:chgData name="Rémy Bernard" userId="e4ac60d0-478e-414d-9b14-86268c6f9b7c" providerId="ADAL" clId="{18A28C0A-F180-4C1B-846F-21CAFEF6F8FD}" dt="2021-10-26T17:26:46.019" v="25" actId="164"/>
          <ac:grpSpMkLst>
            <pc:docMk/>
            <pc:sldMk cId="3394816761" sldId="429"/>
            <ac:grpSpMk id="22" creationId="{62FA350A-B8AA-497D-BC0E-31425D431D39}"/>
          </ac:grpSpMkLst>
        </pc:grpChg>
        <pc:picChg chg="mod">
          <ac:chgData name="Rémy Bernard" userId="e4ac60d0-478e-414d-9b14-86268c6f9b7c" providerId="ADAL" clId="{18A28C0A-F180-4C1B-846F-21CAFEF6F8FD}" dt="2021-10-26T15:24:30.678" v="10" actId="164"/>
          <ac:picMkLst>
            <pc:docMk/>
            <pc:sldMk cId="3394816761" sldId="429"/>
            <ac:picMk id="50" creationId="{2235AB55-D262-422F-8645-8058C977546D}"/>
          </ac:picMkLst>
        </pc:picChg>
        <pc:picChg chg="add del mod ord">
          <ac:chgData name="Rémy Bernard" userId="e4ac60d0-478e-414d-9b14-86268c6f9b7c" providerId="ADAL" clId="{18A28C0A-F180-4C1B-846F-21CAFEF6F8FD}" dt="2021-10-26T17:27:36.177" v="36" actId="167"/>
          <ac:picMkLst>
            <pc:docMk/>
            <pc:sldMk cId="3394816761" sldId="429"/>
            <ac:picMk id="57" creationId="{B824BF43-F7A5-4AC2-84BF-EA5DF7E44108}"/>
          </ac:picMkLst>
        </pc:picChg>
        <pc:picChg chg="mod">
          <ac:chgData name="Rémy Bernard" userId="e4ac60d0-478e-414d-9b14-86268c6f9b7c" providerId="ADAL" clId="{18A28C0A-F180-4C1B-846F-21CAFEF6F8FD}" dt="2021-10-26T15:24:21.108" v="8" actId="164"/>
          <ac:picMkLst>
            <pc:docMk/>
            <pc:sldMk cId="3394816761" sldId="429"/>
            <ac:picMk id="59" creationId="{8A1D517B-428E-4027-B56E-7D2E6C9B8D76}"/>
          </ac:picMkLst>
        </pc:picChg>
        <pc:picChg chg="mod">
          <ac:chgData name="Rémy Bernard" userId="e4ac60d0-478e-414d-9b14-86268c6f9b7c" providerId="ADAL" clId="{18A28C0A-F180-4C1B-846F-21CAFEF6F8FD}" dt="2021-10-26T15:24:12.517" v="6" actId="164"/>
          <ac:picMkLst>
            <pc:docMk/>
            <pc:sldMk cId="3394816761" sldId="429"/>
            <ac:picMk id="63" creationId="{E71AFF21-86DD-4683-B6D5-728817728744}"/>
          </ac:picMkLst>
        </pc:picChg>
        <pc:picChg chg="mod">
          <ac:chgData name="Rémy Bernard" userId="e4ac60d0-478e-414d-9b14-86268c6f9b7c" providerId="ADAL" clId="{18A28C0A-F180-4C1B-846F-21CAFEF6F8FD}" dt="2021-10-26T15:23:52.993" v="4" actId="164"/>
          <ac:picMkLst>
            <pc:docMk/>
            <pc:sldMk cId="3394816761" sldId="429"/>
            <ac:picMk id="67" creationId="{EC467F38-18B5-42C9-B2D4-E89D213A4956}"/>
          </ac:picMkLst>
        </pc:picChg>
        <pc:picChg chg="mod">
          <ac:chgData name="Rémy Bernard" userId="e4ac60d0-478e-414d-9b14-86268c6f9b7c" providerId="ADAL" clId="{18A28C0A-F180-4C1B-846F-21CAFEF6F8FD}" dt="2021-10-26T15:24:12.517" v="6" actId="164"/>
          <ac:picMkLst>
            <pc:docMk/>
            <pc:sldMk cId="3394816761" sldId="429"/>
            <ac:picMk id="69" creationId="{04269525-FD46-48EE-92F3-3500633409C4}"/>
          </ac:picMkLst>
        </pc:picChg>
        <pc:picChg chg="mod">
          <ac:chgData name="Rémy Bernard" userId="e4ac60d0-478e-414d-9b14-86268c6f9b7c" providerId="ADAL" clId="{18A28C0A-F180-4C1B-846F-21CAFEF6F8FD}" dt="2021-10-26T15:24:21.108" v="8" actId="164"/>
          <ac:picMkLst>
            <pc:docMk/>
            <pc:sldMk cId="3394816761" sldId="429"/>
            <ac:picMk id="71" creationId="{FFC1E375-D6DC-41F1-9DBE-D8DDE8762C29}"/>
          </ac:picMkLst>
        </pc:picChg>
        <pc:picChg chg="mod">
          <ac:chgData name="Rémy Bernard" userId="e4ac60d0-478e-414d-9b14-86268c6f9b7c" providerId="ADAL" clId="{18A28C0A-F180-4C1B-846F-21CAFEF6F8FD}" dt="2021-10-26T15:24:30.678" v="10" actId="164"/>
          <ac:picMkLst>
            <pc:docMk/>
            <pc:sldMk cId="3394816761" sldId="429"/>
            <ac:picMk id="75" creationId="{FE40FD75-1EB7-4667-AA08-2982804E4678}"/>
          </ac:picMkLst>
        </pc:picChg>
        <pc:picChg chg="mod">
          <ac:chgData name="Rémy Bernard" userId="e4ac60d0-478e-414d-9b14-86268c6f9b7c" providerId="ADAL" clId="{18A28C0A-F180-4C1B-846F-21CAFEF6F8FD}" dt="2021-10-26T15:23:52.993" v="4" actId="164"/>
          <ac:picMkLst>
            <pc:docMk/>
            <pc:sldMk cId="3394816761" sldId="429"/>
            <ac:picMk id="77" creationId="{CBA1C8D5-2BAD-4357-9CBD-6DE88CB6DC8F}"/>
          </ac:picMkLst>
        </pc:picChg>
      </pc:sldChg>
      <pc:sldChg chg="del">
        <pc:chgData name="Rémy Bernard" userId="e4ac60d0-478e-414d-9b14-86268c6f9b7c" providerId="ADAL" clId="{18A28C0A-F180-4C1B-846F-21CAFEF6F8FD}" dt="2021-11-03T19:44:53.861" v="86" actId="2696"/>
        <pc:sldMkLst>
          <pc:docMk/>
          <pc:sldMk cId="2636542631" sldId="432"/>
        </pc:sldMkLst>
      </pc:sldChg>
      <pc:sldChg chg="addSp delSp modSp modAnim">
        <pc:chgData name="Rémy Bernard" userId="e4ac60d0-478e-414d-9b14-86268c6f9b7c" providerId="ADAL" clId="{18A28C0A-F180-4C1B-846F-21CAFEF6F8FD}" dt="2021-10-26T17:38:08.782" v="74"/>
        <pc:sldMkLst>
          <pc:docMk/>
          <pc:sldMk cId="250891465" sldId="433"/>
        </pc:sldMkLst>
        <pc:spChg chg="mod topLvl">
          <ac:chgData name="Rémy Bernard" userId="e4ac60d0-478e-414d-9b14-86268c6f9b7c" providerId="ADAL" clId="{18A28C0A-F180-4C1B-846F-21CAFEF6F8FD}" dt="2021-10-26T17:37:58.443" v="73" actId="165"/>
          <ac:spMkLst>
            <pc:docMk/>
            <pc:sldMk cId="250891465" sldId="433"/>
            <ac:spMk id="7" creationId="{E560CC77-65A9-435F-B862-CD531632DE42}"/>
          </ac:spMkLst>
        </pc:spChg>
        <pc:grpChg chg="add del mod">
          <ac:chgData name="Rémy Bernard" userId="e4ac60d0-478e-414d-9b14-86268c6f9b7c" providerId="ADAL" clId="{18A28C0A-F180-4C1B-846F-21CAFEF6F8FD}" dt="2021-10-26T17:37:58.443" v="73" actId="165"/>
          <ac:grpSpMkLst>
            <pc:docMk/>
            <pc:sldMk cId="250891465" sldId="433"/>
            <ac:grpSpMk id="3" creationId="{00000000-0000-0000-0000-000000000000}"/>
          </ac:grpSpMkLst>
        </pc:grpChg>
        <pc:cxnChg chg="mod topLvl">
          <ac:chgData name="Rémy Bernard" userId="e4ac60d0-478e-414d-9b14-86268c6f9b7c" providerId="ADAL" clId="{18A28C0A-F180-4C1B-846F-21CAFEF6F8FD}" dt="2021-10-26T17:37:58.443" v="73" actId="165"/>
          <ac:cxnSpMkLst>
            <pc:docMk/>
            <pc:sldMk cId="250891465" sldId="433"/>
            <ac:cxnSpMk id="8" creationId="{32A1F634-F111-448A-811F-E48D73992B00}"/>
          </ac:cxnSpMkLst>
        </pc:cxnChg>
      </pc:sldChg>
      <pc:sldChg chg="addSp modSp">
        <pc:chgData name="Rémy Bernard" userId="e4ac60d0-478e-414d-9b14-86268c6f9b7c" providerId="ADAL" clId="{18A28C0A-F180-4C1B-846F-21CAFEF6F8FD}" dt="2021-10-26T15:25:15.904" v="14"/>
        <pc:sldMkLst>
          <pc:docMk/>
          <pc:sldMk cId="69098850" sldId="436"/>
        </pc:sldMkLst>
        <pc:spChg chg="add mod">
          <ac:chgData name="Rémy Bernard" userId="e4ac60d0-478e-414d-9b14-86268c6f9b7c" providerId="ADAL" clId="{18A28C0A-F180-4C1B-846F-21CAFEF6F8FD}" dt="2021-10-26T15:25:15.904" v="14"/>
          <ac:spMkLst>
            <pc:docMk/>
            <pc:sldMk cId="69098850" sldId="436"/>
            <ac:spMk id="27" creationId="{392C328A-49C6-4C2E-B883-A952BD119B47}"/>
          </ac:spMkLst>
        </pc:spChg>
      </pc:sldChg>
      <pc:sldChg chg="addSp delSp modSp mod delAnim modAnim">
        <pc:chgData name="Rémy Bernard" userId="e4ac60d0-478e-414d-9b14-86268c6f9b7c" providerId="ADAL" clId="{18A28C0A-F180-4C1B-846F-21CAFEF6F8FD}" dt="2021-11-08T19:12:15.437" v="95"/>
        <pc:sldMkLst>
          <pc:docMk/>
          <pc:sldMk cId="1692568087" sldId="439"/>
        </pc:sldMkLst>
        <pc:spChg chg="mod">
          <ac:chgData name="Rémy Bernard" userId="e4ac60d0-478e-414d-9b14-86268c6f9b7c" providerId="ADAL" clId="{18A28C0A-F180-4C1B-846F-21CAFEF6F8FD}" dt="2021-10-26T17:28:11.843" v="38"/>
          <ac:spMkLst>
            <pc:docMk/>
            <pc:sldMk cId="1692568087" sldId="439"/>
            <ac:spMk id="3" creationId="{F56A5FC0-DBE1-4EBB-9AA0-B3D238360884}"/>
          </ac:spMkLst>
        </pc:spChg>
        <pc:spChg chg="mod">
          <ac:chgData name="Rémy Bernard" userId="e4ac60d0-478e-414d-9b14-86268c6f9b7c" providerId="ADAL" clId="{18A28C0A-F180-4C1B-846F-21CAFEF6F8FD}" dt="2021-10-26T17:28:41.006" v="39"/>
          <ac:spMkLst>
            <pc:docMk/>
            <pc:sldMk cId="1692568087" sldId="439"/>
            <ac:spMk id="7" creationId="{FC63C5A7-E528-4D0D-BB24-35FE8BAD7B9C}"/>
          </ac:spMkLst>
        </pc:spChg>
        <pc:spChg chg="mod">
          <ac:chgData name="Rémy Bernard" userId="e4ac60d0-478e-414d-9b14-86268c6f9b7c" providerId="ADAL" clId="{18A28C0A-F180-4C1B-846F-21CAFEF6F8FD}" dt="2021-10-26T17:28:51.065" v="43" actId="20577"/>
          <ac:spMkLst>
            <pc:docMk/>
            <pc:sldMk cId="1692568087" sldId="439"/>
            <ac:spMk id="8" creationId="{640974FE-29AD-428B-A731-87C781A045B9}"/>
          </ac:spMkLst>
        </pc:spChg>
        <pc:spChg chg="mod">
          <ac:chgData name="Rémy Bernard" userId="e4ac60d0-478e-414d-9b14-86268c6f9b7c" providerId="ADAL" clId="{18A28C0A-F180-4C1B-846F-21CAFEF6F8FD}" dt="2021-10-26T17:28:54.783" v="48" actId="6549"/>
          <ac:spMkLst>
            <pc:docMk/>
            <pc:sldMk cId="1692568087" sldId="439"/>
            <ac:spMk id="9" creationId="{E1266201-6E7E-4317-A9F8-815E93F51455}"/>
          </ac:spMkLst>
        </pc:spChg>
        <pc:spChg chg="mod">
          <ac:chgData name="Rémy Bernard" userId="e4ac60d0-478e-414d-9b14-86268c6f9b7c" providerId="ADAL" clId="{18A28C0A-F180-4C1B-846F-21CAFEF6F8FD}" dt="2021-10-26T17:28:48.430" v="40"/>
          <ac:spMkLst>
            <pc:docMk/>
            <pc:sldMk cId="1692568087" sldId="439"/>
            <ac:spMk id="11" creationId="{6646D81D-6F8C-49C6-88F2-320375AF3D5D}"/>
          </ac:spMkLst>
        </pc:spChg>
        <pc:spChg chg="mod">
          <ac:chgData name="Rémy Bernard" userId="e4ac60d0-478e-414d-9b14-86268c6f9b7c" providerId="ADAL" clId="{18A28C0A-F180-4C1B-846F-21CAFEF6F8FD}" dt="2021-10-26T17:29:17.921" v="67"/>
          <ac:spMkLst>
            <pc:docMk/>
            <pc:sldMk cId="1692568087" sldId="439"/>
            <ac:spMk id="12" creationId="{95B4D438-2AA5-49BE-AB9E-ACDCF451DA9B}"/>
          </ac:spMkLst>
        </pc:spChg>
        <pc:spChg chg="mod">
          <ac:chgData name="Rémy Bernard" userId="e4ac60d0-478e-414d-9b14-86268c6f9b7c" providerId="ADAL" clId="{18A28C0A-F180-4C1B-846F-21CAFEF6F8FD}" dt="2021-10-26T17:29:04.161" v="66" actId="20577"/>
          <ac:spMkLst>
            <pc:docMk/>
            <pc:sldMk cId="1692568087" sldId="439"/>
            <ac:spMk id="15" creationId="{0FF4CF29-5D0A-471C-A30C-3272CD97AF50}"/>
          </ac:spMkLst>
        </pc:spChg>
        <pc:spChg chg="mod">
          <ac:chgData name="Rémy Bernard" userId="e4ac60d0-478e-414d-9b14-86268c6f9b7c" providerId="ADAL" clId="{18A28C0A-F180-4C1B-846F-21CAFEF6F8FD}" dt="2021-10-26T17:29:24.835" v="69"/>
          <ac:spMkLst>
            <pc:docMk/>
            <pc:sldMk cId="1692568087" sldId="439"/>
            <ac:spMk id="16" creationId="{BB74045B-249C-4F19-8C89-AFC0206B2E49}"/>
          </ac:spMkLst>
        </pc:spChg>
        <pc:spChg chg="mod">
          <ac:chgData name="Rémy Bernard" userId="e4ac60d0-478e-414d-9b14-86268c6f9b7c" providerId="ADAL" clId="{18A28C0A-F180-4C1B-846F-21CAFEF6F8FD}" dt="2021-10-26T17:29:00.823" v="60" actId="6549"/>
          <ac:spMkLst>
            <pc:docMk/>
            <pc:sldMk cId="1692568087" sldId="439"/>
            <ac:spMk id="18" creationId="{356A5831-9683-4147-88BA-4FE5D2C66F8B}"/>
          </ac:spMkLst>
        </pc:spChg>
        <pc:spChg chg="mod">
          <ac:chgData name="Rémy Bernard" userId="e4ac60d0-478e-414d-9b14-86268c6f9b7c" providerId="ADAL" clId="{18A28C0A-F180-4C1B-846F-21CAFEF6F8FD}" dt="2021-10-26T17:29:21.184" v="68"/>
          <ac:spMkLst>
            <pc:docMk/>
            <pc:sldMk cId="1692568087" sldId="439"/>
            <ac:spMk id="19" creationId="{5406A724-6D90-433B-8E6B-2646C249BF9D}"/>
          </ac:spMkLst>
        </pc:spChg>
        <pc:grpChg chg="add mod">
          <ac:chgData name="Rémy Bernard" userId="e4ac60d0-478e-414d-9b14-86268c6f9b7c" providerId="ADAL" clId="{18A28C0A-F180-4C1B-846F-21CAFEF6F8FD}" dt="2021-10-29T15:35:39.392" v="83" actId="164"/>
          <ac:grpSpMkLst>
            <pc:docMk/>
            <pc:sldMk cId="1692568087" sldId="439"/>
            <ac:grpSpMk id="6" creationId="{D1F27A8C-7B65-45DA-90D2-C6A80C8EBDA3}"/>
          </ac:grpSpMkLst>
        </pc:grpChg>
        <pc:grpChg chg="del">
          <ac:chgData name="Rémy Bernard" userId="e4ac60d0-478e-414d-9b14-86268c6f9b7c" providerId="ADAL" clId="{18A28C0A-F180-4C1B-846F-21CAFEF6F8FD}" dt="2021-11-08T19:12:00.607" v="91" actId="478"/>
          <ac:grpSpMkLst>
            <pc:docMk/>
            <pc:sldMk cId="1692568087" sldId="439"/>
            <ac:grpSpMk id="20" creationId="{096A2317-FF40-4030-A089-12156F4B07D1}"/>
          </ac:grpSpMkLst>
        </pc:grpChg>
        <pc:grpChg chg="add mod">
          <ac:chgData name="Rémy Bernard" userId="e4ac60d0-478e-414d-9b14-86268c6f9b7c" providerId="ADAL" clId="{18A28C0A-F180-4C1B-846F-21CAFEF6F8FD}" dt="2021-11-08T19:12:09.657" v="93" actId="164"/>
          <ac:grpSpMkLst>
            <pc:docMk/>
            <pc:sldMk cId="1692568087" sldId="439"/>
            <ac:grpSpMk id="21" creationId="{3A5B3DD8-4429-45D0-BB81-914AD4C08BCE}"/>
          </ac:grpSpMkLst>
        </pc:grpChg>
        <pc:grpChg chg="del">
          <ac:chgData name="Rémy Bernard" userId="e4ac60d0-478e-414d-9b14-86268c6f9b7c" providerId="ADAL" clId="{18A28C0A-F180-4C1B-846F-21CAFEF6F8FD}" dt="2021-10-29T15:35:32.410" v="80" actId="165"/>
          <ac:grpSpMkLst>
            <pc:docMk/>
            <pc:sldMk cId="1692568087" sldId="439"/>
            <ac:grpSpMk id="21" creationId="{B39FA62A-91C9-4183-AE0B-0D18F0D714EE}"/>
          </ac:grpSpMkLst>
        </pc:grpChg>
        <pc:picChg chg="add mod">
          <ac:chgData name="Rémy Bernard" userId="e4ac60d0-478e-414d-9b14-86268c6f9b7c" providerId="ADAL" clId="{18A28C0A-F180-4C1B-846F-21CAFEF6F8FD}" dt="2021-10-29T15:36:32.969" v="85" actId="14100"/>
          <ac:picMkLst>
            <pc:docMk/>
            <pc:sldMk cId="1692568087" sldId="439"/>
            <ac:picMk id="39" creationId="{C85C2910-18C5-4D03-AC95-D6AEE28ADFAC}"/>
          </ac:picMkLst>
        </pc:picChg>
        <pc:picChg chg="add mod">
          <ac:chgData name="Rémy Bernard" userId="e4ac60d0-478e-414d-9b14-86268c6f9b7c" providerId="ADAL" clId="{18A28C0A-F180-4C1B-846F-21CAFEF6F8FD}" dt="2021-10-29T15:35:39.392" v="83" actId="164"/>
          <ac:picMkLst>
            <pc:docMk/>
            <pc:sldMk cId="1692568087" sldId="439"/>
            <ac:picMk id="40" creationId="{E6A23831-3981-436C-9727-C5F10B836A50}"/>
          </ac:picMkLst>
        </pc:picChg>
        <pc:picChg chg="add mod">
          <ac:chgData name="Rémy Bernard" userId="e4ac60d0-478e-414d-9b14-86268c6f9b7c" providerId="ADAL" clId="{18A28C0A-F180-4C1B-846F-21CAFEF6F8FD}" dt="2021-11-08T19:11:51.172" v="88"/>
          <ac:picMkLst>
            <pc:docMk/>
            <pc:sldMk cId="1692568087" sldId="439"/>
            <ac:picMk id="42" creationId="{82E32A19-9967-430B-808A-53F5979F7A9A}"/>
          </ac:picMkLst>
        </pc:picChg>
        <pc:picChg chg="add mod">
          <ac:chgData name="Rémy Bernard" userId="e4ac60d0-478e-414d-9b14-86268c6f9b7c" providerId="ADAL" clId="{18A28C0A-F180-4C1B-846F-21CAFEF6F8FD}" dt="2021-11-08T19:12:09.657" v="93" actId="164"/>
          <ac:picMkLst>
            <pc:docMk/>
            <pc:sldMk cId="1692568087" sldId="439"/>
            <ac:picMk id="44" creationId="{14A4DDE3-6CCC-4721-83D4-150492428198}"/>
          </ac:picMkLst>
        </pc:picChg>
        <pc:picChg chg="mod topLvl">
          <ac:chgData name="Rémy Bernard" userId="e4ac60d0-478e-414d-9b14-86268c6f9b7c" providerId="ADAL" clId="{18A28C0A-F180-4C1B-846F-21CAFEF6F8FD}" dt="2021-10-29T15:35:39.392" v="83" actId="164"/>
          <ac:picMkLst>
            <pc:docMk/>
            <pc:sldMk cId="1692568087" sldId="439"/>
            <ac:picMk id="50" creationId="{2235AB55-D262-422F-8645-8058C977546D}"/>
          </ac:picMkLst>
        </pc:picChg>
        <pc:picChg chg="del">
          <ac:chgData name="Rémy Bernard" userId="e4ac60d0-478e-414d-9b14-86268c6f9b7c" providerId="ADAL" clId="{18A28C0A-F180-4C1B-846F-21CAFEF6F8FD}" dt="2021-11-08T19:11:50.946" v="87" actId="478"/>
          <ac:picMkLst>
            <pc:docMk/>
            <pc:sldMk cId="1692568087" sldId="439"/>
            <ac:picMk id="57" creationId="{B824BF43-F7A5-4AC2-84BF-EA5DF7E44108}"/>
          </ac:picMkLst>
        </pc:picChg>
        <pc:picChg chg="del topLvl">
          <ac:chgData name="Rémy Bernard" userId="e4ac60d0-478e-414d-9b14-86268c6f9b7c" providerId="ADAL" clId="{18A28C0A-F180-4C1B-846F-21CAFEF6F8FD}" dt="2021-11-08T19:12:00.607" v="91" actId="478"/>
          <ac:picMkLst>
            <pc:docMk/>
            <pc:sldMk cId="1692568087" sldId="439"/>
            <ac:picMk id="59" creationId="{8A1D517B-428E-4027-B56E-7D2E6C9B8D76}"/>
          </ac:picMkLst>
        </pc:picChg>
        <pc:picChg chg="del">
          <ac:chgData name="Rémy Bernard" userId="e4ac60d0-478e-414d-9b14-86268c6f9b7c" providerId="ADAL" clId="{18A28C0A-F180-4C1B-846F-21CAFEF6F8FD}" dt="2021-10-29T15:34:55.642" v="75" actId="478"/>
          <ac:picMkLst>
            <pc:docMk/>
            <pc:sldMk cId="1692568087" sldId="439"/>
            <ac:picMk id="67" creationId="{EC467F38-18B5-42C9-B2D4-E89D213A4956}"/>
          </ac:picMkLst>
        </pc:picChg>
        <pc:picChg chg="mod topLvl">
          <ac:chgData name="Rémy Bernard" userId="e4ac60d0-478e-414d-9b14-86268c6f9b7c" providerId="ADAL" clId="{18A28C0A-F180-4C1B-846F-21CAFEF6F8FD}" dt="2021-11-08T19:12:09.657" v="93" actId="164"/>
          <ac:picMkLst>
            <pc:docMk/>
            <pc:sldMk cId="1692568087" sldId="439"/>
            <ac:picMk id="71" creationId="{FFC1E375-D6DC-41F1-9DBE-D8DDE8762C29}"/>
          </ac:picMkLst>
        </pc:picChg>
        <pc:picChg chg="del mod topLvl">
          <ac:chgData name="Rémy Bernard" userId="e4ac60d0-478e-414d-9b14-86268c6f9b7c" providerId="ADAL" clId="{18A28C0A-F180-4C1B-846F-21CAFEF6F8FD}" dt="2021-10-29T15:35:34.512" v="81" actId="478"/>
          <ac:picMkLst>
            <pc:docMk/>
            <pc:sldMk cId="1692568087" sldId="439"/>
            <ac:picMk id="75" creationId="{FE40FD75-1EB7-4667-AA08-2982804E4678}"/>
          </ac:picMkLst>
        </pc:picChg>
      </pc:sldChg>
    </pc:docChg>
  </pc:docChgLst>
  <pc:docChgLst>
    <pc:chgData name="Rémy Bernard" userId="e4ac60d0-478e-414d-9b14-86268c6f9b7c" providerId="ADAL" clId="{7D6A7C08-1C04-491B-9868-E790358C5642}"/>
    <pc:docChg chg="undo custSel modSld">
      <pc:chgData name="Rémy Bernard" userId="e4ac60d0-478e-414d-9b14-86268c6f9b7c" providerId="ADAL" clId="{7D6A7C08-1C04-491B-9868-E790358C5642}" dt="2021-11-10T21:34:08.203" v="5" actId="1076"/>
      <pc:docMkLst>
        <pc:docMk/>
      </pc:docMkLst>
      <pc:sldChg chg="modSp mod">
        <pc:chgData name="Rémy Bernard" userId="e4ac60d0-478e-414d-9b14-86268c6f9b7c" providerId="ADAL" clId="{7D6A7C08-1C04-491B-9868-E790358C5642}" dt="2021-11-10T21:34:08.203" v="5" actId="1076"/>
        <pc:sldMkLst>
          <pc:docMk/>
          <pc:sldMk cId="2606786614" sldId="435"/>
        </pc:sldMkLst>
        <pc:grpChg chg="mod">
          <ac:chgData name="Rémy Bernard" userId="e4ac60d0-478e-414d-9b14-86268c6f9b7c" providerId="ADAL" clId="{7D6A7C08-1C04-491B-9868-E790358C5642}" dt="2021-11-10T21:34:08.203" v="5" actId="1076"/>
          <ac:grpSpMkLst>
            <pc:docMk/>
            <pc:sldMk cId="2606786614" sldId="435"/>
            <ac:grpSpMk id="11" creationId="{6079A31F-76B1-44F4-A2A8-9BEF6F07333A}"/>
          </ac:grpSpMkLst>
        </pc:grpChg>
      </pc:sldChg>
      <pc:sldChg chg="modSp">
        <pc:chgData name="Rémy Bernard" userId="e4ac60d0-478e-414d-9b14-86268c6f9b7c" providerId="ADAL" clId="{7D6A7C08-1C04-491B-9868-E790358C5642}" dt="2021-11-10T21:26:42.518" v="1"/>
        <pc:sldMkLst>
          <pc:docMk/>
          <pc:sldMk cId="69098850" sldId="436"/>
        </pc:sldMkLst>
        <pc:graphicFrameChg chg="mod">
          <ac:chgData name="Rémy Bernard" userId="e4ac60d0-478e-414d-9b14-86268c6f9b7c" providerId="ADAL" clId="{7D6A7C08-1C04-491B-9868-E790358C5642}" dt="2021-11-10T21:26:42.518" v="1"/>
          <ac:graphicFrameMkLst>
            <pc:docMk/>
            <pc:sldMk cId="69098850" sldId="436"/>
            <ac:graphicFrameMk id="18" creationId="{00000000-0000-0000-0000-000000000000}"/>
          </ac:graphicFrameMkLst>
        </pc:graphicFrameChg>
      </pc:sldChg>
      <pc:sldChg chg="modSp mod">
        <pc:chgData name="Rémy Bernard" userId="e4ac60d0-478e-414d-9b14-86268c6f9b7c" providerId="ADAL" clId="{7D6A7C08-1C04-491B-9868-E790358C5642}" dt="2021-11-10T21:30:53.885" v="4" actId="962"/>
        <pc:sldMkLst>
          <pc:docMk/>
          <pc:sldMk cId="2110593802" sldId="437"/>
        </pc:sldMkLst>
        <pc:grpChg chg="mod">
          <ac:chgData name="Rémy Bernard" userId="e4ac60d0-478e-414d-9b14-86268c6f9b7c" providerId="ADAL" clId="{7D6A7C08-1C04-491B-9868-E790358C5642}" dt="2021-11-10T21:30:53.885" v="4" actId="962"/>
          <ac:grpSpMkLst>
            <pc:docMk/>
            <pc:sldMk cId="2110593802" sldId="437"/>
            <ac:grpSpMk id="22" creationId="{3D782A7B-08EB-4EC7-94F9-EE92AC6326B6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EB526-97D0-4F45-B00F-A5C58A267B06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B0C93F3-4767-43AF-B7FF-C819B25A9691}">
      <dgm:prSet phldrT="[Text]"/>
      <dgm:spPr/>
      <dgm:t>
        <a:bodyPr/>
        <a:lstStyle/>
        <a:p>
          <a:r>
            <a:rPr lang="en-US" dirty="0" smtClean="0"/>
            <a:t>LOB (ADM)</a:t>
          </a:r>
          <a:endParaRPr lang="en-US" dirty="0"/>
        </a:p>
      </dgm:t>
    </dgm:pt>
    <dgm:pt modelId="{A7CC4F50-3153-4AC9-A64B-FB3AC7F69A71}" type="parTrans" cxnId="{F355E45C-2BF7-4A07-940F-828C27FB6917}">
      <dgm:prSet/>
      <dgm:spPr/>
      <dgm:t>
        <a:bodyPr/>
        <a:lstStyle/>
        <a:p>
          <a:endParaRPr lang="en-US"/>
        </a:p>
      </dgm:t>
    </dgm:pt>
    <dgm:pt modelId="{F9008697-E573-4A40-A0D1-8F621CF7D18A}" type="sibTrans" cxnId="{F355E45C-2BF7-4A07-940F-828C27FB6917}">
      <dgm:prSet/>
      <dgm:spPr/>
      <dgm:t>
        <a:bodyPr/>
        <a:lstStyle/>
        <a:p>
          <a:endParaRPr lang="en-US"/>
        </a:p>
      </dgm:t>
    </dgm:pt>
    <dgm:pt modelId="{DC7CBEFE-3487-4872-B571-84F9503EABF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Division 1</a:t>
          </a:r>
          <a:endParaRPr lang="en-US" dirty="0"/>
        </a:p>
      </dgm:t>
    </dgm:pt>
    <dgm:pt modelId="{46089763-AD9B-4922-86B0-BDB090A1FDF4}" type="parTrans" cxnId="{7D4B87B4-27A5-4E76-A20B-1CA6A6013678}">
      <dgm:prSet/>
      <dgm:spPr/>
      <dgm:t>
        <a:bodyPr/>
        <a:lstStyle/>
        <a:p>
          <a:endParaRPr lang="en-US"/>
        </a:p>
      </dgm:t>
    </dgm:pt>
    <dgm:pt modelId="{CA3064AC-7960-4160-8EF3-54778E227867}" type="sibTrans" cxnId="{7D4B87B4-27A5-4E76-A20B-1CA6A6013678}">
      <dgm:prSet/>
      <dgm:spPr/>
      <dgm:t>
        <a:bodyPr/>
        <a:lstStyle/>
        <a:p>
          <a:endParaRPr lang="en-US"/>
        </a:p>
      </dgm:t>
    </dgm:pt>
    <dgm:pt modelId="{708D9C2A-936E-4D85-AFD4-168427642616}">
      <dgm:prSet phldrT="[Text]"/>
      <dgm:spPr/>
      <dgm:t>
        <a:bodyPr/>
        <a:lstStyle/>
        <a:p>
          <a:r>
            <a:rPr lang="en-US" smtClean="0"/>
            <a:t>District (DG)</a:t>
          </a:r>
          <a:endParaRPr lang="en-US" dirty="0"/>
        </a:p>
      </dgm:t>
    </dgm:pt>
    <dgm:pt modelId="{625F6B22-140E-4D13-B92D-3C257D0E7053}" type="parTrans" cxnId="{9964BA18-1B26-41BE-A11C-661318BADA8C}">
      <dgm:prSet/>
      <dgm:spPr/>
      <dgm:t>
        <a:bodyPr/>
        <a:lstStyle/>
        <a:p>
          <a:endParaRPr lang="en-US"/>
        </a:p>
      </dgm:t>
    </dgm:pt>
    <dgm:pt modelId="{C0287CCF-81E8-4B38-AF88-9015B8926607}" type="sibTrans" cxnId="{9964BA18-1B26-41BE-A11C-661318BADA8C}">
      <dgm:prSet/>
      <dgm:spPr/>
      <dgm:t>
        <a:bodyPr/>
        <a:lstStyle/>
        <a:p>
          <a:endParaRPr lang="en-US"/>
        </a:p>
      </dgm:t>
    </dgm:pt>
    <dgm:pt modelId="{BDD66A58-00A9-435C-8CBC-437916136E38}" type="pres">
      <dgm:prSet presAssocID="{4F4EB526-97D0-4F45-B00F-A5C58A267B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8AD916-1E60-4E0F-A2C2-A22BD584F9CA}" type="pres">
      <dgm:prSet presAssocID="{4B0C93F3-4767-43AF-B7FF-C819B25A9691}" presName="hierRoot1" presStyleCnt="0">
        <dgm:presLayoutVars>
          <dgm:hierBranch val="init"/>
        </dgm:presLayoutVars>
      </dgm:prSet>
      <dgm:spPr/>
    </dgm:pt>
    <dgm:pt modelId="{EFB99065-609A-40CA-93C5-89EA7C01F8F7}" type="pres">
      <dgm:prSet presAssocID="{4B0C93F3-4767-43AF-B7FF-C819B25A9691}" presName="rootComposite1" presStyleCnt="0"/>
      <dgm:spPr/>
    </dgm:pt>
    <dgm:pt modelId="{64E8B9FF-DBD2-46AD-B015-5C37ADCE3612}" type="pres">
      <dgm:prSet presAssocID="{4B0C93F3-4767-43AF-B7FF-C819B25A9691}" presName="rootText1" presStyleLbl="node0" presStyleIdx="0" presStyleCnt="1">
        <dgm:presLayoutVars>
          <dgm:chPref val="3"/>
        </dgm:presLayoutVars>
      </dgm:prSet>
      <dgm:spPr/>
    </dgm:pt>
    <dgm:pt modelId="{5C5BE982-F89D-4B34-810B-592FDDC683F5}" type="pres">
      <dgm:prSet presAssocID="{4B0C93F3-4767-43AF-B7FF-C819B25A9691}" presName="rootConnector1" presStyleLbl="node1" presStyleIdx="0" presStyleCnt="0"/>
      <dgm:spPr/>
    </dgm:pt>
    <dgm:pt modelId="{2B6A4FED-13A7-4603-85C9-FE4D23C83F31}" type="pres">
      <dgm:prSet presAssocID="{4B0C93F3-4767-43AF-B7FF-C819B25A9691}" presName="hierChild2" presStyleCnt="0"/>
      <dgm:spPr/>
    </dgm:pt>
    <dgm:pt modelId="{ABB132D5-FA63-4252-874E-C748E37FA2A2}" type="pres">
      <dgm:prSet presAssocID="{625F6B22-140E-4D13-B92D-3C257D0E7053}" presName="Name37" presStyleLbl="parChTrans1D2" presStyleIdx="0" presStyleCnt="1"/>
      <dgm:spPr/>
    </dgm:pt>
    <dgm:pt modelId="{7824D4A8-C302-43D0-A23E-A520F664B07E}" type="pres">
      <dgm:prSet presAssocID="{708D9C2A-936E-4D85-AFD4-168427642616}" presName="hierRoot2" presStyleCnt="0">
        <dgm:presLayoutVars>
          <dgm:hierBranch val="init"/>
        </dgm:presLayoutVars>
      </dgm:prSet>
      <dgm:spPr/>
    </dgm:pt>
    <dgm:pt modelId="{4E54DE3A-91B1-4D2E-BB24-DE0E980A3268}" type="pres">
      <dgm:prSet presAssocID="{708D9C2A-936E-4D85-AFD4-168427642616}" presName="rootComposite" presStyleCnt="0"/>
      <dgm:spPr/>
    </dgm:pt>
    <dgm:pt modelId="{B11AE12B-3425-4E61-B7B6-3DCE5B350A0C}" type="pres">
      <dgm:prSet presAssocID="{708D9C2A-936E-4D85-AFD4-168427642616}" presName="rootText" presStyleLbl="node2" presStyleIdx="0" presStyleCnt="1">
        <dgm:presLayoutVars>
          <dgm:chPref val="3"/>
        </dgm:presLayoutVars>
      </dgm:prSet>
      <dgm:spPr/>
    </dgm:pt>
    <dgm:pt modelId="{C21C9256-7A85-47FA-B270-1B2016623C3F}" type="pres">
      <dgm:prSet presAssocID="{708D9C2A-936E-4D85-AFD4-168427642616}" presName="rootConnector" presStyleLbl="node2" presStyleIdx="0" presStyleCnt="1"/>
      <dgm:spPr/>
    </dgm:pt>
    <dgm:pt modelId="{9F717F76-9360-4520-928C-736AB0CF11A1}" type="pres">
      <dgm:prSet presAssocID="{708D9C2A-936E-4D85-AFD4-168427642616}" presName="hierChild4" presStyleCnt="0"/>
      <dgm:spPr/>
    </dgm:pt>
    <dgm:pt modelId="{69E61B16-9004-4549-AD7A-065B79A49656}" type="pres">
      <dgm:prSet presAssocID="{46089763-AD9B-4922-86B0-BDB090A1FDF4}" presName="Name37" presStyleLbl="parChTrans1D3" presStyleIdx="0" presStyleCnt="1"/>
      <dgm:spPr/>
    </dgm:pt>
    <dgm:pt modelId="{6A1DE999-08D3-43E2-8009-3450D2BC5DB0}" type="pres">
      <dgm:prSet presAssocID="{DC7CBEFE-3487-4872-B571-84F9503EABF8}" presName="hierRoot2" presStyleCnt="0">
        <dgm:presLayoutVars>
          <dgm:hierBranch val="init"/>
        </dgm:presLayoutVars>
      </dgm:prSet>
      <dgm:spPr/>
    </dgm:pt>
    <dgm:pt modelId="{E9903170-3423-43FB-9F49-35A982C27431}" type="pres">
      <dgm:prSet presAssocID="{DC7CBEFE-3487-4872-B571-84F9503EABF8}" presName="rootComposite" presStyleCnt="0"/>
      <dgm:spPr/>
    </dgm:pt>
    <dgm:pt modelId="{42275678-E8A9-4238-AE9D-97A623266922}" type="pres">
      <dgm:prSet presAssocID="{DC7CBEFE-3487-4872-B571-84F9503EABF8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DC0DA8-3335-4CA7-AD7D-AB5B34C5F99C}" type="pres">
      <dgm:prSet presAssocID="{DC7CBEFE-3487-4872-B571-84F9503EABF8}" presName="rootConnector" presStyleLbl="node3" presStyleIdx="0" presStyleCnt="1"/>
      <dgm:spPr/>
    </dgm:pt>
    <dgm:pt modelId="{EEFCD5CD-6E4C-403B-82FF-7F618C133FD0}" type="pres">
      <dgm:prSet presAssocID="{DC7CBEFE-3487-4872-B571-84F9503EABF8}" presName="hierChild4" presStyleCnt="0"/>
      <dgm:spPr/>
    </dgm:pt>
    <dgm:pt modelId="{3A39D256-D5B1-462E-AD22-CB91C4376963}" type="pres">
      <dgm:prSet presAssocID="{DC7CBEFE-3487-4872-B571-84F9503EABF8}" presName="hierChild5" presStyleCnt="0"/>
      <dgm:spPr/>
    </dgm:pt>
    <dgm:pt modelId="{4D2F05C1-852E-457D-A468-69B5E8DFF08C}" type="pres">
      <dgm:prSet presAssocID="{708D9C2A-936E-4D85-AFD4-168427642616}" presName="hierChild5" presStyleCnt="0"/>
      <dgm:spPr/>
    </dgm:pt>
    <dgm:pt modelId="{C4E82BB4-BE91-4DCB-90FE-61E36CFB241D}" type="pres">
      <dgm:prSet presAssocID="{4B0C93F3-4767-43AF-B7FF-C819B25A9691}" presName="hierChild3" presStyleCnt="0"/>
      <dgm:spPr/>
    </dgm:pt>
  </dgm:ptLst>
  <dgm:cxnLst>
    <dgm:cxn modelId="{E9C9725A-93FA-4C39-8DE8-03C4B86B6334}" type="presOf" srcId="{708D9C2A-936E-4D85-AFD4-168427642616}" destId="{B11AE12B-3425-4E61-B7B6-3DCE5B350A0C}" srcOrd="0" destOrd="0" presId="urn:microsoft.com/office/officeart/2005/8/layout/orgChart1"/>
    <dgm:cxn modelId="{C361F923-FB7C-4C42-9E86-887C879C6675}" type="presOf" srcId="{46089763-AD9B-4922-86B0-BDB090A1FDF4}" destId="{69E61B16-9004-4549-AD7A-065B79A49656}" srcOrd="0" destOrd="0" presId="urn:microsoft.com/office/officeart/2005/8/layout/orgChart1"/>
    <dgm:cxn modelId="{49A77E71-D49D-456D-8F29-C0F869E756E4}" type="presOf" srcId="{4B0C93F3-4767-43AF-B7FF-C819B25A9691}" destId="{64E8B9FF-DBD2-46AD-B015-5C37ADCE3612}" srcOrd="0" destOrd="0" presId="urn:microsoft.com/office/officeart/2005/8/layout/orgChart1"/>
    <dgm:cxn modelId="{8BCDF1A0-26EA-48DE-ADCC-790DE3807A83}" type="presOf" srcId="{708D9C2A-936E-4D85-AFD4-168427642616}" destId="{C21C9256-7A85-47FA-B270-1B2016623C3F}" srcOrd="1" destOrd="0" presId="urn:microsoft.com/office/officeart/2005/8/layout/orgChart1"/>
    <dgm:cxn modelId="{F500AC23-D4A1-4F4C-A6B0-E80B5E468A56}" type="presOf" srcId="{4F4EB526-97D0-4F45-B00F-A5C58A267B06}" destId="{BDD66A58-00A9-435C-8CBC-437916136E38}" srcOrd="0" destOrd="0" presId="urn:microsoft.com/office/officeart/2005/8/layout/orgChart1"/>
    <dgm:cxn modelId="{9964BA18-1B26-41BE-A11C-661318BADA8C}" srcId="{4B0C93F3-4767-43AF-B7FF-C819B25A9691}" destId="{708D9C2A-936E-4D85-AFD4-168427642616}" srcOrd="0" destOrd="0" parTransId="{625F6B22-140E-4D13-B92D-3C257D0E7053}" sibTransId="{C0287CCF-81E8-4B38-AF88-9015B8926607}"/>
    <dgm:cxn modelId="{F355E45C-2BF7-4A07-940F-828C27FB6917}" srcId="{4F4EB526-97D0-4F45-B00F-A5C58A267B06}" destId="{4B0C93F3-4767-43AF-B7FF-C819B25A9691}" srcOrd="0" destOrd="0" parTransId="{A7CC4F50-3153-4AC9-A64B-FB3AC7F69A71}" sibTransId="{F9008697-E573-4A40-A0D1-8F621CF7D18A}"/>
    <dgm:cxn modelId="{E3C13251-8B8A-4255-8E51-02B9E45BC9E5}" type="presOf" srcId="{DC7CBEFE-3487-4872-B571-84F9503EABF8}" destId="{42275678-E8A9-4238-AE9D-97A623266922}" srcOrd="0" destOrd="0" presId="urn:microsoft.com/office/officeart/2005/8/layout/orgChart1"/>
    <dgm:cxn modelId="{4DB5EEE0-664C-4C16-911F-46E852697F49}" type="presOf" srcId="{625F6B22-140E-4D13-B92D-3C257D0E7053}" destId="{ABB132D5-FA63-4252-874E-C748E37FA2A2}" srcOrd="0" destOrd="0" presId="urn:microsoft.com/office/officeart/2005/8/layout/orgChart1"/>
    <dgm:cxn modelId="{DDB7A698-65E0-46E7-8177-85FFA43155A1}" type="presOf" srcId="{4B0C93F3-4767-43AF-B7FF-C819B25A9691}" destId="{5C5BE982-F89D-4B34-810B-592FDDC683F5}" srcOrd="1" destOrd="0" presId="urn:microsoft.com/office/officeart/2005/8/layout/orgChart1"/>
    <dgm:cxn modelId="{6D73B550-5F91-4DD9-BF5C-ACE84F33370F}" type="presOf" srcId="{DC7CBEFE-3487-4872-B571-84F9503EABF8}" destId="{16DC0DA8-3335-4CA7-AD7D-AB5B34C5F99C}" srcOrd="1" destOrd="0" presId="urn:microsoft.com/office/officeart/2005/8/layout/orgChart1"/>
    <dgm:cxn modelId="{7D4B87B4-27A5-4E76-A20B-1CA6A6013678}" srcId="{708D9C2A-936E-4D85-AFD4-168427642616}" destId="{DC7CBEFE-3487-4872-B571-84F9503EABF8}" srcOrd="0" destOrd="0" parTransId="{46089763-AD9B-4922-86B0-BDB090A1FDF4}" sibTransId="{CA3064AC-7960-4160-8EF3-54778E227867}"/>
    <dgm:cxn modelId="{28C25152-31A4-4F63-B39B-B266A9D47C1F}" type="presParOf" srcId="{BDD66A58-00A9-435C-8CBC-437916136E38}" destId="{768AD916-1E60-4E0F-A2C2-A22BD584F9CA}" srcOrd="0" destOrd="0" presId="urn:microsoft.com/office/officeart/2005/8/layout/orgChart1"/>
    <dgm:cxn modelId="{20743FF0-51FB-44E0-B1D1-130BDF99E693}" type="presParOf" srcId="{768AD916-1E60-4E0F-A2C2-A22BD584F9CA}" destId="{EFB99065-609A-40CA-93C5-89EA7C01F8F7}" srcOrd="0" destOrd="0" presId="urn:microsoft.com/office/officeart/2005/8/layout/orgChart1"/>
    <dgm:cxn modelId="{7552807A-C900-497E-A0D0-2F98C089EA1E}" type="presParOf" srcId="{EFB99065-609A-40CA-93C5-89EA7C01F8F7}" destId="{64E8B9FF-DBD2-46AD-B015-5C37ADCE3612}" srcOrd="0" destOrd="0" presId="urn:microsoft.com/office/officeart/2005/8/layout/orgChart1"/>
    <dgm:cxn modelId="{8F6C22F0-67C8-4209-981E-1FFE6F3C7CCF}" type="presParOf" srcId="{EFB99065-609A-40CA-93C5-89EA7C01F8F7}" destId="{5C5BE982-F89D-4B34-810B-592FDDC683F5}" srcOrd="1" destOrd="0" presId="urn:microsoft.com/office/officeart/2005/8/layout/orgChart1"/>
    <dgm:cxn modelId="{F8237E6B-46EC-4B69-8838-DBF321404484}" type="presParOf" srcId="{768AD916-1E60-4E0F-A2C2-A22BD584F9CA}" destId="{2B6A4FED-13A7-4603-85C9-FE4D23C83F31}" srcOrd="1" destOrd="0" presId="urn:microsoft.com/office/officeart/2005/8/layout/orgChart1"/>
    <dgm:cxn modelId="{F50891A1-AF4C-47CD-BD65-FFBC32AEC32F}" type="presParOf" srcId="{2B6A4FED-13A7-4603-85C9-FE4D23C83F31}" destId="{ABB132D5-FA63-4252-874E-C748E37FA2A2}" srcOrd="0" destOrd="0" presId="urn:microsoft.com/office/officeart/2005/8/layout/orgChart1"/>
    <dgm:cxn modelId="{209CD697-69D8-4DA7-B1E2-87C6AA289773}" type="presParOf" srcId="{2B6A4FED-13A7-4603-85C9-FE4D23C83F31}" destId="{7824D4A8-C302-43D0-A23E-A520F664B07E}" srcOrd="1" destOrd="0" presId="urn:microsoft.com/office/officeart/2005/8/layout/orgChart1"/>
    <dgm:cxn modelId="{DDE5F31A-BBA5-413A-AFE2-A06A4D4E2FFE}" type="presParOf" srcId="{7824D4A8-C302-43D0-A23E-A520F664B07E}" destId="{4E54DE3A-91B1-4D2E-BB24-DE0E980A3268}" srcOrd="0" destOrd="0" presId="urn:microsoft.com/office/officeart/2005/8/layout/orgChart1"/>
    <dgm:cxn modelId="{D84BCBCE-C4FA-48C8-9427-BC6F8A5B692A}" type="presParOf" srcId="{4E54DE3A-91B1-4D2E-BB24-DE0E980A3268}" destId="{B11AE12B-3425-4E61-B7B6-3DCE5B350A0C}" srcOrd="0" destOrd="0" presId="urn:microsoft.com/office/officeart/2005/8/layout/orgChart1"/>
    <dgm:cxn modelId="{3CD1C2C9-62B0-4B15-98C3-AE1AE5F94464}" type="presParOf" srcId="{4E54DE3A-91B1-4D2E-BB24-DE0E980A3268}" destId="{C21C9256-7A85-47FA-B270-1B2016623C3F}" srcOrd="1" destOrd="0" presId="urn:microsoft.com/office/officeart/2005/8/layout/orgChart1"/>
    <dgm:cxn modelId="{0F5AF29A-E40C-4CE9-815B-ABE0C25518EA}" type="presParOf" srcId="{7824D4A8-C302-43D0-A23E-A520F664B07E}" destId="{9F717F76-9360-4520-928C-736AB0CF11A1}" srcOrd="1" destOrd="0" presId="urn:microsoft.com/office/officeart/2005/8/layout/orgChart1"/>
    <dgm:cxn modelId="{C78314C9-8241-4045-943E-7C321B1C9569}" type="presParOf" srcId="{9F717F76-9360-4520-928C-736AB0CF11A1}" destId="{69E61B16-9004-4549-AD7A-065B79A49656}" srcOrd="0" destOrd="0" presId="urn:microsoft.com/office/officeart/2005/8/layout/orgChart1"/>
    <dgm:cxn modelId="{E6B19FF0-DD26-4A62-AEFC-6B253D102087}" type="presParOf" srcId="{9F717F76-9360-4520-928C-736AB0CF11A1}" destId="{6A1DE999-08D3-43E2-8009-3450D2BC5DB0}" srcOrd="1" destOrd="0" presId="urn:microsoft.com/office/officeart/2005/8/layout/orgChart1"/>
    <dgm:cxn modelId="{800B366D-71EF-4B44-8A74-FC49A8DCDE8B}" type="presParOf" srcId="{6A1DE999-08D3-43E2-8009-3450D2BC5DB0}" destId="{E9903170-3423-43FB-9F49-35A982C27431}" srcOrd="0" destOrd="0" presId="urn:microsoft.com/office/officeart/2005/8/layout/orgChart1"/>
    <dgm:cxn modelId="{7DBE1F46-15C1-4391-8BAB-0C617D7BA2CA}" type="presParOf" srcId="{E9903170-3423-43FB-9F49-35A982C27431}" destId="{42275678-E8A9-4238-AE9D-97A623266922}" srcOrd="0" destOrd="0" presId="urn:microsoft.com/office/officeart/2005/8/layout/orgChart1"/>
    <dgm:cxn modelId="{0B3AFF66-EC9E-4EA3-A688-20B9155E3996}" type="presParOf" srcId="{E9903170-3423-43FB-9F49-35A982C27431}" destId="{16DC0DA8-3335-4CA7-AD7D-AB5B34C5F99C}" srcOrd="1" destOrd="0" presId="urn:microsoft.com/office/officeart/2005/8/layout/orgChart1"/>
    <dgm:cxn modelId="{0DB11B05-4A5B-4316-8493-AB18D7FA3236}" type="presParOf" srcId="{6A1DE999-08D3-43E2-8009-3450D2BC5DB0}" destId="{EEFCD5CD-6E4C-403B-82FF-7F618C133FD0}" srcOrd="1" destOrd="0" presId="urn:microsoft.com/office/officeart/2005/8/layout/orgChart1"/>
    <dgm:cxn modelId="{7B3FD3A8-FF32-4993-AC24-78D6E01C1E02}" type="presParOf" srcId="{6A1DE999-08D3-43E2-8009-3450D2BC5DB0}" destId="{3A39D256-D5B1-462E-AD22-CB91C4376963}" srcOrd="2" destOrd="0" presId="urn:microsoft.com/office/officeart/2005/8/layout/orgChart1"/>
    <dgm:cxn modelId="{42B469DF-9AF5-4922-9B34-0F31078393A0}" type="presParOf" srcId="{7824D4A8-C302-43D0-A23E-A520F664B07E}" destId="{4D2F05C1-852E-457D-A468-69B5E8DFF08C}" srcOrd="2" destOrd="0" presId="urn:microsoft.com/office/officeart/2005/8/layout/orgChart1"/>
    <dgm:cxn modelId="{77EA309A-757D-4765-84AF-35F1AAAD8160}" type="presParOf" srcId="{768AD916-1E60-4E0F-A2C2-A22BD584F9CA}" destId="{C4E82BB4-BE91-4DCB-90FE-61E36CFB24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729806-6B5C-41AD-B692-8E7463D2755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8F5931-7D7D-4546-84DC-B98712CF4D3E}">
      <dgm:prSet phldrT="[Text]"/>
      <dgm:spPr/>
      <dgm:t>
        <a:bodyPr/>
        <a:lstStyle/>
        <a:p>
          <a:r>
            <a:rPr lang="en-US" dirty="0" smtClean="0"/>
            <a:t>IITB</a:t>
          </a:r>
          <a:endParaRPr lang="en-US" dirty="0"/>
        </a:p>
      </dgm:t>
    </dgm:pt>
    <dgm:pt modelId="{7F1502D1-9C6E-4078-8577-B46F0DAB2BC3}" type="parTrans" cxnId="{977D7C7B-3F1C-41F5-B3AB-9B641E985606}">
      <dgm:prSet/>
      <dgm:spPr/>
      <dgm:t>
        <a:bodyPr/>
        <a:lstStyle/>
        <a:p>
          <a:endParaRPr lang="en-US"/>
        </a:p>
      </dgm:t>
    </dgm:pt>
    <dgm:pt modelId="{895FD6D6-4CFD-4C14-A842-F1A22C155EFD}" type="sibTrans" cxnId="{977D7C7B-3F1C-41F5-B3AB-9B641E985606}">
      <dgm:prSet/>
      <dgm:spPr/>
      <dgm:t>
        <a:bodyPr/>
        <a:lstStyle/>
        <a:p>
          <a:endParaRPr lang="en-US"/>
        </a:p>
      </dgm:t>
    </dgm:pt>
    <dgm:pt modelId="{068218E8-E65C-48EA-A24C-DF2F3D02110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Division 1</a:t>
          </a:r>
          <a:endParaRPr lang="en-US" dirty="0"/>
        </a:p>
      </dgm:t>
    </dgm:pt>
    <dgm:pt modelId="{0A79DB54-16C5-4E43-8B1A-F8F380488E1A}" type="parTrans" cxnId="{F5762806-0DC4-4E06-A539-E99CCEC1EA7F}">
      <dgm:prSet/>
      <dgm:spPr/>
      <dgm:t>
        <a:bodyPr/>
        <a:lstStyle/>
        <a:p>
          <a:endParaRPr lang="en-US"/>
        </a:p>
      </dgm:t>
    </dgm:pt>
    <dgm:pt modelId="{14C5BDFA-EA96-41BE-9B5E-FDFBFA116692}" type="sibTrans" cxnId="{F5762806-0DC4-4E06-A539-E99CCEC1EA7F}">
      <dgm:prSet/>
      <dgm:spPr/>
      <dgm:t>
        <a:bodyPr/>
        <a:lstStyle/>
        <a:p>
          <a:endParaRPr lang="en-US"/>
        </a:p>
      </dgm:t>
    </dgm:pt>
    <dgm:pt modelId="{48A06859-F4A7-4F23-BF0A-E74F76614F24}">
      <dgm:prSet phldrT="[Text]"/>
      <dgm:spPr>
        <a:solidFill>
          <a:srgbClr val="5383BE"/>
        </a:solidFill>
      </dgm:spPr>
      <dgm:t>
        <a:bodyPr/>
        <a:lstStyle/>
        <a:p>
          <a:r>
            <a:rPr lang="en-US" dirty="0" smtClean="0"/>
            <a:t>District (DG)</a:t>
          </a:r>
          <a:endParaRPr lang="en-US" dirty="0"/>
        </a:p>
      </dgm:t>
    </dgm:pt>
    <dgm:pt modelId="{8D292BB1-77DD-4AFA-ADCA-C7D03B0ED835}" type="parTrans" cxnId="{2D6AEB7A-4F53-4DE8-966A-0C416E310F7E}">
      <dgm:prSet/>
      <dgm:spPr/>
      <dgm:t>
        <a:bodyPr/>
        <a:lstStyle/>
        <a:p>
          <a:endParaRPr lang="en-US"/>
        </a:p>
      </dgm:t>
    </dgm:pt>
    <dgm:pt modelId="{820EBD6E-1A19-429C-AA41-8693A3E2F346}" type="sibTrans" cxnId="{2D6AEB7A-4F53-4DE8-966A-0C416E310F7E}">
      <dgm:prSet/>
      <dgm:spPr/>
      <dgm:t>
        <a:bodyPr/>
        <a:lstStyle/>
        <a:p>
          <a:endParaRPr lang="en-US"/>
        </a:p>
      </dgm:t>
    </dgm:pt>
    <dgm:pt modelId="{B3362725-011E-49E3-BA3E-B46709D35E3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Division 2</a:t>
          </a:r>
          <a:endParaRPr lang="en-US" dirty="0"/>
        </a:p>
      </dgm:t>
    </dgm:pt>
    <dgm:pt modelId="{F8FCAEC4-0F25-428B-8BBE-EA1849633E7F}" type="parTrans" cxnId="{86526288-880A-4636-9618-C4051D06C05D}">
      <dgm:prSet/>
      <dgm:spPr/>
      <dgm:t>
        <a:bodyPr/>
        <a:lstStyle/>
        <a:p>
          <a:endParaRPr lang="en-US"/>
        </a:p>
      </dgm:t>
    </dgm:pt>
    <dgm:pt modelId="{4FD9F6E3-7064-43F1-AD35-4F903110EF26}" type="sibTrans" cxnId="{86526288-880A-4636-9618-C4051D06C05D}">
      <dgm:prSet/>
      <dgm:spPr/>
      <dgm:t>
        <a:bodyPr/>
        <a:lstStyle/>
        <a:p>
          <a:endParaRPr lang="en-US"/>
        </a:p>
      </dgm:t>
    </dgm:pt>
    <dgm:pt modelId="{232CEE47-1236-4B9B-845B-09B5A8B72B0C}">
      <dgm:prSet phldrT="[Text]"/>
      <dgm:spPr/>
      <dgm:t>
        <a:bodyPr/>
        <a:lstStyle/>
        <a:p>
          <a:r>
            <a:rPr lang="en-US" dirty="0" smtClean="0"/>
            <a:t>District (DG)</a:t>
          </a:r>
          <a:endParaRPr lang="en-US" dirty="0"/>
        </a:p>
      </dgm:t>
    </dgm:pt>
    <dgm:pt modelId="{5C657DCC-F2BD-4523-85B8-C77AD29E47AD}" type="parTrans" cxnId="{7F219370-3168-44A4-9559-B47D79C45991}">
      <dgm:prSet/>
      <dgm:spPr/>
      <dgm:t>
        <a:bodyPr/>
        <a:lstStyle/>
        <a:p>
          <a:endParaRPr lang="en-US"/>
        </a:p>
      </dgm:t>
    </dgm:pt>
    <dgm:pt modelId="{4C2DC8B3-9A83-4AFC-B618-40613C4EECA3}" type="sibTrans" cxnId="{7F219370-3168-44A4-9559-B47D79C45991}">
      <dgm:prSet/>
      <dgm:spPr/>
      <dgm:t>
        <a:bodyPr/>
        <a:lstStyle/>
        <a:p>
          <a:endParaRPr lang="en-US"/>
        </a:p>
      </dgm:t>
    </dgm:pt>
    <dgm:pt modelId="{F77D27D2-4D6B-4BAB-AD93-2D63F2FCC4AA}" type="pres">
      <dgm:prSet presAssocID="{36729806-6B5C-41AD-B692-8E7463D275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37C910-20B6-40DF-9E85-054BB621A708}" type="pres">
      <dgm:prSet presAssocID="{1B8F5931-7D7D-4546-84DC-B98712CF4D3E}" presName="hierRoot1" presStyleCnt="0">
        <dgm:presLayoutVars>
          <dgm:hierBranch/>
        </dgm:presLayoutVars>
      </dgm:prSet>
      <dgm:spPr/>
    </dgm:pt>
    <dgm:pt modelId="{ECF2B3F4-78C0-475C-9058-25664C8F1279}" type="pres">
      <dgm:prSet presAssocID="{1B8F5931-7D7D-4546-84DC-B98712CF4D3E}" presName="rootComposite1" presStyleCnt="0"/>
      <dgm:spPr/>
    </dgm:pt>
    <dgm:pt modelId="{6D653CD4-7755-42FB-971D-697A1A04A652}" type="pres">
      <dgm:prSet presAssocID="{1B8F5931-7D7D-4546-84DC-B98712CF4D3E}" presName="rootText1" presStyleLbl="node0" presStyleIdx="0" presStyleCnt="1">
        <dgm:presLayoutVars>
          <dgm:chPref val="3"/>
        </dgm:presLayoutVars>
      </dgm:prSet>
      <dgm:spPr/>
    </dgm:pt>
    <dgm:pt modelId="{DA5EC3C0-C4F1-4479-A106-C88E544CA267}" type="pres">
      <dgm:prSet presAssocID="{1B8F5931-7D7D-4546-84DC-B98712CF4D3E}" presName="rootConnector1" presStyleLbl="node1" presStyleIdx="0" presStyleCnt="0"/>
      <dgm:spPr/>
    </dgm:pt>
    <dgm:pt modelId="{6B42059F-E2AD-45A0-A92D-387DB63EA652}" type="pres">
      <dgm:prSet presAssocID="{1B8F5931-7D7D-4546-84DC-B98712CF4D3E}" presName="hierChild2" presStyleCnt="0"/>
      <dgm:spPr/>
    </dgm:pt>
    <dgm:pt modelId="{CCF51256-CE88-42DE-835A-0087BB43D8E5}" type="pres">
      <dgm:prSet presAssocID="{5C657DCC-F2BD-4523-85B8-C77AD29E47AD}" presName="Name35" presStyleLbl="parChTrans1D2" presStyleIdx="0" presStyleCnt="2"/>
      <dgm:spPr/>
    </dgm:pt>
    <dgm:pt modelId="{516FF9DE-F975-475D-970E-9E6A348E3310}" type="pres">
      <dgm:prSet presAssocID="{232CEE47-1236-4B9B-845B-09B5A8B72B0C}" presName="hierRoot2" presStyleCnt="0">
        <dgm:presLayoutVars>
          <dgm:hierBranch val="init"/>
        </dgm:presLayoutVars>
      </dgm:prSet>
      <dgm:spPr/>
    </dgm:pt>
    <dgm:pt modelId="{A76C283C-CFC0-44F7-9E64-BC2244CFCD37}" type="pres">
      <dgm:prSet presAssocID="{232CEE47-1236-4B9B-845B-09B5A8B72B0C}" presName="rootComposite" presStyleCnt="0"/>
      <dgm:spPr/>
    </dgm:pt>
    <dgm:pt modelId="{61520762-8C18-4C8D-9833-24A71536BB6F}" type="pres">
      <dgm:prSet presAssocID="{232CEE47-1236-4B9B-845B-09B5A8B72B0C}" presName="rootText" presStyleLbl="node2" presStyleIdx="0" presStyleCnt="2">
        <dgm:presLayoutVars>
          <dgm:chPref val="3"/>
        </dgm:presLayoutVars>
      </dgm:prSet>
      <dgm:spPr/>
    </dgm:pt>
    <dgm:pt modelId="{ADCB3B5E-6C47-4CEC-9EE9-FFD166003DB4}" type="pres">
      <dgm:prSet presAssocID="{232CEE47-1236-4B9B-845B-09B5A8B72B0C}" presName="rootConnector" presStyleLbl="node2" presStyleIdx="0" presStyleCnt="2"/>
      <dgm:spPr/>
    </dgm:pt>
    <dgm:pt modelId="{91590F30-C9A2-450A-8D28-C5056B7784AE}" type="pres">
      <dgm:prSet presAssocID="{232CEE47-1236-4B9B-845B-09B5A8B72B0C}" presName="hierChild4" presStyleCnt="0"/>
      <dgm:spPr/>
    </dgm:pt>
    <dgm:pt modelId="{C3553D5C-D65C-4117-9BAF-BC8F1B3ADC1E}" type="pres">
      <dgm:prSet presAssocID="{0A79DB54-16C5-4E43-8B1A-F8F380488E1A}" presName="Name37" presStyleLbl="parChTrans1D3" presStyleIdx="0" presStyleCnt="2"/>
      <dgm:spPr/>
    </dgm:pt>
    <dgm:pt modelId="{90F1E1E4-B57B-4FB2-A596-C46ABF94EA3D}" type="pres">
      <dgm:prSet presAssocID="{068218E8-E65C-48EA-A24C-DF2F3D021102}" presName="hierRoot2" presStyleCnt="0">
        <dgm:presLayoutVars>
          <dgm:hierBranch val="init"/>
        </dgm:presLayoutVars>
      </dgm:prSet>
      <dgm:spPr/>
    </dgm:pt>
    <dgm:pt modelId="{F8F1A96C-7525-469A-ADBE-F63E343846DD}" type="pres">
      <dgm:prSet presAssocID="{068218E8-E65C-48EA-A24C-DF2F3D021102}" presName="rootComposite" presStyleCnt="0"/>
      <dgm:spPr/>
    </dgm:pt>
    <dgm:pt modelId="{FD0F3EC8-DE21-4612-8EB1-220CEB854A8D}" type="pres">
      <dgm:prSet presAssocID="{068218E8-E65C-48EA-A24C-DF2F3D02110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A2C500-F214-4178-816C-74FBAAA85D01}" type="pres">
      <dgm:prSet presAssocID="{068218E8-E65C-48EA-A24C-DF2F3D021102}" presName="rootConnector" presStyleLbl="node3" presStyleIdx="0" presStyleCnt="2"/>
      <dgm:spPr/>
    </dgm:pt>
    <dgm:pt modelId="{4579CA23-F29E-4C99-86F4-F188D431638C}" type="pres">
      <dgm:prSet presAssocID="{068218E8-E65C-48EA-A24C-DF2F3D021102}" presName="hierChild4" presStyleCnt="0"/>
      <dgm:spPr/>
    </dgm:pt>
    <dgm:pt modelId="{53025438-B8B7-492D-9712-81E31070230D}" type="pres">
      <dgm:prSet presAssocID="{068218E8-E65C-48EA-A24C-DF2F3D021102}" presName="hierChild5" presStyleCnt="0"/>
      <dgm:spPr/>
    </dgm:pt>
    <dgm:pt modelId="{755DE5A2-3190-44AE-91E8-6D643F5DBCE6}" type="pres">
      <dgm:prSet presAssocID="{232CEE47-1236-4B9B-845B-09B5A8B72B0C}" presName="hierChild5" presStyleCnt="0"/>
      <dgm:spPr/>
    </dgm:pt>
    <dgm:pt modelId="{4E4FDC45-04F0-4D26-95FD-86371864AB74}" type="pres">
      <dgm:prSet presAssocID="{8D292BB1-77DD-4AFA-ADCA-C7D03B0ED835}" presName="Name35" presStyleLbl="parChTrans1D2" presStyleIdx="1" presStyleCnt="2"/>
      <dgm:spPr/>
    </dgm:pt>
    <dgm:pt modelId="{F6EDB15F-438F-4ADA-BAED-02B8F3A890EB}" type="pres">
      <dgm:prSet presAssocID="{48A06859-F4A7-4F23-BF0A-E74F76614F24}" presName="hierRoot2" presStyleCnt="0">
        <dgm:presLayoutVars>
          <dgm:hierBranch val="r"/>
        </dgm:presLayoutVars>
      </dgm:prSet>
      <dgm:spPr/>
    </dgm:pt>
    <dgm:pt modelId="{0F502E9D-9EE4-47B3-95C5-7914C415F098}" type="pres">
      <dgm:prSet presAssocID="{48A06859-F4A7-4F23-BF0A-E74F76614F24}" presName="rootComposite" presStyleCnt="0"/>
      <dgm:spPr/>
    </dgm:pt>
    <dgm:pt modelId="{5759C07B-78CA-42B9-BCBC-AADC7B809B60}" type="pres">
      <dgm:prSet presAssocID="{48A06859-F4A7-4F23-BF0A-E74F76614F2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2DBC92-02EB-4767-AB84-CCF1723F2517}" type="pres">
      <dgm:prSet presAssocID="{48A06859-F4A7-4F23-BF0A-E74F76614F24}" presName="rootConnector" presStyleLbl="node2" presStyleIdx="1" presStyleCnt="2"/>
      <dgm:spPr/>
    </dgm:pt>
    <dgm:pt modelId="{62C18F96-B107-4AF3-8456-DF1C7277C12B}" type="pres">
      <dgm:prSet presAssocID="{48A06859-F4A7-4F23-BF0A-E74F76614F24}" presName="hierChild4" presStyleCnt="0"/>
      <dgm:spPr/>
    </dgm:pt>
    <dgm:pt modelId="{859DF450-3428-4BCF-B9EC-9B1631465E2F}" type="pres">
      <dgm:prSet presAssocID="{F8FCAEC4-0F25-428B-8BBE-EA1849633E7F}" presName="Name50" presStyleLbl="parChTrans1D3" presStyleIdx="1" presStyleCnt="2"/>
      <dgm:spPr/>
    </dgm:pt>
    <dgm:pt modelId="{15157D8F-0ABC-4B72-AD63-E11946ACB1FA}" type="pres">
      <dgm:prSet presAssocID="{B3362725-011E-49E3-BA3E-B46709D35E3C}" presName="hierRoot2" presStyleCnt="0">
        <dgm:presLayoutVars>
          <dgm:hierBranch val="init"/>
        </dgm:presLayoutVars>
      </dgm:prSet>
      <dgm:spPr/>
    </dgm:pt>
    <dgm:pt modelId="{3B7FE25E-9263-44E2-971A-EA44D10AC30A}" type="pres">
      <dgm:prSet presAssocID="{B3362725-011E-49E3-BA3E-B46709D35E3C}" presName="rootComposite" presStyleCnt="0"/>
      <dgm:spPr/>
    </dgm:pt>
    <dgm:pt modelId="{8F8C30A8-D04A-4166-99D9-C22C732E7D8E}" type="pres">
      <dgm:prSet presAssocID="{B3362725-011E-49E3-BA3E-B46709D35E3C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A9E274-65BA-4028-90FA-0D0CBEADDD28}" type="pres">
      <dgm:prSet presAssocID="{B3362725-011E-49E3-BA3E-B46709D35E3C}" presName="rootConnector" presStyleLbl="node3" presStyleIdx="1" presStyleCnt="2"/>
      <dgm:spPr/>
    </dgm:pt>
    <dgm:pt modelId="{959D5C8E-2970-4D14-BA2E-23E1AFBA404D}" type="pres">
      <dgm:prSet presAssocID="{B3362725-011E-49E3-BA3E-B46709D35E3C}" presName="hierChild4" presStyleCnt="0"/>
      <dgm:spPr/>
    </dgm:pt>
    <dgm:pt modelId="{67ACEBEA-B3E7-4792-8CAF-5A31DF608F23}" type="pres">
      <dgm:prSet presAssocID="{B3362725-011E-49E3-BA3E-B46709D35E3C}" presName="hierChild5" presStyleCnt="0"/>
      <dgm:spPr/>
    </dgm:pt>
    <dgm:pt modelId="{AA0CEFB1-D22D-416B-8DD6-4F58C9B0A09E}" type="pres">
      <dgm:prSet presAssocID="{48A06859-F4A7-4F23-BF0A-E74F76614F24}" presName="hierChild5" presStyleCnt="0"/>
      <dgm:spPr/>
    </dgm:pt>
    <dgm:pt modelId="{BF4FF94F-DA30-49C3-A20A-A52580CFF6E6}" type="pres">
      <dgm:prSet presAssocID="{1B8F5931-7D7D-4546-84DC-B98712CF4D3E}" presName="hierChild3" presStyleCnt="0"/>
      <dgm:spPr/>
    </dgm:pt>
  </dgm:ptLst>
  <dgm:cxnLst>
    <dgm:cxn modelId="{E5C3A4F1-CA36-4940-A208-C21F12C5BE53}" type="presOf" srcId="{1B8F5931-7D7D-4546-84DC-B98712CF4D3E}" destId="{DA5EC3C0-C4F1-4479-A106-C88E544CA267}" srcOrd="1" destOrd="0" presId="urn:microsoft.com/office/officeart/2005/8/layout/orgChart1"/>
    <dgm:cxn modelId="{86526288-880A-4636-9618-C4051D06C05D}" srcId="{48A06859-F4A7-4F23-BF0A-E74F76614F24}" destId="{B3362725-011E-49E3-BA3E-B46709D35E3C}" srcOrd="0" destOrd="0" parTransId="{F8FCAEC4-0F25-428B-8BBE-EA1849633E7F}" sibTransId="{4FD9F6E3-7064-43F1-AD35-4F903110EF26}"/>
    <dgm:cxn modelId="{A22377A4-AC0D-4173-A860-E1D04E5F8251}" type="presOf" srcId="{068218E8-E65C-48EA-A24C-DF2F3D021102}" destId="{DCA2C500-F214-4178-816C-74FBAAA85D01}" srcOrd="1" destOrd="0" presId="urn:microsoft.com/office/officeart/2005/8/layout/orgChart1"/>
    <dgm:cxn modelId="{2D6AEB7A-4F53-4DE8-966A-0C416E310F7E}" srcId="{1B8F5931-7D7D-4546-84DC-B98712CF4D3E}" destId="{48A06859-F4A7-4F23-BF0A-E74F76614F24}" srcOrd="1" destOrd="0" parTransId="{8D292BB1-77DD-4AFA-ADCA-C7D03B0ED835}" sibTransId="{820EBD6E-1A19-429C-AA41-8693A3E2F346}"/>
    <dgm:cxn modelId="{CEEC0BAA-1114-44A3-99A4-C483BDD118FE}" type="presOf" srcId="{48A06859-F4A7-4F23-BF0A-E74F76614F24}" destId="{E22DBC92-02EB-4767-AB84-CCF1723F2517}" srcOrd="1" destOrd="0" presId="urn:microsoft.com/office/officeart/2005/8/layout/orgChart1"/>
    <dgm:cxn modelId="{06A1E398-7F0F-4EA3-AA39-EAF8F44EFE90}" type="presOf" srcId="{B3362725-011E-49E3-BA3E-B46709D35E3C}" destId="{8F8C30A8-D04A-4166-99D9-C22C732E7D8E}" srcOrd="0" destOrd="0" presId="urn:microsoft.com/office/officeart/2005/8/layout/orgChart1"/>
    <dgm:cxn modelId="{08F00ABC-A041-4585-8521-84C017A23206}" type="presOf" srcId="{0A79DB54-16C5-4E43-8B1A-F8F380488E1A}" destId="{C3553D5C-D65C-4117-9BAF-BC8F1B3ADC1E}" srcOrd="0" destOrd="0" presId="urn:microsoft.com/office/officeart/2005/8/layout/orgChart1"/>
    <dgm:cxn modelId="{A3641E84-2820-4626-BF6C-F1C129A79634}" type="presOf" srcId="{068218E8-E65C-48EA-A24C-DF2F3D021102}" destId="{FD0F3EC8-DE21-4612-8EB1-220CEB854A8D}" srcOrd="0" destOrd="0" presId="urn:microsoft.com/office/officeart/2005/8/layout/orgChart1"/>
    <dgm:cxn modelId="{F5762806-0DC4-4E06-A539-E99CCEC1EA7F}" srcId="{232CEE47-1236-4B9B-845B-09B5A8B72B0C}" destId="{068218E8-E65C-48EA-A24C-DF2F3D021102}" srcOrd="0" destOrd="0" parTransId="{0A79DB54-16C5-4E43-8B1A-F8F380488E1A}" sibTransId="{14C5BDFA-EA96-41BE-9B5E-FDFBFA116692}"/>
    <dgm:cxn modelId="{977D7C7B-3F1C-41F5-B3AB-9B641E985606}" srcId="{36729806-6B5C-41AD-B692-8E7463D2755D}" destId="{1B8F5931-7D7D-4546-84DC-B98712CF4D3E}" srcOrd="0" destOrd="0" parTransId="{7F1502D1-9C6E-4078-8577-B46F0DAB2BC3}" sibTransId="{895FD6D6-4CFD-4C14-A842-F1A22C155EFD}"/>
    <dgm:cxn modelId="{442556A1-D5CD-4529-953C-8E757116E5EE}" type="presOf" srcId="{F8FCAEC4-0F25-428B-8BBE-EA1849633E7F}" destId="{859DF450-3428-4BCF-B9EC-9B1631465E2F}" srcOrd="0" destOrd="0" presId="urn:microsoft.com/office/officeart/2005/8/layout/orgChart1"/>
    <dgm:cxn modelId="{995A4AD7-E7DC-4D3C-A449-84A03189A57C}" type="presOf" srcId="{1B8F5931-7D7D-4546-84DC-B98712CF4D3E}" destId="{6D653CD4-7755-42FB-971D-697A1A04A652}" srcOrd="0" destOrd="0" presId="urn:microsoft.com/office/officeart/2005/8/layout/orgChart1"/>
    <dgm:cxn modelId="{D2910BEE-5F71-4C49-9CDF-5DCECA85C471}" type="presOf" srcId="{232CEE47-1236-4B9B-845B-09B5A8B72B0C}" destId="{61520762-8C18-4C8D-9833-24A71536BB6F}" srcOrd="0" destOrd="0" presId="urn:microsoft.com/office/officeart/2005/8/layout/orgChart1"/>
    <dgm:cxn modelId="{196E67E8-0B69-4952-893C-40FCEC0B49A0}" type="presOf" srcId="{232CEE47-1236-4B9B-845B-09B5A8B72B0C}" destId="{ADCB3B5E-6C47-4CEC-9EE9-FFD166003DB4}" srcOrd="1" destOrd="0" presId="urn:microsoft.com/office/officeart/2005/8/layout/orgChart1"/>
    <dgm:cxn modelId="{7F219370-3168-44A4-9559-B47D79C45991}" srcId="{1B8F5931-7D7D-4546-84DC-B98712CF4D3E}" destId="{232CEE47-1236-4B9B-845B-09B5A8B72B0C}" srcOrd="0" destOrd="0" parTransId="{5C657DCC-F2BD-4523-85B8-C77AD29E47AD}" sibTransId="{4C2DC8B3-9A83-4AFC-B618-40613C4EECA3}"/>
    <dgm:cxn modelId="{568AB667-9131-42F0-9807-DD4A094E473A}" type="presOf" srcId="{36729806-6B5C-41AD-B692-8E7463D2755D}" destId="{F77D27D2-4D6B-4BAB-AD93-2D63F2FCC4AA}" srcOrd="0" destOrd="0" presId="urn:microsoft.com/office/officeart/2005/8/layout/orgChart1"/>
    <dgm:cxn modelId="{5A3B1D0E-04C1-43C8-A1BD-FBFB2E9CD09E}" type="presOf" srcId="{48A06859-F4A7-4F23-BF0A-E74F76614F24}" destId="{5759C07B-78CA-42B9-BCBC-AADC7B809B60}" srcOrd="0" destOrd="0" presId="urn:microsoft.com/office/officeart/2005/8/layout/orgChart1"/>
    <dgm:cxn modelId="{9FD2EB34-7BFE-47B5-8B98-96F5019FC533}" type="presOf" srcId="{8D292BB1-77DD-4AFA-ADCA-C7D03B0ED835}" destId="{4E4FDC45-04F0-4D26-95FD-86371864AB74}" srcOrd="0" destOrd="0" presId="urn:microsoft.com/office/officeart/2005/8/layout/orgChart1"/>
    <dgm:cxn modelId="{26280E2B-8B33-4F78-ACB4-EC3DFEE995FA}" type="presOf" srcId="{5C657DCC-F2BD-4523-85B8-C77AD29E47AD}" destId="{CCF51256-CE88-42DE-835A-0087BB43D8E5}" srcOrd="0" destOrd="0" presId="urn:microsoft.com/office/officeart/2005/8/layout/orgChart1"/>
    <dgm:cxn modelId="{689807A2-7F65-48A6-A4B8-EF5EA1866649}" type="presOf" srcId="{B3362725-011E-49E3-BA3E-B46709D35E3C}" destId="{AEA9E274-65BA-4028-90FA-0D0CBEADDD28}" srcOrd="1" destOrd="0" presId="urn:microsoft.com/office/officeart/2005/8/layout/orgChart1"/>
    <dgm:cxn modelId="{E51D43E9-A8F3-46FD-8D6F-BB8A9053CF5E}" type="presParOf" srcId="{F77D27D2-4D6B-4BAB-AD93-2D63F2FCC4AA}" destId="{8C37C910-20B6-40DF-9E85-054BB621A708}" srcOrd="0" destOrd="0" presId="urn:microsoft.com/office/officeart/2005/8/layout/orgChart1"/>
    <dgm:cxn modelId="{99739E90-EFF0-4DA7-8C26-62E0E7FFC6C5}" type="presParOf" srcId="{8C37C910-20B6-40DF-9E85-054BB621A708}" destId="{ECF2B3F4-78C0-475C-9058-25664C8F1279}" srcOrd="0" destOrd="0" presId="urn:microsoft.com/office/officeart/2005/8/layout/orgChart1"/>
    <dgm:cxn modelId="{CCCE2FC9-4C07-482E-8682-9C79A5FE0C68}" type="presParOf" srcId="{ECF2B3F4-78C0-475C-9058-25664C8F1279}" destId="{6D653CD4-7755-42FB-971D-697A1A04A652}" srcOrd="0" destOrd="0" presId="urn:microsoft.com/office/officeart/2005/8/layout/orgChart1"/>
    <dgm:cxn modelId="{A55C6059-6C6C-4969-875D-4681986A17B1}" type="presParOf" srcId="{ECF2B3F4-78C0-475C-9058-25664C8F1279}" destId="{DA5EC3C0-C4F1-4479-A106-C88E544CA267}" srcOrd="1" destOrd="0" presId="urn:microsoft.com/office/officeart/2005/8/layout/orgChart1"/>
    <dgm:cxn modelId="{19FEF378-2B49-43FE-BED5-3D48AEE5F68B}" type="presParOf" srcId="{8C37C910-20B6-40DF-9E85-054BB621A708}" destId="{6B42059F-E2AD-45A0-A92D-387DB63EA652}" srcOrd="1" destOrd="0" presId="urn:microsoft.com/office/officeart/2005/8/layout/orgChart1"/>
    <dgm:cxn modelId="{4A7AFB00-D2D2-418B-8DB8-50DCD488BCBD}" type="presParOf" srcId="{6B42059F-E2AD-45A0-A92D-387DB63EA652}" destId="{CCF51256-CE88-42DE-835A-0087BB43D8E5}" srcOrd="0" destOrd="0" presId="urn:microsoft.com/office/officeart/2005/8/layout/orgChart1"/>
    <dgm:cxn modelId="{5201CC42-CD43-45E5-BE0E-A7F597A9C166}" type="presParOf" srcId="{6B42059F-E2AD-45A0-A92D-387DB63EA652}" destId="{516FF9DE-F975-475D-970E-9E6A348E3310}" srcOrd="1" destOrd="0" presId="urn:microsoft.com/office/officeart/2005/8/layout/orgChart1"/>
    <dgm:cxn modelId="{1217673C-211B-40DC-AAC5-C7ED68F36C5D}" type="presParOf" srcId="{516FF9DE-F975-475D-970E-9E6A348E3310}" destId="{A76C283C-CFC0-44F7-9E64-BC2244CFCD37}" srcOrd="0" destOrd="0" presId="urn:microsoft.com/office/officeart/2005/8/layout/orgChart1"/>
    <dgm:cxn modelId="{ED39D9FD-A332-4C18-BF65-8D77168781B8}" type="presParOf" srcId="{A76C283C-CFC0-44F7-9E64-BC2244CFCD37}" destId="{61520762-8C18-4C8D-9833-24A71536BB6F}" srcOrd="0" destOrd="0" presId="urn:microsoft.com/office/officeart/2005/8/layout/orgChart1"/>
    <dgm:cxn modelId="{4E950249-DFB9-4584-BE31-E9789A2D2DC4}" type="presParOf" srcId="{A76C283C-CFC0-44F7-9E64-BC2244CFCD37}" destId="{ADCB3B5E-6C47-4CEC-9EE9-FFD166003DB4}" srcOrd="1" destOrd="0" presId="urn:microsoft.com/office/officeart/2005/8/layout/orgChart1"/>
    <dgm:cxn modelId="{C53B251D-19CB-4BC9-9F8A-ABEC48C93449}" type="presParOf" srcId="{516FF9DE-F975-475D-970E-9E6A348E3310}" destId="{91590F30-C9A2-450A-8D28-C5056B7784AE}" srcOrd="1" destOrd="0" presId="urn:microsoft.com/office/officeart/2005/8/layout/orgChart1"/>
    <dgm:cxn modelId="{52A6641D-8636-4E7C-AF54-424A69FE7713}" type="presParOf" srcId="{91590F30-C9A2-450A-8D28-C5056B7784AE}" destId="{C3553D5C-D65C-4117-9BAF-BC8F1B3ADC1E}" srcOrd="0" destOrd="0" presId="urn:microsoft.com/office/officeart/2005/8/layout/orgChart1"/>
    <dgm:cxn modelId="{C3F069EA-3C0C-4593-9005-933F8C927A49}" type="presParOf" srcId="{91590F30-C9A2-450A-8D28-C5056B7784AE}" destId="{90F1E1E4-B57B-4FB2-A596-C46ABF94EA3D}" srcOrd="1" destOrd="0" presId="urn:microsoft.com/office/officeart/2005/8/layout/orgChart1"/>
    <dgm:cxn modelId="{943D5517-CAC9-4092-8781-EA219B45D734}" type="presParOf" srcId="{90F1E1E4-B57B-4FB2-A596-C46ABF94EA3D}" destId="{F8F1A96C-7525-469A-ADBE-F63E343846DD}" srcOrd="0" destOrd="0" presId="urn:microsoft.com/office/officeart/2005/8/layout/orgChart1"/>
    <dgm:cxn modelId="{A1091197-068A-49E2-BE4D-116B63CAAC2D}" type="presParOf" srcId="{F8F1A96C-7525-469A-ADBE-F63E343846DD}" destId="{FD0F3EC8-DE21-4612-8EB1-220CEB854A8D}" srcOrd="0" destOrd="0" presId="urn:microsoft.com/office/officeart/2005/8/layout/orgChart1"/>
    <dgm:cxn modelId="{5B282D95-0E36-4885-8734-C396D5CF6099}" type="presParOf" srcId="{F8F1A96C-7525-469A-ADBE-F63E343846DD}" destId="{DCA2C500-F214-4178-816C-74FBAAA85D01}" srcOrd="1" destOrd="0" presId="urn:microsoft.com/office/officeart/2005/8/layout/orgChart1"/>
    <dgm:cxn modelId="{2D39BAA8-F777-4643-8D3A-048DAA91C535}" type="presParOf" srcId="{90F1E1E4-B57B-4FB2-A596-C46ABF94EA3D}" destId="{4579CA23-F29E-4C99-86F4-F188D431638C}" srcOrd="1" destOrd="0" presId="urn:microsoft.com/office/officeart/2005/8/layout/orgChart1"/>
    <dgm:cxn modelId="{54EE182E-6BA8-44DC-A6E1-7E42080B482F}" type="presParOf" srcId="{90F1E1E4-B57B-4FB2-A596-C46ABF94EA3D}" destId="{53025438-B8B7-492D-9712-81E31070230D}" srcOrd="2" destOrd="0" presId="urn:microsoft.com/office/officeart/2005/8/layout/orgChart1"/>
    <dgm:cxn modelId="{4A59D76C-C7DE-471A-BD88-3899E61ECCDF}" type="presParOf" srcId="{516FF9DE-F975-475D-970E-9E6A348E3310}" destId="{755DE5A2-3190-44AE-91E8-6D643F5DBCE6}" srcOrd="2" destOrd="0" presId="urn:microsoft.com/office/officeart/2005/8/layout/orgChart1"/>
    <dgm:cxn modelId="{BF6470B1-8A5A-4171-863B-AC6867029502}" type="presParOf" srcId="{6B42059F-E2AD-45A0-A92D-387DB63EA652}" destId="{4E4FDC45-04F0-4D26-95FD-86371864AB74}" srcOrd="2" destOrd="0" presId="urn:microsoft.com/office/officeart/2005/8/layout/orgChart1"/>
    <dgm:cxn modelId="{EE83F649-7D6C-4C19-A754-B82AA838FB7A}" type="presParOf" srcId="{6B42059F-E2AD-45A0-A92D-387DB63EA652}" destId="{F6EDB15F-438F-4ADA-BAED-02B8F3A890EB}" srcOrd="3" destOrd="0" presId="urn:microsoft.com/office/officeart/2005/8/layout/orgChart1"/>
    <dgm:cxn modelId="{11F37C89-D0C7-4D06-A256-51EE85EBD0B1}" type="presParOf" srcId="{F6EDB15F-438F-4ADA-BAED-02B8F3A890EB}" destId="{0F502E9D-9EE4-47B3-95C5-7914C415F098}" srcOrd="0" destOrd="0" presId="urn:microsoft.com/office/officeart/2005/8/layout/orgChart1"/>
    <dgm:cxn modelId="{25A2AA11-6D59-41F8-BCE3-25F95CE554D8}" type="presParOf" srcId="{0F502E9D-9EE4-47B3-95C5-7914C415F098}" destId="{5759C07B-78CA-42B9-BCBC-AADC7B809B60}" srcOrd="0" destOrd="0" presId="urn:microsoft.com/office/officeart/2005/8/layout/orgChart1"/>
    <dgm:cxn modelId="{F1503193-7914-4DB5-BF5E-0D5D33353EB5}" type="presParOf" srcId="{0F502E9D-9EE4-47B3-95C5-7914C415F098}" destId="{E22DBC92-02EB-4767-AB84-CCF1723F2517}" srcOrd="1" destOrd="0" presId="urn:microsoft.com/office/officeart/2005/8/layout/orgChart1"/>
    <dgm:cxn modelId="{FBEDFB48-6F60-40B1-A7BC-284E4F56A8F6}" type="presParOf" srcId="{F6EDB15F-438F-4ADA-BAED-02B8F3A890EB}" destId="{62C18F96-B107-4AF3-8456-DF1C7277C12B}" srcOrd="1" destOrd="0" presId="urn:microsoft.com/office/officeart/2005/8/layout/orgChart1"/>
    <dgm:cxn modelId="{77244F9D-7FB8-4F0F-B039-DF29B6ED8A9E}" type="presParOf" srcId="{62C18F96-B107-4AF3-8456-DF1C7277C12B}" destId="{859DF450-3428-4BCF-B9EC-9B1631465E2F}" srcOrd="0" destOrd="0" presId="urn:microsoft.com/office/officeart/2005/8/layout/orgChart1"/>
    <dgm:cxn modelId="{1953657B-7D1D-4B9A-A119-BC99334E6175}" type="presParOf" srcId="{62C18F96-B107-4AF3-8456-DF1C7277C12B}" destId="{15157D8F-0ABC-4B72-AD63-E11946ACB1FA}" srcOrd="1" destOrd="0" presId="urn:microsoft.com/office/officeart/2005/8/layout/orgChart1"/>
    <dgm:cxn modelId="{4C7F05BC-D71A-466B-9ED0-D80E0235EF58}" type="presParOf" srcId="{15157D8F-0ABC-4B72-AD63-E11946ACB1FA}" destId="{3B7FE25E-9263-44E2-971A-EA44D10AC30A}" srcOrd="0" destOrd="0" presId="urn:microsoft.com/office/officeart/2005/8/layout/orgChart1"/>
    <dgm:cxn modelId="{A9254A06-CD65-4542-9FD3-B74D66C10EB4}" type="presParOf" srcId="{3B7FE25E-9263-44E2-971A-EA44D10AC30A}" destId="{8F8C30A8-D04A-4166-99D9-C22C732E7D8E}" srcOrd="0" destOrd="0" presId="urn:microsoft.com/office/officeart/2005/8/layout/orgChart1"/>
    <dgm:cxn modelId="{32E7CD02-DDE2-4D99-9693-AE08009CAC22}" type="presParOf" srcId="{3B7FE25E-9263-44E2-971A-EA44D10AC30A}" destId="{AEA9E274-65BA-4028-90FA-0D0CBEADDD28}" srcOrd="1" destOrd="0" presId="urn:microsoft.com/office/officeart/2005/8/layout/orgChart1"/>
    <dgm:cxn modelId="{727370A9-C8C1-4E57-B92A-1B46DA44EF2C}" type="presParOf" srcId="{15157D8F-0ABC-4B72-AD63-E11946ACB1FA}" destId="{959D5C8E-2970-4D14-BA2E-23E1AFBA404D}" srcOrd="1" destOrd="0" presId="urn:microsoft.com/office/officeart/2005/8/layout/orgChart1"/>
    <dgm:cxn modelId="{40843B0C-C728-4E11-A937-9FB1E395E19C}" type="presParOf" srcId="{15157D8F-0ABC-4B72-AD63-E11946ACB1FA}" destId="{67ACEBEA-B3E7-4792-8CAF-5A31DF608F23}" srcOrd="2" destOrd="0" presId="urn:microsoft.com/office/officeart/2005/8/layout/orgChart1"/>
    <dgm:cxn modelId="{4CBBD7B7-259F-445D-A3D9-C1553E88CECC}" type="presParOf" srcId="{F6EDB15F-438F-4ADA-BAED-02B8F3A890EB}" destId="{AA0CEFB1-D22D-416B-8DD6-4F58C9B0A09E}" srcOrd="2" destOrd="0" presId="urn:microsoft.com/office/officeart/2005/8/layout/orgChart1"/>
    <dgm:cxn modelId="{AFA92F54-C703-4F18-93C9-71229EA881F7}" type="presParOf" srcId="{8C37C910-20B6-40DF-9E85-054BB621A708}" destId="{BF4FF94F-DA30-49C3-A20A-A52580CFF6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9A3F9E-EB7C-412A-9054-95C257DC4F61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2264DF-A089-4D92-BA85-9E76898D3B08}">
      <dgm:prSet phldrT="[Text]"/>
      <dgm:spPr/>
      <dgm:t>
        <a:bodyPr/>
        <a:lstStyle/>
        <a:p>
          <a:r>
            <a:rPr lang="en-US" dirty="0" smtClean="0"/>
            <a:t>LOB (ADM)</a:t>
          </a:r>
          <a:endParaRPr lang="en-US" dirty="0"/>
        </a:p>
      </dgm:t>
    </dgm:pt>
    <dgm:pt modelId="{014F92C3-3C99-49F6-B703-74F7D55CB18C}" type="parTrans" cxnId="{E7794662-A4DB-40AB-B9DB-67896861C0B8}">
      <dgm:prSet/>
      <dgm:spPr/>
      <dgm:t>
        <a:bodyPr/>
        <a:lstStyle/>
        <a:p>
          <a:endParaRPr lang="en-US"/>
        </a:p>
      </dgm:t>
    </dgm:pt>
    <dgm:pt modelId="{08EF9566-CA2E-429F-B221-0A188DB0AA40}" type="sibTrans" cxnId="{E7794662-A4DB-40AB-B9DB-67896861C0B8}">
      <dgm:prSet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50506AC4-BCE2-4B5B-A8D8-4E0C51B33037}">
      <dgm:prSet phldrT="[Text]"/>
      <dgm:spPr/>
      <dgm:t>
        <a:bodyPr/>
        <a:lstStyle/>
        <a:p>
          <a:r>
            <a:rPr lang="en-US" dirty="0" smtClean="0"/>
            <a:t>Division 1</a:t>
          </a:r>
          <a:endParaRPr lang="en-US" dirty="0"/>
        </a:p>
      </dgm:t>
    </dgm:pt>
    <dgm:pt modelId="{5CC5906B-68A3-4063-B2DC-F7F749EC6914}" type="parTrans" cxnId="{A3C6A34E-30CD-4CA3-84B7-4EC87456F7A2}">
      <dgm:prSet/>
      <dgm:spPr/>
      <dgm:t>
        <a:bodyPr/>
        <a:lstStyle/>
        <a:p>
          <a:endParaRPr lang="en-US"/>
        </a:p>
      </dgm:t>
    </dgm:pt>
    <dgm:pt modelId="{98BF3935-79A5-4B89-9923-81EB35782ABC}" type="sibTrans" cxnId="{A3C6A34E-30CD-4CA3-84B7-4EC87456F7A2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1E994167-117A-4127-A381-24BAE9C68C58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C8D40B3A-CD88-4FF6-A24D-A7D5BD32204F}" type="parTrans" cxnId="{339B27B5-0218-40AE-B487-7CE6F01BE682}">
      <dgm:prSet/>
      <dgm:spPr/>
      <dgm:t>
        <a:bodyPr/>
        <a:lstStyle/>
        <a:p>
          <a:endParaRPr lang="en-US"/>
        </a:p>
      </dgm:t>
    </dgm:pt>
    <dgm:pt modelId="{FFCE1DEC-1A19-4015-8018-D220F510CBD2}" type="sibTrans" cxnId="{339B27B5-0218-40AE-B487-7CE6F01BE682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33DC1C97-5EF5-4703-890B-B98869060E49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06F7E6EC-2934-4C05-88B2-12175B815E44}" type="parTrans" cxnId="{83452600-FDCF-475C-A583-339A32FE3AD5}">
      <dgm:prSet/>
      <dgm:spPr/>
      <dgm:t>
        <a:bodyPr/>
        <a:lstStyle/>
        <a:p>
          <a:endParaRPr lang="en-US"/>
        </a:p>
      </dgm:t>
    </dgm:pt>
    <dgm:pt modelId="{6490B9FD-BC6A-4C24-8AE8-212DEFACCEBB}" type="sibTrans" cxnId="{83452600-FDCF-475C-A583-339A32FE3AD5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36E58E2B-0E75-4602-B66C-A6BC4CBE2CDF}">
      <dgm:prSet phldrT="[Text]"/>
      <dgm:spPr/>
      <dgm:t>
        <a:bodyPr/>
        <a:lstStyle/>
        <a:p>
          <a:r>
            <a:rPr lang="en-US" smtClean="0"/>
            <a:t>District (DG)</a:t>
          </a:r>
          <a:endParaRPr lang="en-US" dirty="0"/>
        </a:p>
      </dgm:t>
    </dgm:pt>
    <dgm:pt modelId="{57823B65-C73E-4067-88C5-C702E5D59CE2}" type="parTrans" cxnId="{AA914EB3-A328-4218-B1E0-B34781646E19}">
      <dgm:prSet/>
      <dgm:spPr/>
      <dgm:t>
        <a:bodyPr/>
        <a:lstStyle/>
        <a:p>
          <a:endParaRPr lang="en-US"/>
        </a:p>
      </dgm:t>
    </dgm:pt>
    <dgm:pt modelId="{B3F706B5-7E02-4A3C-B434-338E2D7781C5}" type="sibTrans" cxnId="{AA914EB3-A328-4218-B1E0-B34781646E19}">
      <dgm:prSet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557887EA-B576-4150-952B-320D81751BCA}">
      <dgm:prSet phldrT="[Text]"/>
      <dgm:spPr/>
      <dgm:t>
        <a:bodyPr/>
        <a:lstStyle/>
        <a:p>
          <a:r>
            <a:rPr lang="en-US" dirty="0" smtClean="0"/>
            <a:t>Team Lead</a:t>
          </a:r>
          <a:endParaRPr lang="en-US" dirty="0"/>
        </a:p>
      </dgm:t>
    </dgm:pt>
    <dgm:pt modelId="{55E55CD1-1083-4591-95B9-6AADA9677E47}" type="sibTrans" cxnId="{30956741-37EC-486A-A04D-1E6EA420AD8C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DE34755A-1619-49B7-ACF4-0898D18FD270}" type="parTrans" cxnId="{30956741-37EC-486A-A04D-1E6EA420AD8C}">
      <dgm:prSet/>
      <dgm:spPr/>
      <dgm:t>
        <a:bodyPr/>
        <a:lstStyle/>
        <a:p>
          <a:endParaRPr lang="en-US"/>
        </a:p>
      </dgm:t>
    </dgm:pt>
    <dgm:pt modelId="{056FA790-CCFA-4B64-8D6C-EC1DB6627CEA}">
      <dgm:prSet phldrT="[Text]"/>
      <dgm:spPr/>
      <dgm:t>
        <a:bodyPr/>
        <a:lstStyle/>
        <a:p>
          <a:r>
            <a:rPr lang="en-US" dirty="0" smtClean="0"/>
            <a:t>Team Lead</a:t>
          </a:r>
          <a:endParaRPr lang="en-US" dirty="0"/>
        </a:p>
      </dgm:t>
    </dgm:pt>
    <dgm:pt modelId="{EA691F1F-2C40-4EDC-AB9E-92FFB24E506F}" type="sibTrans" cxnId="{32605F88-9C07-414C-B2D5-0590039A8866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ADA2A1A0-12DA-4002-8DED-578A780E3F9D}" type="parTrans" cxnId="{32605F88-9C07-414C-B2D5-0590039A8866}">
      <dgm:prSet/>
      <dgm:spPr/>
      <dgm:t>
        <a:bodyPr/>
        <a:lstStyle/>
        <a:p>
          <a:endParaRPr lang="en-US"/>
        </a:p>
      </dgm:t>
    </dgm:pt>
    <dgm:pt modelId="{1DC5FE61-4544-4A92-90DD-4D3FC081A17B}">
      <dgm:prSet phldrT="[Text]"/>
      <dgm:spPr/>
      <dgm:t>
        <a:bodyPr/>
        <a:lstStyle/>
        <a:p>
          <a:r>
            <a:rPr lang="en-US" dirty="0" smtClean="0"/>
            <a:t>Team Lead</a:t>
          </a:r>
          <a:endParaRPr lang="en-US" dirty="0"/>
        </a:p>
      </dgm:t>
    </dgm:pt>
    <dgm:pt modelId="{431B4193-5FF3-452D-AC88-0AF3F3C2037B}" type="sibTrans" cxnId="{B655FAB6-EC6E-4A52-81D0-53EC745B9921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D4B93C91-07CB-4DD0-80E9-6B3A28D6377E}" type="parTrans" cxnId="{B655FAB6-EC6E-4A52-81D0-53EC745B9921}">
      <dgm:prSet/>
      <dgm:spPr/>
      <dgm:t>
        <a:bodyPr/>
        <a:lstStyle/>
        <a:p>
          <a:endParaRPr lang="en-US"/>
        </a:p>
      </dgm:t>
    </dgm:pt>
    <dgm:pt modelId="{0CAC37E1-DF5D-4400-814F-FCE1C5E3DFFD}">
      <dgm:prSet phldrT="[Text]"/>
      <dgm:spPr/>
      <dgm:t>
        <a:bodyPr/>
        <a:lstStyle/>
        <a:p>
          <a:r>
            <a:rPr lang="en-US" dirty="0" smtClean="0"/>
            <a:t>Team Lead</a:t>
          </a:r>
          <a:endParaRPr lang="en-US" dirty="0"/>
        </a:p>
      </dgm:t>
    </dgm:pt>
    <dgm:pt modelId="{9E9CAA1A-EA4A-4ED7-9316-F83FE947F11E}" type="sibTrans" cxnId="{41D056EB-8C6E-448F-B02A-8F6E13FAFF12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4D931F6E-076A-4E3B-91E4-421FCDD2DBB5}" type="parTrans" cxnId="{41D056EB-8C6E-448F-B02A-8F6E13FAFF12}">
      <dgm:prSet/>
      <dgm:spPr/>
      <dgm:t>
        <a:bodyPr/>
        <a:lstStyle/>
        <a:p>
          <a:endParaRPr lang="en-US"/>
        </a:p>
      </dgm:t>
    </dgm:pt>
    <dgm:pt modelId="{C6E9B6F2-4AB0-4D96-A6BF-8E9CC0258037}" type="pres">
      <dgm:prSet presAssocID="{3F9A3F9E-EB7C-412A-9054-95C257DC4F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78DF04-BD0E-4269-B8D3-53ECF50C3B54}" type="pres">
      <dgm:prSet presAssocID="{D22264DF-A089-4D92-BA85-9E76898D3B08}" presName="hierRoot1" presStyleCnt="0">
        <dgm:presLayoutVars>
          <dgm:hierBranch val="init"/>
        </dgm:presLayoutVars>
      </dgm:prSet>
      <dgm:spPr/>
    </dgm:pt>
    <dgm:pt modelId="{BA6EE048-105E-43D0-AC46-EA2D2198F40A}" type="pres">
      <dgm:prSet presAssocID="{D22264DF-A089-4D92-BA85-9E76898D3B08}" presName="rootComposite1" presStyleCnt="0"/>
      <dgm:spPr/>
    </dgm:pt>
    <dgm:pt modelId="{2D9781F0-9FF7-4A29-B693-845D20A2879C}" type="pres">
      <dgm:prSet presAssocID="{D22264DF-A089-4D92-BA85-9E76898D3B08}" presName="rootText1" presStyleLbl="node0" presStyleIdx="0" presStyleCnt="1">
        <dgm:presLayoutVars>
          <dgm:chMax/>
          <dgm:chPref val="3"/>
        </dgm:presLayoutVars>
      </dgm:prSet>
      <dgm:spPr/>
    </dgm:pt>
    <dgm:pt modelId="{353A8EEA-FA5A-4918-A70D-4A34FFCF142D}" type="pres">
      <dgm:prSet presAssocID="{D22264DF-A089-4D92-BA85-9E76898D3B08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27A90B-0A0A-4704-9B3D-4D2DEEB18E22}" type="pres">
      <dgm:prSet presAssocID="{D22264DF-A089-4D92-BA85-9E76898D3B08}" presName="rootConnector1" presStyleLbl="node1" presStyleIdx="0" presStyleCnt="8"/>
      <dgm:spPr/>
    </dgm:pt>
    <dgm:pt modelId="{6CBF29F9-8C23-4106-A41D-770DE4769D87}" type="pres">
      <dgm:prSet presAssocID="{D22264DF-A089-4D92-BA85-9E76898D3B08}" presName="hierChild2" presStyleCnt="0"/>
      <dgm:spPr/>
    </dgm:pt>
    <dgm:pt modelId="{4335F22D-A38B-4930-8E46-4A5890651A31}" type="pres">
      <dgm:prSet presAssocID="{57823B65-C73E-4067-88C5-C702E5D59CE2}" presName="Name37" presStyleLbl="parChTrans1D2" presStyleIdx="0" presStyleCnt="1"/>
      <dgm:spPr/>
    </dgm:pt>
    <dgm:pt modelId="{C98BB6B9-86F9-4E97-8DE5-7B152F322757}" type="pres">
      <dgm:prSet presAssocID="{36E58E2B-0E75-4602-B66C-A6BC4CBE2CDF}" presName="hierRoot2" presStyleCnt="0">
        <dgm:presLayoutVars>
          <dgm:hierBranch val="init"/>
        </dgm:presLayoutVars>
      </dgm:prSet>
      <dgm:spPr/>
    </dgm:pt>
    <dgm:pt modelId="{56584A97-33D2-4528-B7EB-2402FA4BCE74}" type="pres">
      <dgm:prSet presAssocID="{36E58E2B-0E75-4602-B66C-A6BC4CBE2CDF}" presName="rootComposite" presStyleCnt="0"/>
      <dgm:spPr/>
    </dgm:pt>
    <dgm:pt modelId="{6BFFE256-B41C-4722-AA2D-8E22ED6B5436}" type="pres">
      <dgm:prSet presAssocID="{36E58E2B-0E75-4602-B66C-A6BC4CBE2CDF}" presName="rootText" presStyleLbl="node1" presStyleIdx="0" presStyleCnt="8">
        <dgm:presLayoutVars>
          <dgm:chMax/>
          <dgm:chPref val="3"/>
        </dgm:presLayoutVars>
      </dgm:prSet>
      <dgm:spPr/>
    </dgm:pt>
    <dgm:pt modelId="{3D8DD1E4-C82A-488A-9998-EE9FC63ACEC0}" type="pres">
      <dgm:prSet presAssocID="{36E58E2B-0E75-4602-B66C-A6BC4CBE2CDF}" presName="titleText2" presStyleLbl="fgAcc1" presStyleIdx="0" presStyleCnt="8">
        <dgm:presLayoutVars>
          <dgm:chMax val="0"/>
          <dgm:chPref val="0"/>
        </dgm:presLayoutVars>
      </dgm:prSet>
      <dgm:spPr/>
    </dgm:pt>
    <dgm:pt modelId="{D40CF4EA-665A-4BAF-8991-6D70C8805737}" type="pres">
      <dgm:prSet presAssocID="{36E58E2B-0E75-4602-B66C-A6BC4CBE2CDF}" presName="rootConnector" presStyleLbl="node2" presStyleIdx="0" presStyleCnt="0"/>
      <dgm:spPr/>
    </dgm:pt>
    <dgm:pt modelId="{15CE7FDF-EB78-4103-9AF8-47F455DD3ECB}" type="pres">
      <dgm:prSet presAssocID="{36E58E2B-0E75-4602-B66C-A6BC4CBE2CDF}" presName="hierChild4" presStyleCnt="0"/>
      <dgm:spPr/>
    </dgm:pt>
    <dgm:pt modelId="{F7FD9C01-F9FD-42DF-9796-34EE4B3E65DE}" type="pres">
      <dgm:prSet presAssocID="{5CC5906B-68A3-4063-B2DC-F7F749EC6914}" presName="Name37" presStyleLbl="parChTrans1D3" presStyleIdx="0" presStyleCnt="1"/>
      <dgm:spPr/>
    </dgm:pt>
    <dgm:pt modelId="{453CFBB8-0227-43E4-8CB8-E4C50147B70C}" type="pres">
      <dgm:prSet presAssocID="{50506AC4-BCE2-4B5B-A8D8-4E0C51B33037}" presName="hierRoot2" presStyleCnt="0">
        <dgm:presLayoutVars>
          <dgm:hierBranch val="init"/>
        </dgm:presLayoutVars>
      </dgm:prSet>
      <dgm:spPr/>
    </dgm:pt>
    <dgm:pt modelId="{3F01F5EC-BA97-4A74-8ACB-18BFFEF83318}" type="pres">
      <dgm:prSet presAssocID="{50506AC4-BCE2-4B5B-A8D8-4E0C51B33037}" presName="rootComposite" presStyleCnt="0"/>
      <dgm:spPr/>
    </dgm:pt>
    <dgm:pt modelId="{2B865D01-DA39-46BC-AAC6-51223DB2EE32}" type="pres">
      <dgm:prSet presAssocID="{50506AC4-BCE2-4B5B-A8D8-4E0C51B33037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23AB5C1-7864-46FB-995F-4F22B40B6227}" type="pres">
      <dgm:prSet presAssocID="{50506AC4-BCE2-4B5B-A8D8-4E0C51B33037}" presName="titleText2" presStyleLbl="fgAcc1" presStyleIdx="1" presStyleCnt="8">
        <dgm:presLayoutVars>
          <dgm:chMax val="0"/>
          <dgm:chPref val="0"/>
        </dgm:presLayoutVars>
      </dgm:prSet>
      <dgm:spPr/>
    </dgm:pt>
    <dgm:pt modelId="{447143E7-41E5-417B-8F74-6E43B0E53463}" type="pres">
      <dgm:prSet presAssocID="{50506AC4-BCE2-4B5B-A8D8-4E0C51B33037}" presName="rootConnector" presStyleLbl="node3" presStyleIdx="0" presStyleCnt="0"/>
      <dgm:spPr/>
    </dgm:pt>
    <dgm:pt modelId="{69DDE416-F366-40E0-B9D5-A5481493F362}" type="pres">
      <dgm:prSet presAssocID="{50506AC4-BCE2-4B5B-A8D8-4E0C51B33037}" presName="hierChild4" presStyleCnt="0"/>
      <dgm:spPr/>
    </dgm:pt>
    <dgm:pt modelId="{8D1C0653-4077-4CF7-AD4E-8860C43B2544}" type="pres">
      <dgm:prSet presAssocID="{C8D40B3A-CD88-4FF6-A24D-A7D5BD32204F}" presName="Name37" presStyleLbl="parChTrans1D4" presStyleIdx="0" presStyleCnt="6"/>
      <dgm:spPr/>
    </dgm:pt>
    <dgm:pt modelId="{8BC10588-46A3-46A5-A36A-92B1C6E82BBF}" type="pres">
      <dgm:prSet presAssocID="{1E994167-117A-4127-A381-24BAE9C68C58}" presName="hierRoot2" presStyleCnt="0">
        <dgm:presLayoutVars>
          <dgm:hierBranch val="init"/>
        </dgm:presLayoutVars>
      </dgm:prSet>
      <dgm:spPr/>
    </dgm:pt>
    <dgm:pt modelId="{DADAD66A-FDCC-473D-A9C8-B2F0F8270F63}" type="pres">
      <dgm:prSet presAssocID="{1E994167-117A-4127-A381-24BAE9C68C58}" presName="rootComposite" presStyleCnt="0"/>
      <dgm:spPr/>
    </dgm:pt>
    <dgm:pt modelId="{E3CDE9F3-569E-4B70-A322-BF9772AFB6E3}" type="pres">
      <dgm:prSet presAssocID="{1E994167-117A-4127-A381-24BAE9C68C58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9332375-E427-4029-A1DB-1DB059AEC518}" type="pres">
      <dgm:prSet presAssocID="{1E994167-117A-4127-A381-24BAE9C68C58}" presName="titleText2" presStyleLbl="fgAcc1" presStyleIdx="2" presStyleCnt="8">
        <dgm:presLayoutVars>
          <dgm:chMax val="0"/>
          <dgm:chPref val="0"/>
        </dgm:presLayoutVars>
      </dgm:prSet>
      <dgm:spPr/>
    </dgm:pt>
    <dgm:pt modelId="{30C3722F-21C4-444A-BE26-DAEF6998D73B}" type="pres">
      <dgm:prSet presAssocID="{1E994167-117A-4127-A381-24BAE9C68C58}" presName="rootConnector" presStyleLbl="node4" presStyleIdx="0" presStyleCnt="0"/>
      <dgm:spPr/>
    </dgm:pt>
    <dgm:pt modelId="{3F173779-E5B5-4004-A554-9DFD9708311C}" type="pres">
      <dgm:prSet presAssocID="{1E994167-117A-4127-A381-24BAE9C68C58}" presName="hierChild4" presStyleCnt="0"/>
      <dgm:spPr/>
    </dgm:pt>
    <dgm:pt modelId="{61BA0A78-BE94-47E9-B3BC-967AE665DD96}" type="pres">
      <dgm:prSet presAssocID="{4D931F6E-076A-4E3B-91E4-421FCDD2DBB5}" presName="Name37" presStyleLbl="parChTrans1D4" presStyleIdx="1" presStyleCnt="6"/>
      <dgm:spPr/>
    </dgm:pt>
    <dgm:pt modelId="{73EDEF5F-A314-4FBE-BD9F-CD76234F9FA2}" type="pres">
      <dgm:prSet presAssocID="{0CAC37E1-DF5D-4400-814F-FCE1C5E3DFFD}" presName="hierRoot2" presStyleCnt="0">
        <dgm:presLayoutVars>
          <dgm:hierBranch val="init"/>
        </dgm:presLayoutVars>
      </dgm:prSet>
      <dgm:spPr/>
    </dgm:pt>
    <dgm:pt modelId="{03C120B2-4B5C-493F-9B8F-0379560B3C08}" type="pres">
      <dgm:prSet presAssocID="{0CAC37E1-DF5D-4400-814F-FCE1C5E3DFFD}" presName="rootComposite" presStyleCnt="0"/>
      <dgm:spPr/>
    </dgm:pt>
    <dgm:pt modelId="{A8EFE318-36C2-475E-80F2-D08DF27E0BD8}" type="pres">
      <dgm:prSet presAssocID="{0CAC37E1-DF5D-4400-814F-FCE1C5E3DFFD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6BED94F-F404-41A7-BCFD-8FC2943298A0}" type="pres">
      <dgm:prSet presAssocID="{0CAC37E1-DF5D-4400-814F-FCE1C5E3DFFD}" presName="titleText2" presStyleLbl="fgAcc1" presStyleIdx="3" presStyleCnt="8">
        <dgm:presLayoutVars>
          <dgm:chMax val="0"/>
          <dgm:chPref val="0"/>
        </dgm:presLayoutVars>
      </dgm:prSet>
      <dgm:spPr/>
    </dgm:pt>
    <dgm:pt modelId="{7FE5A28E-D9FF-42E1-9C5A-B7ED329015E5}" type="pres">
      <dgm:prSet presAssocID="{0CAC37E1-DF5D-4400-814F-FCE1C5E3DFFD}" presName="rootConnector" presStyleLbl="node4" presStyleIdx="0" presStyleCnt="0"/>
      <dgm:spPr/>
    </dgm:pt>
    <dgm:pt modelId="{BD332068-C6A0-46B0-B635-A3604BDAD361}" type="pres">
      <dgm:prSet presAssocID="{0CAC37E1-DF5D-4400-814F-FCE1C5E3DFFD}" presName="hierChild4" presStyleCnt="0"/>
      <dgm:spPr/>
    </dgm:pt>
    <dgm:pt modelId="{AE5E0749-991A-495B-9C55-7EF9CB5A30A0}" type="pres">
      <dgm:prSet presAssocID="{0CAC37E1-DF5D-4400-814F-FCE1C5E3DFFD}" presName="hierChild5" presStyleCnt="0"/>
      <dgm:spPr/>
    </dgm:pt>
    <dgm:pt modelId="{F1D088D2-72D9-4606-90A0-314261C5F480}" type="pres">
      <dgm:prSet presAssocID="{D4B93C91-07CB-4DD0-80E9-6B3A28D6377E}" presName="Name37" presStyleLbl="parChTrans1D4" presStyleIdx="2" presStyleCnt="6"/>
      <dgm:spPr/>
    </dgm:pt>
    <dgm:pt modelId="{2867CBE6-024F-45A2-9080-D7AF0D94E40D}" type="pres">
      <dgm:prSet presAssocID="{1DC5FE61-4544-4A92-90DD-4D3FC081A17B}" presName="hierRoot2" presStyleCnt="0">
        <dgm:presLayoutVars>
          <dgm:hierBranch val="init"/>
        </dgm:presLayoutVars>
      </dgm:prSet>
      <dgm:spPr/>
    </dgm:pt>
    <dgm:pt modelId="{62F82D39-49C0-4197-B91B-EA970325A72C}" type="pres">
      <dgm:prSet presAssocID="{1DC5FE61-4544-4A92-90DD-4D3FC081A17B}" presName="rootComposite" presStyleCnt="0"/>
      <dgm:spPr/>
    </dgm:pt>
    <dgm:pt modelId="{F320F270-314A-4497-870E-90995E5972BD}" type="pres">
      <dgm:prSet presAssocID="{1DC5FE61-4544-4A92-90DD-4D3FC081A17B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F4EAFBD-F970-45E2-9F9F-E0FEF437F559}" type="pres">
      <dgm:prSet presAssocID="{1DC5FE61-4544-4A92-90DD-4D3FC081A17B}" presName="titleText2" presStyleLbl="fgAcc1" presStyleIdx="4" presStyleCnt="8">
        <dgm:presLayoutVars>
          <dgm:chMax val="0"/>
          <dgm:chPref val="0"/>
        </dgm:presLayoutVars>
      </dgm:prSet>
      <dgm:spPr/>
    </dgm:pt>
    <dgm:pt modelId="{6DA1CF9F-C462-4636-BC01-44C9C50E7415}" type="pres">
      <dgm:prSet presAssocID="{1DC5FE61-4544-4A92-90DD-4D3FC081A17B}" presName="rootConnector" presStyleLbl="node4" presStyleIdx="0" presStyleCnt="0"/>
      <dgm:spPr/>
    </dgm:pt>
    <dgm:pt modelId="{30DB5597-78F8-4E93-B2B1-CF58D0EF5F12}" type="pres">
      <dgm:prSet presAssocID="{1DC5FE61-4544-4A92-90DD-4D3FC081A17B}" presName="hierChild4" presStyleCnt="0"/>
      <dgm:spPr/>
    </dgm:pt>
    <dgm:pt modelId="{E2102C03-3CCB-4EF5-9E71-D232E5FBB7FE}" type="pres">
      <dgm:prSet presAssocID="{1DC5FE61-4544-4A92-90DD-4D3FC081A17B}" presName="hierChild5" presStyleCnt="0"/>
      <dgm:spPr/>
    </dgm:pt>
    <dgm:pt modelId="{09147242-FCF4-46DC-9B0A-E3C9CABECDA0}" type="pres">
      <dgm:prSet presAssocID="{1E994167-117A-4127-A381-24BAE9C68C58}" presName="hierChild5" presStyleCnt="0"/>
      <dgm:spPr/>
    </dgm:pt>
    <dgm:pt modelId="{77689865-209D-4046-BDF6-B9F71C12D1E5}" type="pres">
      <dgm:prSet presAssocID="{06F7E6EC-2934-4C05-88B2-12175B815E44}" presName="Name37" presStyleLbl="parChTrans1D4" presStyleIdx="3" presStyleCnt="6"/>
      <dgm:spPr/>
    </dgm:pt>
    <dgm:pt modelId="{2C03E9B0-9D1E-46B1-9EFE-BEDB1D252597}" type="pres">
      <dgm:prSet presAssocID="{33DC1C97-5EF5-4703-890B-B98869060E49}" presName="hierRoot2" presStyleCnt="0">
        <dgm:presLayoutVars>
          <dgm:hierBranch val="init"/>
        </dgm:presLayoutVars>
      </dgm:prSet>
      <dgm:spPr/>
    </dgm:pt>
    <dgm:pt modelId="{3AE766A9-C807-459E-92EF-DE794E96BF5D}" type="pres">
      <dgm:prSet presAssocID="{33DC1C97-5EF5-4703-890B-B98869060E49}" presName="rootComposite" presStyleCnt="0"/>
      <dgm:spPr/>
    </dgm:pt>
    <dgm:pt modelId="{4444B63B-E156-4271-83F7-BE6D5FA52B91}" type="pres">
      <dgm:prSet presAssocID="{33DC1C97-5EF5-4703-890B-B98869060E49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974CF1A-FA6E-41DF-969A-29221B035A68}" type="pres">
      <dgm:prSet presAssocID="{33DC1C97-5EF5-4703-890B-B98869060E49}" presName="titleText2" presStyleLbl="fgAcc1" presStyleIdx="5" presStyleCnt="8">
        <dgm:presLayoutVars>
          <dgm:chMax val="0"/>
          <dgm:chPref val="0"/>
        </dgm:presLayoutVars>
      </dgm:prSet>
      <dgm:spPr/>
    </dgm:pt>
    <dgm:pt modelId="{CD81018B-F08C-49CA-8A2A-EDEC1D0A16BF}" type="pres">
      <dgm:prSet presAssocID="{33DC1C97-5EF5-4703-890B-B98869060E49}" presName="rootConnector" presStyleLbl="node4" presStyleIdx="0" presStyleCnt="0"/>
      <dgm:spPr/>
    </dgm:pt>
    <dgm:pt modelId="{6ACEC4AD-FBF5-49FC-8F52-0BC23105C686}" type="pres">
      <dgm:prSet presAssocID="{33DC1C97-5EF5-4703-890B-B98869060E49}" presName="hierChild4" presStyleCnt="0"/>
      <dgm:spPr/>
    </dgm:pt>
    <dgm:pt modelId="{55EA92C0-24CE-4E05-BA53-8D97DA5EE399}" type="pres">
      <dgm:prSet presAssocID="{ADA2A1A0-12DA-4002-8DED-578A780E3F9D}" presName="Name37" presStyleLbl="parChTrans1D4" presStyleIdx="4" presStyleCnt="6"/>
      <dgm:spPr/>
    </dgm:pt>
    <dgm:pt modelId="{4EED9EA7-9699-4B37-847C-EA647158462E}" type="pres">
      <dgm:prSet presAssocID="{056FA790-CCFA-4B64-8D6C-EC1DB6627CEA}" presName="hierRoot2" presStyleCnt="0">
        <dgm:presLayoutVars>
          <dgm:hierBranch val="init"/>
        </dgm:presLayoutVars>
      </dgm:prSet>
      <dgm:spPr/>
    </dgm:pt>
    <dgm:pt modelId="{E4315F7A-7001-43D1-8196-4C46F0397A83}" type="pres">
      <dgm:prSet presAssocID="{056FA790-CCFA-4B64-8D6C-EC1DB6627CEA}" presName="rootComposite" presStyleCnt="0"/>
      <dgm:spPr/>
    </dgm:pt>
    <dgm:pt modelId="{6756DEE2-566B-4E36-9F56-7F2194EB1954}" type="pres">
      <dgm:prSet presAssocID="{056FA790-CCFA-4B64-8D6C-EC1DB6627CEA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81D8C10-FC89-4CA4-AB9E-05227B043EA6}" type="pres">
      <dgm:prSet presAssocID="{056FA790-CCFA-4B64-8D6C-EC1DB6627CEA}" presName="titleText2" presStyleLbl="fgAcc1" presStyleIdx="6" presStyleCnt="8">
        <dgm:presLayoutVars>
          <dgm:chMax val="0"/>
          <dgm:chPref val="0"/>
        </dgm:presLayoutVars>
      </dgm:prSet>
      <dgm:spPr/>
    </dgm:pt>
    <dgm:pt modelId="{DC706371-054C-47A6-8342-4DBC63C6ED2E}" type="pres">
      <dgm:prSet presAssocID="{056FA790-CCFA-4B64-8D6C-EC1DB6627CEA}" presName="rootConnector" presStyleLbl="node4" presStyleIdx="0" presStyleCnt="0"/>
      <dgm:spPr/>
    </dgm:pt>
    <dgm:pt modelId="{5048CEB6-4D2C-4C8E-AAD1-52B73530E8C4}" type="pres">
      <dgm:prSet presAssocID="{056FA790-CCFA-4B64-8D6C-EC1DB6627CEA}" presName="hierChild4" presStyleCnt="0"/>
      <dgm:spPr/>
    </dgm:pt>
    <dgm:pt modelId="{7EE9690B-9CB2-4C7D-B157-503B01B97984}" type="pres">
      <dgm:prSet presAssocID="{056FA790-CCFA-4B64-8D6C-EC1DB6627CEA}" presName="hierChild5" presStyleCnt="0"/>
      <dgm:spPr/>
    </dgm:pt>
    <dgm:pt modelId="{FD051654-06D8-4AC6-8628-4D7A5D02891A}" type="pres">
      <dgm:prSet presAssocID="{DE34755A-1619-49B7-ACF4-0898D18FD270}" presName="Name37" presStyleLbl="parChTrans1D4" presStyleIdx="5" presStyleCnt="6"/>
      <dgm:spPr/>
    </dgm:pt>
    <dgm:pt modelId="{4C68BEBC-24F3-46DB-8425-498A08FD4E79}" type="pres">
      <dgm:prSet presAssocID="{557887EA-B576-4150-952B-320D81751BCA}" presName="hierRoot2" presStyleCnt="0">
        <dgm:presLayoutVars>
          <dgm:hierBranch val="init"/>
        </dgm:presLayoutVars>
      </dgm:prSet>
      <dgm:spPr/>
    </dgm:pt>
    <dgm:pt modelId="{D9977E1C-137E-4D1A-888C-DEAFBE6A84F4}" type="pres">
      <dgm:prSet presAssocID="{557887EA-B576-4150-952B-320D81751BCA}" presName="rootComposite" presStyleCnt="0"/>
      <dgm:spPr/>
    </dgm:pt>
    <dgm:pt modelId="{FFB69ECC-B542-433E-9304-DD442EADB2F3}" type="pres">
      <dgm:prSet presAssocID="{557887EA-B576-4150-952B-320D81751BCA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9419743-A6C0-44B3-B5C6-3251FAC24FA7}" type="pres">
      <dgm:prSet presAssocID="{557887EA-B576-4150-952B-320D81751BCA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CD1E1FA-DB9A-4F34-9C32-2489CA434AE8}" type="pres">
      <dgm:prSet presAssocID="{557887EA-B576-4150-952B-320D81751BCA}" presName="rootConnector" presStyleLbl="node4" presStyleIdx="0" presStyleCnt="0"/>
      <dgm:spPr/>
    </dgm:pt>
    <dgm:pt modelId="{95779592-DB12-4EA3-A9E7-CB4FED2956BA}" type="pres">
      <dgm:prSet presAssocID="{557887EA-B576-4150-952B-320D81751BCA}" presName="hierChild4" presStyleCnt="0"/>
      <dgm:spPr/>
    </dgm:pt>
    <dgm:pt modelId="{E1E79608-A179-4E68-A5D7-E30179759C26}" type="pres">
      <dgm:prSet presAssocID="{557887EA-B576-4150-952B-320D81751BCA}" presName="hierChild5" presStyleCnt="0"/>
      <dgm:spPr/>
    </dgm:pt>
    <dgm:pt modelId="{63384C2D-D828-4E79-982F-2454AAC8B8A0}" type="pres">
      <dgm:prSet presAssocID="{33DC1C97-5EF5-4703-890B-B98869060E49}" presName="hierChild5" presStyleCnt="0"/>
      <dgm:spPr/>
    </dgm:pt>
    <dgm:pt modelId="{D76BD6DD-600C-42E6-970F-0F1B7619E941}" type="pres">
      <dgm:prSet presAssocID="{50506AC4-BCE2-4B5B-A8D8-4E0C51B33037}" presName="hierChild5" presStyleCnt="0"/>
      <dgm:spPr/>
    </dgm:pt>
    <dgm:pt modelId="{D6981C83-6B06-4228-A7BD-E3B6C5F967D9}" type="pres">
      <dgm:prSet presAssocID="{36E58E2B-0E75-4602-B66C-A6BC4CBE2CDF}" presName="hierChild5" presStyleCnt="0"/>
      <dgm:spPr/>
    </dgm:pt>
    <dgm:pt modelId="{BDCB5880-B1A4-4C1F-B707-8981CD1B81F8}" type="pres">
      <dgm:prSet presAssocID="{D22264DF-A089-4D92-BA85-9E76898D3B08}" presName="hierChild3" presStyleCnt="0"/>
      <dgm:spPr/>
    </dgm:pt>
  </dgm:ptLst>
  <dgm:cxnLst>
    <dgm:cxn modelId="{BAB71373-9B73-407C-A257-FA228B8B4256}" type="presOf" srcId="{0CAC37E1-DF5D-4400-814F-FCE1C5E3DFFD}" destId="{A8EFE318-36C2-475E-80F2-D08DF27E0BD8}" srcOrd="0" destOrd="0" presId="urn:microsoft.com/office/officeart/2008/layout/NameandTitleOrganizationalChart"/>
    <dgm:cxn modelId="{5176D288-ED3C-4DE0-855E-8E7FEF043ABB}" type="presOf" srcId="{557887EA-B576-4150-952B-320D81751BCA}" destId="{8CD1E1FA-DB9A-4F34-9C32-2489CA434AE8}" srcOrd="1" destOrd="0" presId="urn:microsoft.com/office/officeart/2008/layout/NameandTitleOrganizationalChart"/>
    <dgm:cxn modelId="{2B7DB439-161F-403E-AEAD-CBD3DFCD5353}" type="presOf" srcId="{0CAC37E1-DF5D-4400-814F-FCE1C5E3DFFD}" destId="{7FE5A28E-D9FF-42E1-9C5A-B7ED329015E5}" srcOrd="1" destOrd="0" presId="urn:microsoft.com/office/officeart/2008/layout/NameandTitleOrganizationalChart"/>
    <dgm:cxn modelId="{499890AF-BFCB-4030-BB41-0C4447E1DFA6}" type="presOf" srcId="{1DC5FE61-4544-4A92-90DD-4D3FC081A17B}" destId="{F320F270-314A-4497-870E-90995E5972BD}" srcOrd="0" destOrd="0" presId="urn:microsoft.com/office/officeart/2008/layout/NameandTitleOrganizationalChart"/>
    <dgm:cxn modelId="{A880F4F6-0F4E-4C37-BE59-2756DF51E85A}" type="presOf" srcId="{9E9CAA1A-EA4A-4ED7-9316-F83FE947F11E}" destId="{26BED94F-F404-41A7-BCFD-8FC2943298A0}" srcOrd="0" destOrd="0" presId="urn:microsoft.com/office/officeart/2008/layout/NameandTitleOrganizationalChart"/>
    <dgm:cxn modelId="{41D056EB-8C6E-448F-B02A-8F6E13FAFF12}" srcId="{1E994167-117A-4127-A381-24BAE9C68C58}" destId="{0CAC37E1-DF5D-4400-814F-FCE1C5E3DFFD}" srcOrd="0" destOrd="0" parTransId="{4D931F6E-076A-4E3B-91E4-421FCDD2DBB5}" sibTransId="{9E9CAA1A-EA4A-4ED7-9316-F83FE947F11E}"/>
    <dgm:cxn modelId="{694E0E31-EF50-4D26-A7AC-161EEA4DA0C6}" type="presOf" srcId="{1E994167-117A-4127-A381-24BAE9C68C58}" destId="{30C3722F-21C4-444A-BE26-DAEF6998D73B}" srcOrd="1" destOrd="0" presId="urn:microsoft.com/office/officeart/2008/layout/NameandTitleOrganizationalChart"/>
    <dgm:cxn modelId="{7EA9B7F2-9886-4341-A9AE-F0813A79A764}" type="presOf" srcId="{5CC5906B-68A3-4063-B2DC-F7F749EC6914}" destId="{F7FD9C01-F9FD-42DF-9796-34EE4B3E65DE}" srcOrd="0" destOrd="0" presId="urn:microsoft.com/office/officeart/2008/layout/NameandTitleOrganizationalChart"/>
    <dgm:cxn modelId="{206664D1-A920-4F9B-8814-0FE696CA5C56}" type="presOf" srcId="{36E58E2B-0E75-4602-B66C-A6BC4CBE2CDF}" destId="{D40CF4EA-665A-4BAF-8991-6D70C8805737}" srcOrd="1" destOrd="0" presId="urn:microsoft.com/office/officeart/2008/layout/NameandTitleOrganizationalChart"/>
    <dgm:cxn modelId="{30956741-37EC-486A-A04D-1E6EA420AD8C}" srcId="{33DC1C97-5EF5-4703-890B-B98869060E49}" destId="{557887EA-B576-4150-952B-320D81751BCA}" srcOrd="1" destOrd="0" parTransId="{DE34755A-1619-49B7-ACF4-0898D18FD270}" sibTransId="{55E55CD1-1083-4591-95B9-6AADA9677E47}"/>
    <dgm:cxn modelId="{90CA3E84-9539-4E00-A6F4-165CEE57BA57}" type="presOf" srcId="{08EF9566-CA2E-429F-B221-0A188DB0AA40}" destId="{353A8EEA-FA5A-4918-A70D-4A34FFCF142D}" srcOrd="0" destOrd="0" presId="urn:microsoft.com/office/officeart/2008/layout/NameandTitleOrganizationalChart"/>
    <dgm:cxn modelId="{32605F88-9C07-414C-B2D5-0590039A8866}" srcId="{33DC1C97-5EF5-4703-890B-B98869060E49}" destId="{056FA790-CCFA-4B64-8D6C-EC1DB6627CEA}" srcOrd="0" destOrd="0" parTransId="{ADA2A1A0-12DA-4002-8DED-578A780E3F9D}" sibTransId="{EA691F1F-2C40-4EDC-AB9E-92FFB24E506F}"/>
    <dgm:cxn modelId="{CCC46B24-5E02-4219-85C8-3C3C2668CCFB}" type="presOf" srcId="{EA691F1F-2C40-4EDC-AB9E-92FFB24E506F}" destId="{281D8C10-FC89-4CA4-AB9E-05227B043EA6}" srcOrd="0" destOrd="0" presId="urn:microsoft.com/office/officeart/2008/layout/NameandTitleOrganizationalChart"/>
    <dgm:cxn modelId="{83452600-FDCF-475C-A583-339A32FE3AD5}" srcId="{50506AC4-BCE2-4B5B-A8D8-4E0C51B33037}" destId="{33DC1C97-5EF5-4703-890B-B98869060E49}" srcOrd="1" destOrd="0" parTransId="{06F7E6EC-2934-4C05-88B2-12175B815E44}" sibTransId="{6490B9FD-BC6A-4C24-8AE8-212DEFACCEBB}"/>
    <dgm:cxn modelId="{C3AAE058-5875-47C1-B692-CE1FFF58020C}" type="presOf" srcId="{33DC1C97-5EF5-4703-890B-B98869060E49}" destId="{4444B63B-E156-4271-83F7-BE6D5FA52B91}" srcOrd="0" destOrd="0" presId="urn:microsoft.com/office/officeart/2008/layout/NameandTitleOrganizationalChart"/>
    <dgm:cxn modelId="{23FDEE39-8AD6-4A73-B212-768FB98D8773}" type="presOf" srcId="{FFCE1DEC-1A19-4015-8018-D220F510CBD2}" destId="{59332375-E427-4029-A1DB-1DB059AEC518}" srcOrd="0" destOrd="0" presId="urn:microsoft.com/office/officeart/2008/layout/NameandTitleOrganizationalChart"/>
    <dgm:cxn modelId="{B655FAB6-EC6E-4A52-81D0-53EC745B9921}" srcId="{1E994167-117A-4127-A381-24BAE9C68C58}" destId="{1DC5FE61-4544-4A92-90DD-4D3FC081A17B}" srcOrd="1" destOrd="0" parTransId="{D4B93C91-07CB-4DD0-80E9-6B3A28D6377E}" sibTransId="{431B4193-5FF3-452D-AC88-0AF3F3C2037B}"/>
    <dgm:cxn modelId="{AA914EB3-A328-4218-B1E0-B34781646E19}" srcId="{D22264DF-A089-4D92-BA85-9E76898D3B08}" destId="{36E58E2B-0E75-4602-B66C-A6BC4CBE2CDF}" srcOrd="0" destOrd="0" parTransId="{57823B65-C73E-4067-88C5-C702E5D59CE2}" sibTransId="{B3F706B5-7E02-4A3C-B434-338E2D7781C5}"/>
    <dgm:cxn modelId="{BBEEC370-1FB3-488B-8C48-4DC96D5ADD67}" type="presOf" srcId="{4D931F6E-076A-4E3B-91E4-421FCDD2DBB5}" destId="{61BA0A78-BE94-47E9-B3BC-967AE665DD96}" srcOrd="0" destOrd="0" presId="urn:microsoft.com/office/officeart/2008/layout/NameandTitleOrganizationalChart"/>
    <dgm:cxn modelId="{873D7FA9-9C84-4C93-B39F-2BFE80035141}" type="presOf" srcId="{056FA790-CCFA-4B64-8D6C-EC1DB6627CEA}" destId="{6756DEE2-566B-4E36-9F56-7F2194EB1954}" srcOrd="0" destOrd="0" presId="urn:microsoft.com/office/officeart/2008/layout/NameandTitleOrganizationalChart"/>
    <dgm:cxn modelId="{7C999566-7265-474A-8E63-748574447378}" type="presOf" srcId="{3F9A3F9E-EB7C-412A-9054-95C257DC4F61}" destId="{C6E9B6F2-4AB0-4D96-A6BF-8E9CC0258037}" srcOrd="0" destOrd="0" presId="urn:microsoft.com/office/officeart/2008/layout/NameandTitleOrganizationalChart"/>
    <dgm:cxn modelId="{6E57B490-DB5F-4171-B775-46CE96989CEB}" type="presOf" srcId="{50506AC4-BCE2-4B5B-A8D8-4E0C51B33037}" destId="{2B865D01-DA39-46BC-AAC6-51223DB2EE32}" srcOrd="0" destOrd="0" presId="urn:microsoft.com/office/officeart/2008/layout/NameandTitleOrganizationalChart"/>
    <dgm:cxn modelId="{295CCE4A-A4EB-43F3-B1CA-9957E5E9902C}" type="presOf" srcId="{C8D40B3A-CD88-4FF6-A24D-A7D5BD32204F}" destId="{8D1C0653-4077-4CF7-AD4E-8860C43B2544}" srcOrd="0" destOrd="0" presId="urn:microsoft.com/office/officeart/2008/layout/NameandTitleOrganizationalChart"/>
    <dgm:cxn modelId="{5FE841CE-CCDE-4687-80AD-DF1EE914DC0E}" type="presOf" srcId="{431B4193-5FF3-452D-AC88-0AF3F3C2037B}" destId="{FF4EAFBD-F970-45E2-9F9F-E0FEF437F559}" srcOrd="0" destOrd="0" presId="urn:microsoft.com/office/officeart/2008/layout/NameandTitleOrganizationalChart"/>
    <dgm:cxn modelId="{A3C6A34E-30CD-4CA3-84B7-4EC87456F7A2}" srcId="{36E58E2B-0E75-4602-B66C-A6BC4CBE2CDF}" destId="{50506AC4-BCE2-4B5B-A8D8-4E0C51B33037}" srcOrd="0" destOrd="0" parTransId="{5CC5906B-68A3-4063-B2DC-F7F749EC6914}" sibTransId="{98BF3935-79A5-4B89-9923-81EB35782ABC}"/>
    <dgm:cxn modelId="{A465D66F-3DF3-49EA-A21B-17F983BC9A7C}" type="presOf" srcId="{D22264DF-A089-4D92-BA85-9E76898D3B08}" destId="{1227A90B-0A0A-4704-9B3D-4D2DEEB18E22}" srcOrd="1" destOrd="0" presId="urn:microsoft.com/office/officeart/2008/layout/NameandTitleOrganizationalChart"/>
    <dgm:cxn modelId="{24E21032-501C-4ECF-A62B-BA25B2889D03}" type="presOf" srcId="{36E58E2B-0E75-4602-B66C-A6BC4CBE2CDF}" destId="{6BFFE256-B41C-4722-AA2D-8E22ED6B5436}" srcOrd="0" destOrd="0" presId="urn:microsoft.com/office/officeart/2008/layout/NameandTitleOrganizationalChart"/>
    <dgm:cxn modelId="{AA819E72-02CD-4820-8A99-B869456046B0}" type="presOf" srcId="{ADA2A1A0-12DA-4002-8DED-578A780E3F9D}" destId="{55EA92C0-24CE-4E05-BA53-8D97DA5EE399}" srcOrd="0" destOrd="0" presId="urn:microsoft.com/office/officeart/2008/layout/NameandTitleOrganizationalChart"/>
    <dgm:cxn modelId="{F130BCF3-F18D-4AFA-871C-415BF38B68CD}" type="presOf" srcId="{33DC1C97-5EF5-4703-890B-B98869060E49}" destId="{CD81018B-F08C-49CA-8A2A-EDEC1D0A16BF}" srcOrd="1" destOrd="0" presId="urn:microsoft.com/office/officeart/2008/layout/NameandTitleOrganizationalChart"/>
    <dgm:cxn modelId="{2919E9DB-E5B1-4959-8984-CB520C5273E6}" type="presOf" srcId="{056FA790-CCFA-4B64-8D6C-EC1DB6627CEA}" destId="{DC706371-054C-47A6-8342-4DBC63C6ED2E}" srcOrd="1" destOrd="0" presId="urn:microsoft.com/office/officeart/2008/layout/NameandTitleOrganizationalChart"/>
    <dgm:cxn modelId="{0FB29CD1-71C2-4D79-B025-5C775F46D5C7}" type="presOf" srcId="{D22264DF-A089-4D92-BA85-9E76898D3B08}" destId="{2D9781F0-9FF7-4A29-B693-845D20A2879C}" srcOrd="0" destOrd="0" presId="urn:microsoft.com/office/officeart/2008/layout/NameandTitleOrganizationalChart"/>
    <dgm:cxn modelId="{E1901D70-2655-4D0C-93AD-FF46F4A29609}" type="presOf" srcId="{55E55CD1-1083-4591-95B9-6AADA9677E47}" destId="{69419743-A6C0-44B3-B5C6-3251FAC24FA7}" srcOrd="0" destOrd="0" presId="urn:microsoft.com/office/officeart/2008/layout/NameandTitleOrganizationalChart"/>
    <dgm:cxn modelId="{81903762-90FC-4EEC-84C5-80B718A7AF19}" type="presOf" srcId="{DE34755A-1619-49B7-ACF4-0898D18FD270}" destId="{FD051654-06D8-4AC6-8628-4D7A5D02891A}" srcOrd="0" destOrd="0" presId="urn:microsoft.com/office/officeart/2008/layout/NameandTitleOrganizationalChart"/>
    <dgm:cxn modelId="{3C366B16-412A-4896-8C87-14E646F01124}" type="presOf" srcId="{1DC5FE61-4544-4A92-90DD-4D3FC081A17B}" destId="{6DA1CF9F-C462-4636-BC01-44C9C50E7415}" srcOrd="1" destOrd="0" presId="urn:microsoft.com/office/officeart/2008/layout/NameandTitleOrganizationalChart"/>
    <dgm:cxn modelId="{EAC7C330-3BDC-40B3-BE84-B65534A00791}" type="presOf" srcId="{57823B65-C73E-4067-88C5-C702E5D59CE2}" destId="{4335F22D-A38B-4930-8E46-4A5890651A31}" srcOrd="0" destOrd="0" presId="urn:microsoft.com/office/officeart/2008/layout/NameandTitleOrganizationalChart"/>
    <dgm:cxn modelId="{339B27B5-0218-40AE-B487-7CE6F01BE682}" srcId="{50506AC4-BCE2-4B5B-A8D8-4E0C51B33037}" destId="{1E994167-117A-4127-A381-24BAE9C68C58}" srcOrd="0" destOrd="0" parTransId="{C8D40B3A-CD88-4FF6-A24D-A7D5BD32204F}" sibTransId="{FFCE1DEC-1A19-4015-8018-D220F510CBD2}"/>
    <dgm:cxn modelId="{2BA5610A-D4DE-4E51-9FBC-BFA380B783AA}" type="presOf" srcId="{6490B9FD-BC6A-4C24-8AE8-212DEFACCEBB}" destId="{C974CF1A-FA6E-41DF-969A-29221B035A68}" srcOrd="0" destOrd="0" presId="urn:microsoft.com/office/officeart/2008/layout/NameandTitleOrganizationalChart"/>
    <dgm:cxn modelId="{8AC19A84-4E1D-4E8D-AB89-612C92BF7E95}" type="presOf" srcId="{557887EA-B576-4150-952B-320D81751BCA}" destId="{FFB69ECC-B542-433E-9304-DD442EADB2F3}" srcOrd="0" destOrd="0" presId="urn:microsoft.com/office/officeart/2008/layout/NameandTitleOrganizationalChart"/>
    <dgm:cxn modelId="{DA2134E3-129E-446E-BE48-7CE943F8DABF}" type="presOf" srcId="{B3F706B5-7E02-4A3C-B434-338E2D7781C5}" destId="{3D8DD1E4-C82A-488A-9998-EE9FC63ACEC0}" srcOrd="0" destOrd="0" presId="urn:microsoft.com/office/officeart/2008/layout/NameandTitleOrganizationalChart"/>
    <dgm:cxn modelId="{A98B9FEB-7188-4C21-9DC6-FD8D2A618657}" type="presOf" srcId="{D4B93C91-07CB-4DD0-80E9-6B3A28D6377E}" destId="{F1D088D2-72D9-4606-90A0-314261C5F480}" srcOrd="0" destOrd="0" presId="urn:microsoft.com/office/officeart/2008/layout/NameandTitleOrganizationalChart"/>
    <dgm:cxn modelId="{24C54FE1-7D99-4842-A15C-AD81F442AD90}" type="presOf" srcId="{06F7E6EC-2934-4C05-88B2-12175B815E44}" destId="{77689865-209D-4046-BDF6-B9F71C12D1E5}" srcOrd="0" destOrd="0" presId="urn:microsoft.com/office/officeart/2008/layout/NameandTitleOrganizationalChart"/>
    <dgm:cxn modelId="{E7794662-A4DB-40AB-B9DB-67896861C0B8}" srcId="{3F9A3F9E-EB7C-412A-9054-95C257DC4F61}" destId="{D22264DF-A089-4D92-BA85-9E76898D3B08}" srcOrd="0" destOrd="0" parTransId="{014F92C3-3C99-49F6-B703-74F7D55CB18C}" sibTransId="{08EF9566-CA2E-429F-B221-0A188DB0AA40}"/>
    <dgm:cxn modelId="{5DFACEED-0A37-4663-A78D-B50E4DCE8CE7}" type="presOf" srcId="{1E994167-117A-4127-A381-24BAE9C68C58}" destId="{E3CDE9F3-569E-4B70-A322-BF9772AFB6E3}" srcOrd="0" destOrd="0" presId="urn:microsoft.com/office/officeart/2008/layout/NameandTitleOrganizationalChart"/>
    <dgm:cxn modelId="{AC353B73-5C35-4806-A803-5ECB14CF2848}" type="presOf" srcId="{98BF3935-79A5-4B89-9923-81EB35782ABC}" destId="{A23AB5C1-7864-46FB-995F-4F22B40B6227}" srcOrd="0" destOrd="0" presId="urn:microsoft.com/office/officeart/2008/layout/NameandTitleOrganizationalChart"/>
    <dgm:cxn modelId="{CCC7D160-0A85-4D4B-96CD-84400B3E3F0B}" type="presOf" srcId="{50506AC4-BCE2-4B5B-A8D8-4E0C51B33037}" destId="{447143E7-41E5-417B-8F74-6E43B0E53463}" srcOrd="1" destOrd="0" presId="urn:microsoft.com/office/officeart/2008/layout/NameandTitleOrganizationalChart"/>
    <dgm:cxn modelId="{7CA71624-D3C5-4DBB-BA18-A6DEBA58EE2D}" type="presParOf" srcId="{C6E9B6F2-4AB0-4D96-A6BF-8E9CC0258037}" destId="{3578DF04-BD0E-4269-B8D3-53ECF50C3B54}" srcOrd="0" destOrd="0" presId="urn:microsoft.com/office/officeart/2008/layout/NameandTitleOrganizationalChart"/>
    <dgm:cxn modelId="{A5338C80-491F-4CCC-B6C2-0120E828CBF8}" type="presParOf" srcId="{3578DF04-BD0E-4269-B8D3-53ECF50C3B54}" destId="{BA6EE048-105E-43D0-AC46-EA2D2198F40A}" srcOrd="0" destOrd="0" presId="urn:microsoft.com/office/officeart/2008/layout/NameandTitleOrganizationalChart"/>
    <dgm:cxn modelId="{56A0BD38-FA65-4795-834F-5FB56CB7720C}" type="presParOf" srcId="{BA6EE048-105E-43D0-AC46-EA2D2198F40A}" destId="{2D9781F0-9FF7-4A29-B693-845D20A2879C}" srcOrd="0" destOrd="0" presId="urn:microsoft.com/office/officeart/2008/layout/NameandTitleOrganizationalChart"/>
    <dgm:cxn modelId="{50735177-7119-4CC8-AEE3-04671BA6BF96}" type="presParOf" srcId="{BA6EE048-105E-43D0-AC46-EA2D2198F40A}" destId="{353A8EEA-FA5A-4918-A70D-4A34FFCF142D}" srcOrd="1" destOrd="0" presId="urn:microsoft.com/office/officeart/2008/layout/NameandTitleOrganizationalChart"/>
    <dgm:cxn modelId="{8C7B482D-9165-47FC-90F4-7178BF325971}" type="presParOf" srcId="{BA6EE048-105E-43D0-AC46-EA2D2198F40A}" destId="{1227A90B-0A0A-4704-9B3D-4D2DEEB18E22}" srcOrd="2" destOrd="0" presId="urn:microsoft.com/office/officeart/2008/layout/NameandTitleOrganizationalChart"/>
    <dgm:cxn modelId="{5084C60A-A844-46E2-BAB0-D3D692E12AD6}" type="presParOf" srcId="{3578DF04-BD0E-4269-B8D3-53ECF50C3B54}" destId="{6CBF29F9-8C23-4106-A41D-770DE4769D87}" srcOrd="1" destOrd="0" presId="urn:microsoft.com/office/officeart/2008/layout/NameandTitleOrganizationalChart"/>
    <dgm:cxn modelId="{3995D59C-34E2-46BE-B6E6-C206266B871E}" type="presParOf" srcId="{6CBF29F9-8C23-4106-A41D-770DE4769D87}" destId="{4335F22D-A38B-4930-8E46-4A5890651A31}" srcOrd="0" destOrd="0" presId="urn:microsoft.com/office/officeart/2008/layout/NameandTitleOrganizationalChart"/>
    <dgm:cxn modelId="{40329FB1-203C-43F8-8A97-B176C3B63263}" type="presParOf" srcId="{6CBF29F9-8C23-4106-A41D-770DE4769D87}" destId="{C98BB6B9-86F9-4E97-8DE5-7B152F322757}" srcOrd="1" destOrd="0" presId="urn:microsoft.com/office/officeart/2008/layout/NameandTitleOrganizationalChart"/>
    <dgm:cxn modelId="{8969BDDE-D009-465D-ACDB-897E2A7155E0}" type="presParOf" srcId="{C98BB6B9-86F9-4E97-8DE5-7B152F322757}" destId="{56584A97-33D2-4528-B7EB-2402FA4BCE74}" srcOrd="0" destOrd="0" presId="urn:microsoft.com/office/officeart/2008/layout/NameandTitleOrganizationalChart"/>
    <dgm:cxn modelId="{BB1F9B02-66C0-4487-9242-35BBE2A27938}" type="presParOf" srcId="{56584A97-33D2-4528-B7EB-2402FA4BCE74}" destId="{6BFFE256-B41C-4722-AA2D-8E22ED6B5436}" srcOrd="0" destOrd="0" presId="urn:microsoft.com/office/officeart/2008/layout/NameandTitleOrganizationalChart"/>
    <dgm:cxn modelId="{965A954B-D011-4727-9556-7BC1DECBF765}" type="presParOf" srcId="{56584A97-33D2-4528-B7EB-2402FA4BCE74}" destId="{3D8DD1E4-C82A-488A-9998-EE9FC63ACEC0}" srcOrd="1" destOrd="0" presId="urn:microsoft.com/office/officeart/2008/layout/NameandTitleOrganizationalChart"/>
    <dgm:cxn modelId="{A4B249E4-A99C-4D55-AA2A-ABCF92E4437C}" type="presParOf" srcId="{56584A97-33D2-4528-B7EB-2402FA4BCE74}" destId="{D40CF4EA-665A-4BAF-8991-6D70C8805737}" srcOrd="2" destOrd="0" presId="urn:microsoft.com/office/officeart/2008/layout/NameandTitleOrganizationalChart"/>
    <dgm:cxn modelId="{D471F093-9E12-4C68-80AC-EA1F28A474D2}" type="presParOf" srcId="{C98BB6B9-86F9-4E97-8DE5-7B152F322757}" destId="{15CE7FDF-EB78-4103-9AF8-47F455DD3ECB}" srcOrd="1" destOrd="0" presId="urn:microsoft.com/office/officeart/2008/layout/NameandTitleOrganizationalChart"/>
    <dgm:cxn modelId="{1E7AAF3C-DC99-4812-9E79-76C3112E6115}" type="presParOf" srcId="{15CE7FDF-EB78-4103-9AF8-47F455DD3ECB}" destId="{F7FD9C01-F9FD-42DF-9796-34EE4B3E65DE}" srcOrd="0" destOrd="0" presId="urn:microsoft.com/office/officeart/2008/layout/NameandTitleOrganizationalChart"/>
    <dgm:cxn modelId="{060B6611-C09F-404E-B9EA-00DDB5CE35B2}" type="presParOf" srcId="{15CE7FDF-EB78-4103-9AF8-47F455DD3ECB}" destId="{453CFBB8-0227-43E4-8CB8-E4C50147B70C}" srcOrd="1" destOrd="0" presId="urn:microsoft.com/office/officeart/2008/layout/NameandTitleOrganizationalChart"/>
    <dgm:cxn modelId="{9FF99EAE-9DAD-41E9-AE86-0F0C25BBE4F5}" type="presParOf" srcId="{453CFBB8-0227-43E4-8CB8-E4C50147B70C}" destId="{3F01F5EC-BA97-4A74-8ACB-18BFFEF83318}" srcOrd="0" destOrd="0" presId="urn:microsoft.com/office/officeart/2008/layout/NameandTitleOrganizationalChart"/>
    <dgm:cxn modelId="{F973160E-5CC7-4372-9800-BFDE8939DD5F}" type="presParOf" srcId="{3F01F5EC-BA97-4A74-8ACB-18BFFEF83318}" destId="{2B865D01-DA39-46BC-AAC6-51223DB2EE32}" srcOrd="0" destOrd="0" presId="urn:microsoft.com/office/officeart/2008/layout/NameandTitleOrganizationalChart"/>
    <dgm:cxn modelId="{827A6DA1-42AF-484C-997E-A704B2D8D5BC}" type="presParOf" srcId="{3F01F5EC-BA97-4A74-8ACB-18BFFEF83318}" destId="{A23AB5C1-7864-46FB-995F-4F22B40B6227}" srcOrd="1" destOrd="0" presId="urn:microsoft.com/office/officeart/2008/layout/NameandTitleOrganizationalChart"/>
    <dgm:cxn modelId="{BC9C2B19-36C0-448D-BCC1-0FED652BADB2}" type="presParOf" srcId="{3F01F5EC-BA97-4A74-8ACB-18BFFEF83318}" destId="{447143E7-41E5-417B-8F74-6E43B0E53463}" srcOrd="2" destOrd="0" presId="urn:microsoft.com/office/officeart/2008/layout/NameandTitleOrganizationalChart"/>
    <dgm:cxn modelId="{3F56F9B4-D108-4461-BD54-5223A7B19692}" type="presParOf" srcId="{453CFBB8-0227-43E4-8CB8-E4C50147B70C}" destId="{69DDE416-F366-40E0-B9D5-A5481493F362}" srcOrd="1" destOrd="0" presId="urn:microsoft.com/office/officeart/2008/layout/NameandTitleOrganizationalChart"/>
    <dgm:cxn modelId="{D3EF38D8-36F2-40DE-B3EE-A5592103D752}" type="presParOf" srcId="{69DDE416-F366-40E0-B9D5-A5481493F362}" destId="{8D1C0653-4077-4CF7-AD4E-8860C43B2544}" srcOrd="0" destOrd="0" presId="urn:microsoft.com/office/officeart/2008/layout/NameandTitleOrganizationalChart"/>
    <dgm:cxn modelId="{6ED3D6B9-3125-4D2A-B59A-328B92AB35B6}" type="presParOf" srcId="{69DDE416-F366-40E0-B9D5-A5481493F362}" destId="{8BC10588-46A3-46A5-A36A-92B1C6E82BBF}" srcOrd="1" destOrd="0" presId="urn:microsoft.com/office/officeart/2008/layout/NameandTitleOrganizationalChart"/>
    <dgm:cxn modelId="{E2372A60-7E93-4327-BEE9-361575CD9E96}" type="presParOf" srcId="{8BC10588-46A3-46A5-A36A-92B1C6E82BBF}" destId="{DADAD66A-FDCC-473D-A9C8-B2F0F8270F63}" srcOrd="0" destOrd="0" presId="urn:microsoft.com/office/officeart/2008/layout/NameandTitleOrganizationalChart"/>
    <dgm:cxn modelId="{F4537389-AD81-4031-9543-F1C99FAE5BCE}" type="presParOf" srcId="{DADAD66A-FDCC-473D-A9C8-B2F0F8270F63}" destId="{E3CDE9F3-569E-4B70-A322-BF9772AFB6E3}" srcOrd="0" destOrd="0" presId="urn:microsoft.com/office/officeart/2008/layout/NameandTitleOrganizationalChart"/>
    <dgm:cxn modelId="{24CB212E-82E3-4AB7-82E1-78A8365DC8C9}" type="presParOf" srcId="{DADAD66A-FDCC-473D-A9C8-B2F0F8270F63}" destId="{59332375-E427-4029-A1DB-1DB059AEC518}" srcOrd="1" destOrd="0" presId="urn:microsoft.com/office/officeart/2008/layout/NameandTitleOrganizationalChart"/>
    <dgm:cxn modelId="{C6658A57-DCDF-4CFF-87ED-5F7B8E9F543B}" type="presParOf" srcId="{DADAD66A-FDCC-473D-A9C8-B2F0F8270F63}" destId="{30C3722F-21C4-444A-BE26-DAEF6998D73B}" srcOrd="2" destOrd="0" presId="urn:microsoft.com/office/officeart/2008/layout/NameandTitleOrganizationalChart"/>
    <dgm:cxn modelId="{324CDBB3-EDE6-4624-A080-F19D7EED3AD1}" type="presParOf" srcId="{8BC10588-46A3-46A5-A36A-92B1C6E82BBF}" destId="{3F173779-E5B5-4004-A554-9DFD9708311C}" srcOrd="1" destOrd="0" presId="urn:microsoft.com/office/officeart/2008/layout/NameandTitleOrganizationalChart"/>
    <dgm:cxn modelId="{E58917C5-C77C-40FD-B8AC-6EF0F86522C9}" type="presParOf" srcId="{3F173779-E5B5-4004-A554-9DFD9708311C}" destId="{61BA0A78-BE94-47E9-B3BC-967AE665DD96}" srcOrd="0" destOrd="0" presId="urn:microsoft.com/office/officeart/2008/layout/NameandTitleOrganizationalChart"/>
    <dgm:cxn modelId="{BE1EC909-F543-4BE4-8D39-8E7E82E8F8B4}" type="presParOf" srcId="{3F173779-E5B5-4004-A554-9DFD9708311C}" destId="{73EDEF5F-A314-4FBE-BD9F-CD76234F9FA2}" srcOrd="1" destOrd="0" presId="urn:microsoft.com/office/officeart/2008/layout/NameandTitleOrganizationalChart"/>
    <dgm:cxn modelId="{4D912F5F-308E-4F80-AA10-BA6D818C2B20}" type="presParOf" srcId="{73EDEF5F-A314-4FBE-BD9F-CD76234F9FA2}" destId="{03C120B2-4B5C-493F-9B8F-0379560B3C08}" srcOrd="0" destOrd="0" presId="urn:microsoft.com/office/officeart/2008/layout/NameandTitleOrganizationalChart"/>
    <dgm:cxn modelId="{53C7A863-6BB0-4EC2-8BA1-1FD76292AA80}" type="presParOf" srcId="{03C120B2-4B5C-493F-9B8F-0379560B3C08}" destId="{A8EFE318-36C2-475E-80F2-D08DF27E0BD8}" srcOrd="0" destOrd="0" presId="urn:microsoft.com/office/officeart/2008/layout/NameandTitleOrganizationalChart"/>
    <dgm:cxn modelId="{F661D3E6-1F83-45B5-BF1B-AA446D66F975}" type="presParOf" srcId="{03C120B2-4B5C-493F-9B8F-0379560B3C08}" destId="{26BED94F-F404-41A7-BCFD-8FC2943298A0}" srcOrd="1" destOrd="0" presId="urn:microsoft.com/office/officeart/2008/layout/NameandTitleOrganizationalChart"/>
    <dgm:cxn modelId="{8570C789-F8D4-41D5-91A5-2E19297024C1}" type="presParOf" srcId="{03C120B2-4B5C-493F-9B8F-0379560B3C08}" destId="{7FE5A28E-D9FF-42E1-9C5A-B7ED329015E5}" srcOrd="2" destOrd="0" presId="urn:microsoft.com/office/officeart/2008/layout/NameandTitleOrganizationalChart"/>
    <dgm:cxn modelId="{C6015498-13C3-43C5-84A4-4C663F77EDC6}" type="presParOf" srcId="{73EDEF5F-A314-4FBE-BD9F-CD76234F9FA2}" destId="{BD332068-C6A0-46B0-B635-A3604BDAD361}" srcOrd="1" destOrd="0" presId="urn:microsoft.com/office/officeart/2008/layout/NameandTitleOrganizationalChart"/>
    <dgm:cxn modelId="{FDEBC4C2-B0AB-495B-9E8B-F8F20663580A}" type="presParOf" srcId="{73EDEF5F-A314-4FBE-BD9F-CD76234F9FA2}" destId="{AE5E0749-991A-495B-9C55-7EF9CB5A30A0}" srcOrd="2" destOrd="0" presId="urn:microsoft.com/office/officeart/2008/layout/NameandTitleOrganizationalChart"/>
    <dgm:cxn modelId="{3C463E03-3252-4805-9990-0CDE18FF3CD4}" type="presParOf" srcId="{3F173779-E5B5-4004-A554-9DFD9708311C}" destId="{F1D088D2-72D9-4606-90A0-314261C5F480}" srcOrd="2" destOrd="0" presId="urn:microsoft.com/office/officeart/2008/layout/NameandTitleOrganizationalChart"/>
    <dgm:cxn modelId="{A8D50EEF-EA14-4B07-ADD5-4DF1A8530A7D}" type="presParOf" srcId="{3F173779-E5B5-4004-A554-9DFD9708311C}" destId="{2867CBE6-024F-45A2-9080-D7AF0D94E40D}" srcOrd="3" destOrd="0" presId="urn:microsoft.com/office/officeart/2008/layout/NameandTitleOrganizationalChart"/>
    <dgm:cxn modelId="{09B9587A-9875-4982-B879-98B99B1862E8}" type="presParOf" srcId="{2867CBE6-024F-45A2-9080-D7AF0D94E40D}" destId="{62F82D39-49C0-4197-B91B-EA970325A72C}" srcOrd="0" destOrd="0" presId="urn:microsoft.com/office/officeart/2008/layout/NameandTitleOrganizationalChart"/>
    <dgm:cxn modelId="{36D1949A-B1D2-42A9-89EE-B47CC5DE3103}" type="presParOf" srcId="{62F82D39-49C0-4197-B91B-EA970325A72C}" destId="{F320F270-314A-4497-870E-90995E5972BD}" srcOrd="0" destOrd="0" presId="urn:microsoft.com/office/officeart/2008/layout/NameandTitleOrganizationalChart"/>
    <dgm:cxn modelId="{DE0B18A3-B2C8-4F89-9212-8C53DDE3793D}" type="presParOf" srcId="{62F82D39-49C0-4197-B91B-EA970325A72C}" destId="{FF4EAFBD-F970-45E2-9F9F-E0FEF437F559}" srcOrd="1" destOrd="0" presId="urn:microsoft.com/office/officeart/2008/layout/NameandTitleOrganizationalChart"/>
    <dgm:cxn modelId="{D691AAE2-C66C-46D5-9557-D50F49F3673E}" type="presParOf" srcId="{62F82D39-49C0-4197-B91B-EA970325A72C}" destId="{6DA1CF9F-C462-4636-BC01-44C9C50E7415}" srcOrd="2" destOrd="0" presId="urn:microsoft.com/office/officeart/2008/layout/NameandTitleOrganizationalChart"/>
    <dgm:cxn modelId="{F57C1102-C2E7-4D9A-A59F-9BED5D2F15EF}" type="presParOf" srcId="{2867CBE6-024F-45A2-9080-D7AF0D94E40D}" destId="{30DB5597-78F8-4E93-B2B1-CF58D0EF5F12}" srcOrd="1" destOrd="0" presId="urn:microsoft.com/office/officeart/2008/layout/NameandTitleOrganizationalChart"/>
    <dgm:cxn modelId="{14BC6CC5-0AFB-448A-AF75-67D0293B48E1}" type="presParOf" srcId="{2867CBE6-024F-45A2-9080-D7AF0D94E40D}" destId="{E2102C03-3CCB-4EF5-9E71-D232E5FBB7FE}" srcOrd="2" destOrd="0" presId="urn:microsoft.com/office/officeart/2008/layout/NameandTitleOrganizationalChart"/>
    <dgm:cxn modelId="{7D72DA00-6E2A-45CA-A3F4-388D88C1CA31}" type="presParOf" srcId="{8BC10588-46A3-46A5-A36A-92B1C6E82BBF}" destId="{09147242-FCF4-46DC-9B0A-E3C9CABECDA0}" srcOrd="2" destOrd="0" presId="urn:microsoft.com/office/officeart/2008/layout/NameandTitleOrganizationalChart"/>
    <dgm:cxn modelId="{21F28CCE-2F52-4AF1-B35B-72FA2C5113C6}" type="presParOf" srcId="{69DDE416-F366-40E0-B9D5-A5481493F362}" destId="{77689865-209D-4046-BDF6-B9F71C12D1E5}" srcOrd="2" destOrd="0" presId="urn:microsoft.com/office/officeart/2008/layout/NameandTitleOrganizationalChart"/>
    <dgm:cxn modelId="{CBA337CC-CBAE-490F-BD8D-BAFDDE7E96F9}" type="presParOf" srcId="{69DDE416-F366-40E0-B9D5-A5481493F362}" destId="{2C03E9B0-9D1E-46B1-9EFE-BEDB1D252597}" srcOrd="3" destOrd="0" presId="urn:microsoft.com/office/officeart/2008/layout/NameandTitleOrganizationalChart"/>
    <dgm:cxn modelId="{E102E284-5EEC-41A6-9F43-4657499CE07E}" type="presParOf" srcId="{2C03E9B0-9D1E-46B1-9EFE-BEDB1D252597}" destId="{3AE766A9-C807-459E-92EF-DE794E96BF5D}" srcOrd="0" destOrd="0" presId="urn:microsoft.com/office/officeart/2008/layout/NameandTitleOrganizationalChart"/>
    <dgm:cxn modelId="{7A58404D-0BAC-432A-AF8A-053D5CB5290E}" type="presParOf" srcId="{3AE766A9-C807-459E-92EF-DE794E96BF5D}" destId="{4444B63B-E156-4271-83F7-BE6D5FA52B91}" srcOrd="0" destOrd="0" presId="urn:microsoft.com/office/officeart/2008/layout/NameandTitleOrganizationalChart"/>
    <dgm:cxn modelId="{197CA16B-9C8B-4254-98A4-977CB8916B16}" type="presParOf" srcId="{3AE766A9-C807-459E-92EF-DE794E96BF5D}" destId="{C974CF1A-FA6E-41DF-969A-29221B035A68}" srcOrd="1" destOrd="0" presId="urn:microsoft.com/office/officeart/2008/layout/NameandTitleOrganizationalChart"/>
    <dgm:cxn modelId="{9F359BF0-16D2-4148-AE55-02F296C008E6}" type="presParOf" srcId="{3AE766A9-C807-459E-92EF-DE794E96BF5D}" destId="{CD81018B-F08C-49CA-8A2A-EDEC1D0A16BF}" srcOrd="2" destOrd="0" presId="urn:microsoft.com/office/officeart/2008/layout/NameandTitleOrganizationalChart"/>
    <dgm:cxn modelId="{66C2B42A-95BE-45B0-A2CB-2EF07CFACCA0}" type="presParOf" srcId="{2C03E9B0-9D1E-46B1-9EFE-BEDB1D252597}" destId="{6ACEC4AD-FBF5-49FC-8F52-0BC23105C686}" srcOrd="1" destOrd="0" presId="urn:microsoft.com/office/officeart/2008/layout/NameandTitleOrganizationalChart"/>
    <dgm:cxn modelId="{6CDB8F5D-2948-41A5-BC9E-E598D67EED7A}" type="presParOf" srcId="{6ACEC4AD-FBF5-49FC-8F52-0BC23105C686}" destId="{55EA92C0-24CE-4E05-BA53-8D97DA5EE399}" srcOrd="0" destOrd="0" presId="urn:microsoft.com/office/officeart/2008/layout/NameandTitleOrganizationalChart"/>
    <dgm:cxn modelId="{4696BD22-B541-4811-85AE-6953033A444A}" type="presParOf" srcId="{6ACEC4AD-FBF5-49FC-8F52-0BC23105C686}" destId="{4EED9EA7-9699-4B37-847C-EA647158462E}" srcOrd="1" destOrd="0" presId="urn:microsoft.com/office/officeart/2008/layout/NameandTitleOrganizationalChart"/>
    <dgm:cxn modelId="{752B2DFA-8FCE-471C-9AB2-6BB3B23F4B6B}" type="presParOf" srcId="{4EED9EA7-9699-4B37-847C-EA647158462E}" destId="{E4315F7A-7001-43D1-8196-4C46F0397A83}" srcOrd="0" destOrd="0" presId="urn:microsoft.com/office/officeart/2008/layout/NameandTitleOrganizationalChart"/>
    <dgm:cxn modelId="{68BCB48B-F52D-419C-8C66-2A883B69E83A}" type="presParOf" srcId="{E4315F7A-7001-43D1-8196-4C46F0397A83}" destId="{6756DEE2-566B-4E36-9F56-7F2194EB1954}" srcOrd="0" destOrd="0" presId="urn:microsoft.com/office/officeart/2008/layout/NameandTitleOrganizationalChart"/>
    <dgm:cxn modelId="{0C6EB88A-BC78-480F-9FBA-206A12BEB4C2}" type="presParOf" srcId="{E4315F7A-7001-43D1-8196-4C46F0397A83}" destId="{281D8C10-FC89-4CA4-AB9E-05227B043EA6}" srcOrd="1" destOrd="0" presId="urn:microsoft.com/office/officeart/2008/layout/NameandTitleOrganizationalChart"/>
    <dgm:cxn modelId="{2F9463F7-90D7-446A-8735-DADECA323BBA}" type="presParOf" srcId="{E4315F7A-7001-43D1-8196-4C46F0397A83}" destId="{DC706371-054C-47A6-8342-4DBC63C6ED2E}" srcOrd="2" destOrd="0" presId="urn:microsoft.com/office/officeart/2008/layout/NameandTitleOrganizationalChart"/>
    <dgm:cxn modelId="{E97E9009-E98A-4A05-BEC6-67E1764F584C}" type="presParOf" srcId="{4EED9EA7-9699-4B37-847C-EA647158462E}" destId="{5048CEB6-4D2C-4C8E-AAD1-52B73530E8C4}" srcOrd="1" destOrd="0" presId="urn:microsoft.com/office/officeart/2008/layout/NameandTitleOrganizationalChart"/>
    <dgm:cxn modelId="{6BC83923-4FEA-4BDD-8B5E-CCFA7EB501C5}" type="presParOf" srcId="{4EED9EA7-9699-4B37-847C-EA647158462E}" destId="{7EE9690B-9CB2-4C7D-B157-503B01B97984}" srcOrd="2" destOrd="0" presId="urn:microsoft.com/office/officeart/2008/layout/NameandTitleOrganizationalChart"/>
    <dgm:cxn modelId="{A3125C51-E19A-4022-A89F-79E6DE0D8F87}" type="presParOf" srcId="{6ACEC4AD-FBF5-49FC-8F52-0BC23105C686}" destId="{FD051654-06D8-4AC6-8628-4D7A5D02891A}" srcOrd="2" destOrd="0" presId="urn:microsoft.com/office/officeart/2008/layout/NameandTitleOrganizationalChart"/>
    <dgm:cxn modelId="{8FDE5792-3958-4F97-B585-08C96A47A921}" type="presParOf" srcId="{6ACEC4AD-FBF5-49FC-8F52-0BC23105C686}" destId="{4C68BEBC-24F3-46DB-8425-498A08FD4E79}" srcOrd="3" destOrd="0" presId="urn:microsoft.com/office/officeart/2008/layout/NameandTitleOrganizationalChart"/>
    <dgm:cxn modelId="{8FA64D36-6FDA-4F28-B342-4AF9EA89D2A6}" type="presParOf" srcId="{4C68BEBC-24F3-46DB-8425-498A08FD4E79}" destId="{D9977E1C-137E-4D1A-888C-DEAFBE6A84F4}" srcOrd="0" destOrd="0" presId="urn:microsoft.com/office/officeart/2008/layout/NameandTitleOrganizationalChart"/>
    <dgm:cxn modelId="{7DD1E246-3780-4334-8D75-D06D742A85E8}" type="presParOf" srcId="{D9977E1C-137E-4D1A-888C-DEAFBE6A84F4}" destId="{FFB69ECC-B542-433E-9304-DD442EADB2F3}" srcOrd="0" destOrd="0" presId="urn:microsoft.com/office/officeart/2008/layout/NameandTitleOrganizationalChart"/>
    <dgm:cxn modelId="{A2CAC326-9F37-400C-A70D-635C666A2230}" type="presParOf" srcId="{D9977E1C-137E-4D1A-888C-DEAFBE6A84F4}" destId="{69419743-A6C0-44B3-B5C6-3251FAC24FA7}" srcOrd="1" destOrd="0" presId="urn:microsoft.com/office/officeart/2008/layout/NameandTitleOrganizationalChart"/>
    <dgm:cxn modelId="{5464DFFE-2232-476D-852D-7E08F86F961A}" type="presParOf" srcId="{D9977E1C-137E-4D1A-888C-DEAFBE6A84F4}" destId="{8CD1E1FA-DB9A-4F34-9C32-2489CA434AE8}" srcOrd="2" destOrd="0" presId="urn:microsoft.com/office/officeart/2008/layout/NameandTitleOrganizationalChart"/>
    <dgm:cxn modelId="{887C2CCE-74C5-4786-A442-0D742F9D900F}" type="presParOf" srcId="{4C68BEBC-24F3-46DB-8425-498A08FD4E79}" destId="{95779592-DB12-4EA3-A9E7-CB4FED2956BA}" srcOrd="1" destOrd="0" presId="urn:microsoft.com/office/officeart/2008/layout/NameandTitleOrganizationalChart"/>
    <dgm:cxn modelId="{FC70ABE5-4279-45C7-96C4-D85396865499}" type="presParOf" srcId="{4C68BEBC-24F3-46DB-8425-498A08FD4E79}" destId="{E1E79608-A179-4E68-A5D7-E30179759C26}" srcOrd="2" destOrd="0" presId="urn:microsoft.com/office/officeart/2008/layout/NameandTitleOrganizationalChart"/>
    <dgm:cxn modelId="{97425947-39D2-4AE3-B454-4F76FD8B0EE1}" type="presParOf" srcId="{2C03E9B0-9D1E-46B1-9EFE-BEDB1D252597}" destId="{63384C2D-D828-4E79-982F-2454AAC8B8A0}" srcOrd="2" destOrd="0" presId="urn:microsoft.com/office/officeart/2008/layout/NameandTitleOrganizationalChart"/>
    <dgm:cxn modelId="{ED9F337F-A264-4802-8078-CB27CA75EEAD}" type="presParOf" srcId="{453CFBB8-0227-43E4-8CB8-E4C50147B70C}" destId="{D76BD6DD-600C-42E6-970F-0F1B7619E941}" srcOrd="2" destOrd="0" presId="urn:microsoft.com/office/officeart/2008/layout/NameandTitleOrganizationalChart"/>
    <dgm:cxn modelId="{4E9AA3E5-A073-4C3B-953D-74FA8A06B4D0}" type="presParOf" srcId="{C98BB6B9-86F9-4E97-8DE5-7B152F322757}" destId="{D6981C83-6B06-4228-A7BD-E3B6C5F967D9}" srcOrd="2" destOrd="0" presId="urn:microsoft.com/office/officeart/2008/layout/NameandTitleOrganizationalChart"/>
    <dgm:cxn modelId="{6730E713-598D-4DE5-BBAE-F0144ED79C3D}" type="presParOf" srcId="{3578DF04-BD0E-4269-B8D3-53ECF50C3B54}" destId="{BDCB5880-B1A4-4C1F-B707-8981CD1B81F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22CC0E-3A6D-4596-A60B-1BA31F07033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EB4F88-9967-4C42-AEE4-5DB6C1241067}">
      <dgm:prSet phldrT="[Text]"/>
      <dgm:spPr/>
      <dgm:t>
        <a:bodyPr/>
        <a:lstStyle/>
        <a:p>
          <a:r>
            <a:rPr lang="en-US" dirty="0" smtClean="0"/>
            <a:t>IITB (ADM)</a:t>
          </a:r>
          <a:endParaRPr lang="en-US" dirty="0"/>
        </a:p>
      </dgm:t>
    </dgm:pt>
    <dgm:pt modelId="{D8A05A76-F107-4D94-A788-9223A61BF1CF}" type="parTrans" cxnId="{5CAB20A3-A3C3-49B2-A00D-A288DD6CDB68}">
      <dgm:prSet/>
      <dgm:spPr/>
      <dgm:t>
        <a:bodyPr/>
        <a:lstStyle/>
        <a:p>
          <a:endParaRPr lang="en-US"/>
        </a:p>
      </dgm:t>
    </dgm:pt>
    <dgm:pt modelId="{BA70EE77-D467-413D-9905-B8B55CEB88DE}" type="sibTrans" cxnId="{5CAB20A3-A3C3-49B2-A00D-A288DD6CDB68}">
      <dgm:prSet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02C20FCA-D720-45FA-B07C-5D2A8BC1BA37}">
      <dgm:prSet phldrT="[Text]"/>
      <dgm:spPr/>
      <dgm:t>
        <a:bodyPr/>
        <a:lstStyle/>
        <a:p>
          <a:r>
            <a:rPr lang="en-US" dirty="0" smtClean="0"/>
            <a:t>Division 1</a:t>
          </a:r>
          <a:endParaRPr lang="en-US" dirty="0"/>
        </a:p>
      </dgm:t>
    </dgm:pt>
    <dgm:pt modelId="{8406501B-5DC9-4880-9E04-DEDE33886ECF}" type="parTrans" cxnId="{9C6A491B-CE90-41C2-AD75-C77F9EB8BA96}">
      <dgm:prSet/>
      <dgm:spPr/>
      <dgm:t>
        <a:bodyPr/>
        <a:lstStyle/>
        <a:p>
          <a:endParaRPr lang="en-US"/>
        </a:p>
      </dgm:t>
    </dgm:pt>
    <dgm:pt modelId="{D587ED64-E1A1-4081-8E83-522C4E5BF140}" type="sibTrans" cxnId="{9C6A491B-CE90-41C2-AD75-C77F9EB8BA96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45DDF244-C9E4-4C71-8862-2602858CC23A}">
      <dgm:prSet phldrT="[Text]"/>
      <dgm:spPr/>
      <dgm:t>
        <a:bodyPr/>
        <a:lstStyle/>
        <a:p>
          <a:r>
            <a:rPr lang="en-US" dirty="0" smtClean="0"/>
            <a:t>District (DG)</a:t>
          </a:r>
          <a:endParaRPr lang="en-US" dirty="0"/>
        </a:p>
      </dgm:t>
    </dgm:pt>
    <dgm:pt modelId="{4364514D-F4A0-433E-90FF-3FBF3F7AA67A}" type="parTrans" cxnId="{61A85DD8-DD78-4D55-8E39-6FCCA3056155}">
      <dgm:prSet/>
      <dgm:spPr/>
      <dgm:t>
        <a:bodyPr/>
        <a:lstStyle/>
        <a:p>
          <a:endParaRPr lang="en-US"/>
        </a:p>
      </dgm:t>
    </dgm:pt>
    <dgm:pt modelId="{252228C9-DDCE-4629-8DC3-3D6F4AAF6C7B}" type="sibTrans" cxnId="{61A85DD8-DD78-4D55-8E39-6FCCA3056155}">
      <dgm:prSet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093D7B87-9302-4904-A3E0-9979A7228F0C}">
      <dgm:prSet phldrT="[Text]"/>
      <dgm:spPr/>
      <dgm:t>
        <a:bodyPr/>
        <a:lstStyle/>
        <a:p>
          <a:r>
            <a:rPr lang="en-US" dirty="0" smtClean="0"/>
            <a:t>Division 2</a:t>
          </a:r>
          <a:endParaRPr lang="en-US" dirty="0"/>
        </a:p>
      </dgm:t>
    </dgm:pt>
    <dgm:pt modelId="{91E6999B-4947-4818-91D8-61011AE8E0A3}" type="parTrans" cxnId="{D25038D7-59B2-4E26-A48A-BCF13FF81ED3}">
      <dgm:prSet/>
      <dgm:spPr/>
      <dgm:t>
        <a:bodyPr/>
        <a:lstStyle/>
        <a:p>
          <a:endParaRPr lang="en-US"/>
        </a:p>
      </dgm:t>
    </dgm:pt>
    <dgm:pt modelId="{87CACF19-736B-4BAB-99C6-8AD37E7F88CD}" type="sibTrans" cxnId="{D25038D7-59B2-4E26-A48A-BCF13FF81ED3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C945D6D1-3E93-4FCF-ACAD-720D607577C3}">
      <dgm:prSet phldrT="[Text]"/>
      <dgm:spPr/>
      <dgm:t>
        <a:bodyPr/>
        <a:lstStyle/>
        <a:p>
          <a:r>
            <a:rPr lang="en-US" smtClean="0"/>
            <a:t>District (DG)</a:t>
          </a:r>
          <a:endParaRPr lang="en-US" dirty="0"/>
        </a:p>
      </dgm:t>
    </dgm:pt>
    <dgm:pt modelId="{46082250-F5D2-4E48-A427-6136573AC26F}" type="parTrans" cxnId="{50EFBC8E-4158-405A-86CB-3540168791A2}">
      <dgm:prSet/>
      <dgm:spPr/>
      <dgm:t>
        <a:bodyPr/>
        <a:lstStyle/>
        <a:p>
          <a:endParaRPr lang="en-US"/>
        </a:p>
      </dgm:t>
    </dgm:pt>
    <dgm:pt modelId="{74585A9D-C5DA-4EC8-BE7B-6C6809213ED5}" type="sibTrans" cxnId="{50EFBC8E-4158-405A-86CB-3540168791A2}">
      <dgm:prSet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9FAC777C-BCEA-4004-86EC-219CF01723E0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BA474736-4D02-4BC5-A20A-446DBED67B6E}" type="parTrans" cxnId="{BB67A5D1-EBB3-4269-B84B-C3F49BC8C8B6}">
      <dgm:prSet/>
      <dgm:spPr/>
      <dgm:t>
        <a:bodyPr/>
        <a:lstStyle/>
        <a:p>
          <a:endParaRPr lang="en-US"/>
        </a:p>
      </dgm:t>
    </dgm:pt>
    <dgm:pt modelId="{9BEC1CDE-B77A-4B87-B8AC-4C3B2FD5B975}" type="sibTrans" cxnId="{BB67A5D1-EBB3-4269-B84B-C3F49BC8C8B6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46990A7B-05F4-45F0-A5F5-58D3D25F2D0D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0C234444-65E6-42C7-A152-2CB77EAA3224}" type="parTrans" cxnId="{19EDFD14-5D34-4E8A-A570-4EFB879E7306}">
      <dgm:prSet/>
      <dgm:spPr/>
      <dgm:t>
        <a:bodyPr/>
        <a:lstStyle/>
        <a:p>
          <a:endParaRPr lang="en-US"/>
        </a:p>
      </dgm:t>
    </dgm:pt>
    <dgm:pt modelId="{76994A01-790B-4CF8-B312-5076A025CAF2}" type="sibTrans" cxnId="{19EDFD14-5D34-4E8A-A570-4EFB879E7306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331E5C0B-5EE9-40DE-B67D-79B1C2BC1933}">
      <dgm:prSet phldrT="[Text]"/>
      <dgm:spPr/>
      <dgm:t>
        <a:bodyPr/>
        <a:lstStyle/>
        <a:p>
          <a:r>
            <a:rPr lang="en-US" dirty="0" smtClean="0"/>
            <a:t>Team Lead</a:t>
          </a:r>
          <a:endParaRPr lang="en-US" dirty="0"/>
        </a:p>
      </dgm:t>
    </dgm:pt>
    <dgm:pt modelId="{0DD2BC42-5242-4024-8680-C6E2D7BDE8AE}" type="parTrans" cxnId="{9C9B085C-C505-41FE-8B6B-A1E03216DB5D}">
      <dgm:prSet/>
      <dgm:spPr/>
      <dgm:t>
        <a:bodyPr/>
        <a:lstStyle/>
        <a:p>
          <a:endParaRPr lang="en-US"/>
        </a:p>
      </dgm:t>
    </dgm:pt>
    <dgm:pt modelId="{5958F601-DB05-46A0-AA8E-D54476843765}" type="sibTrans" cxnId="{9C9B085C-C505-41FE-8B6B-A1E03216DB5D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E52845E2-2FEF-4BC7-A623-89F9BB47B3E2}">
      <dgm:prSet phldrT="[Text]"/>
      <dgm:spPr/>
      <dgm:t>
        <a:bodyPr/>
        <a:lstStyle/>
        <a:p>
          <a:r>
            <a:rPr lang="en-US" dirty="0" smtClean="0"/>
            <a:t>Team Lead</a:t>
          </a:r>
          <a:endParaRPr lang="en-US" dirty="0"/>
        </a:p>
      </dgm:t>
    </dgm:pt>
    <dgm:pt modelId="{271324A6-EF67-490A-812E-83ABB02DE0B6}" type="parTrans" cxnId="{26B661EA-D6F6-4A41-91B8-23D5444C5EC0}">
      <dgm:prSet/>
      <dgm:spPr/>
      <dgm:t>
        <a:bodyPr/>
        <a:lstStyle/>
        <a:p>
          <a:endParaRPr lang="en-US"/>
        </a:p>
      </dgm:t>
    </dgm:pt>
    <dgm:pt modelId="{9393E3BD-0F58-4A2C-BA48-FAAF64889B86}" type="sibTrans" cxnId="{26B661EA-D6F6-4A41-91B8-23D5444C5EC0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965F752A-7FB9-4309-A364-D3AAEFC79514}">
      <dgm:prSet phldrT="[Text]"/>
      <dgm:spPr/>
      <dgm:t>
        <a:bodyPr/>
        <a:lstStyle/>
        <a:p>
          <a:r>
            <a:rPr lang="en-US" dirty="0" smtClean="0"/>
            <a:t>Team Lead</a:t>
          </a:r>
          <a:endParaRPr lang="en-US" dirty="0"/>
        </a:p>
      </dgm:t>
    </dgm:pt>
    <dgm:pt modelId="{1DD80AFE-54F2-4537-BE7F-C90B85F155EB}" type="parTrans" cxnId="{A627F3C8-9110-4D0C-88DC-BB3FF73516D7}">
      <dgm:prSet/>
      <dgm:spPr/>
      <dgm:t>
        <a:bodyPr/>
        <a:lstStyle/>
        <a:p>
          <a:endParaRPr lang="en-US"/>
        </a:p>
      </dgm:t>
    </dgm:pt>
    <dgm:pt modelId="{FB97D694-95BA-4443-AE7D-417DD4F147D3}" type="sibTrans" cxnId="{A627F3C8-9110-4D0C-88DC-BB3FF73516D7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C90AF98F-38E3-414A-B11F-E862826724CD}">
      <dgm:prSet phldrT="[Text]"/>
      <dgm:spPr/>
      <dgm:t>
        <a:bodyPr/>
        <a:lstStyle/>
        <a:p>
          <a:r>
            <a:rPr lang="en-US" dirty="0" smtClean="0"/>
            <a:t>Employee 1</a:t>
          </a:r>
          <a:endParaRPr lang="en-US" dirty="0"/>
        </a:p>
      </dgm:t>
    </dgm:pt>
    <dgm:pt modelId="{F36F0E33-828F-4A1B-B8C8-45354081AD8B}" type="parTrans" cxnId="{3A10625A-B7F1-4A62-AC01-4912CA92CE0A}">
      <dgm:prSet/>
      <dgm:spPr/>
      <dgm:t>
        <a:bodyPr/>
        <a:lstStyle/>
        <a:p>
          <a:endParaRPr lang="en-US"/>
        </a:p>
      </dgm:t>
    </dgm:pt>
    <dgm:pt modelId="{C20C703F-B3D3-4E03-A946-8E0787A44AE1}" type="sibTrans" cxnId="{3A10625A-B7F1-4A62-AC01-4912CA92CE0A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63D6C131-C3B2-4981-B95B-614F1BB17111}">
      <dgm:prSet phldrT="[Text]"/>
      <dgm:spPr/>
      <dgm:t>
        <a:bodyPr/>
        <a:lstStyle/>
        <a:p>
          <a:r>
            <a:rPr lang="en-US" dirty="0" smtClean="0"/>
            <a:t>Employee 2</a:t>
          </a:r>
          <a:endParaRPr lang="en-US" dirty="0"/>
        </a:p>
      </dgm:t>
    </dgm:pt>
    <dgm:pt modelId="{A827FFE6-F4BA-4C38-B2F1-775203A3C799}" type="parTrans" cxnId="{676887D4-9ACE-4C60-B9CB-0CA03B14A780}">
      <dgm:prSet/>
      <dgm:spPr/>
      <dgm:t>
        <a:bodyPr/>
        <a:lstStyle/>
        <a:p>
          <a:endParaRPr lang="en-US"/>
        </a:p>
      </dgm:t>
    </dgm:pt>
    <dgm:pt modelId="{2BDFB728-9BA5-4EA1-95A5-7184835DB70E}" type="sibTrans" cxnId="{676887D4-9ACE-4C60-B9CB-0CA03B14A780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ED33BEE0-CFB8-4C42-8735-3D4FEA8E32A1}">
      <dgm:prSet phldrT="[Text]"/>
      <dgm:spPr/>
      <dgm:t>
        <a:bodyPr/>
        <a:lstStyle/>
        <a:p>
          <a:r>
            <a:rPr lang="en-US" dirty="0" smtClean="0"/>
            <a:t>Employee 3</a:t>
          </a:r>
          <a:endParaRPr lang="en-US" dirty="0"/>
        </a:p>
      </dgm:t>
    </dgm:pt>
    <dgm:pt modelId="{2AF699BE-BD78-4494-A426-6EDCA9D65DDA}" type="parTrans" cxnId="{DF3AFC38-0710-44F3-AC4D-A9E01879366D}">
      <dgm:prSet/>
      <dgm:spPr/>
      <dgm:t>
        <a:bodyPr/>
        <a:lstStyle/>
        <a:p>
          <a:endParaRPr lang="en-US"/>
        </a:p>
      </dgm:t>
    </dgm:pt>
    <dgm:pt modelId="{6ACD2363-1224-406E-9D80-4DB23807A2E3}" type="sibTrans" cxnId="{DF3AFC38-0710-44F3-AC4D-A9E01879366D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6B0B32A6-454B-4295-86F5-2403B2D7C060}">
      <dgm:prSet phldrT="[Text]"/>
      <dgm:spPr/>
      <dgm:t>
        <a:bodyPr/>
        <a:lstStyle/>
        <a:p>
          <a:r>
            <a:rPr lang="en-US" dirty="0" smtClean="0"/>
            <a:t>Employee 4</a:t>
          </a:r>
          <a:endParaRPr lang="en-US" dirty="0"/>
        </a:p>
      </dgm:t>
    </dgm:pt>
    <dgm:pt modelId="{124B11A4-E33F-47B6-ACE3-4230841F3402}" type="parTrans" cxnId="{635FC6C0-3AEF-4D6C-A4CF-D8AF51DA1B80}">
      <dgm:prSet/>
      <dgm:spPr/>
      <dgm:t>
        <a:bodyPr/>
        <a:lstStyle/>
        <a:p>
          <a:endParaRPr lang="en-US"/>
        </a:p>
      </dgm:t>
    </dgm:pt>
    <dgm:pt modelId="{63FFF384-8E22-4D0E-9BF6-687DB5DDA5A3}" type="sibTrans" cxnId="{635FC6C0-3AEF-4D6C-A4CF-D8AF51DA1B80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22ADBCCB-8724-429F-8CCB-D8E922059377}">
      <dgm:prSet phldrT="[Text]"/>
      <dgm:spPr/>
      <dgm:t>
        <a:bodyPr/>
        <a:lstStyle/>
        <a:p>
          <a:r>
            <a:rPr lang="en-US" dirty="0" smtClean="0"/>
            <a:t>Employee 5</a:t>
          </a:r>
          <a:endParaRPr lang="en-US" dirty="0"/>
        </a:p>
      </dgm:t>
    </dgm:pt>
    <dgm:pt modelId="{C74475C9-4FEC-4F08-8E2E-263531C70F11}" type="parTrans" cxnId="{CAF371BE-4C62-4318-A125-15009A49B497}">
      <dgm:prSet/>
      <dgm:spPr/>
      <dgm:t>
        <a:bodyPr/>
        <a:lstStyle/>
        <a:p>
          <a:endParaRPr lang="en-US"/>
        </a:p>
      </dgm:t>
    </dgm:pt>
    <dgm:pt modelId="{578DAAED-C1B3-4EEC-8486-240E0EB68B83}" type="sibTrans" cxnId="{CAF371BE-4C62-4318-A125-15009A49B497}">
      <dgm:prSet/>
      <dgm:spPr/>
      <dgm:t>
        <a:bodyPr/>
        <a:lstStyle/>
        <a:p>
          <a:r>
            <a:rPr lang="en-US" dirty="0" smtClean="0"/>
            <a:t>Position #</a:t>
          </a:r>
          <a:endParaRPr lang="en-US" dirty="0"/>
        </a:p>
      </dgm:t>
    </dgm:pt>
    <dgm:pt modelId="{5903EC4B-A9A2-4B6E-BB16-2CFAC14EBC03}" type="pres">
      <dgm:prSet presAssocID="{2C22CC0E-3A6D-4596-A60B-1BA31F0703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BFDE16-2EF0-483A-BA5F-88989AD9ACBE}" type="pres">
      <dgm:prSet presAssocID="{36EB4F88-9967-4C42-AEE4-5DB6C1241067}" presName="hierRoot1" presStyleCnt="0">
        <dgm:presLayoutVars>
          <dgm:hierBranch val="init"/>
        </dgm:presLayoutVars>
      </dgm:prSet>
      <dgm:spPr/>
    </dgm:pt>
    <dgm:pt modelId="{8434D861-1CD0-4D9D-9EA7-02E283B00EF1}" type="pres">
      <dgm:prSet presAssocID="{36EB4F88-9967-4C42-AEE4-5DB6C1241067}" presName="rootComposite1" presStyleCnt="0"/>
      <dgm:spPr/>
    </dgm:pt>
    <dgm:pt modelId="{FB4A183E-801C-44B0-BFFA-EDAE1CEBB341}" type="pres">
      <dgm:prSet presAssocID="{36EB4F88-9967-4C42-AEE4-5DB6C1241067}" presName="rootText1" presStyleLbl="node0" presStyleIdx="0" presStyleCnt="1">
        <dgm:presLayoutVars>
          <dgm:chMax/>
          <dgm:chPref val="3"/>
        </dgm:presLayoutVars>
      </dgm:prSet>
      <dgm:spPr/>
    </dgm:pt>
    <dgm:pt modelId="{7FEAE66F-110A-4B57-B2D5-530B4493C9FD}" type="pres">
      <dgm:prSet presAssocID="{36EB4F88-9967-4C42-AEE4-5DB6C1241067}" presName="titleText1" presStyleLbl="fgAcc0" presStyleIdx="0" presStyleCnt="1">
        <dgm:presLayoutVars>
          <dgm:chMax val="0"/>
          <dgm:chPref val="0"/>
        </dgm:presLayoutVars>
      </dgm:prSet>
      <dgm:spPr/>
    </dgm:pt>
    <dgm:pt modelId="{B1889406-EEC9-416C-8352-6F653A1588D6}" type="pres">
      <dgm:prSet presAssocID="{36EB4F88-9967-4C42-AEE4-5DB6C1241067}" presName="rootConnector1" presStyleLbl="node1" presStyleIdx="0" presStyleCnt="14"/>
      <dgm:spPr/>
    </dgm:pt>
    <dgm:pt modelId="{0A02C068-4E20-4D3C-B477-E85B3C152A17}" type="pres">
      <dgm:prSet presAssocID="{36EB4F88-9967-4C42-AEE4-5DB6C1241067}" presName="hierChild2" presStyleCnt="0"/>
      <dgm:spPr/>
    </dgm:pt>
    <dgm:pt modelId="{E696EA54-DC3A-4A75-B3C6-3B859957F12E}" type="pres">
      <dgm:prSet presAssocID="{46082250-F5D2-4E48-A427-6136573AC26F}" presName="Name37" presStyleLbl="parChTrans1D2" presStyleIdx="0" presStyleCnt="2"/>
      <dgm:spPr/>
    </dgm:pt>
    <dgm:pt modelId="{0B00D047-8A1C-4F91-8892-F9F76B460AB7}" type="pres">
      <dgm:prSet presAssocID="{C945D6D1-3E93-4FCF-ACAD-720D607577C3}" presName="hierRoot2" presStyleCnt="0">
        <dgm:presLayoutVars>
          <dgm:hierBranch val="init"/>
        </dgm:presLayoutVars>
      </dgm:prSet>
      <dgm:spPr/>
    </dgm:pt>
    <dgm:pt modelId="{7DD43596-F1C1-42AF-874A-BB306E1A9B24}" type="pres">
      <dgm:prSet presAssocID="{C945D6D1-3E93-4FCF-ACAD-720D607577C3}" presName="rootComposite" presStyleCnt="0"/>
      <dgm:spPr/>
    </dgm:pt>
    <dgm:pt modelId="{F1B097BC-543E-494B-B3F2-A696BCAF0BAB}" type="pres">
      <dgm:prSet presAssocID="{C945D6D1-3E93-4FCF-ACAD-720D607577C3}" presName="rootText" presStyleLbl="node1" presStyleIdx="0" presStyleCnt="14">
        <dgm:presLayoutVars>
          <dgm:chMax/>
          <dgm:chPref val="3"/>
        </dgm:presLayoutVars>
      </dgm:prSet>
      <dgm:spPr/>
    </dgm:pt>
    <dgm:pt modelId="{5D494C20-A8F3-4792-B776-21B55B13DBDE}" type="pres">
      <dgm:prSet presAssocID="{C945D6D1-3E93-4FCF-ACAD-720D607577C3}" presName="titleText2" presStyleLbl="fgAcc1" presStyleIdx="0" presStyleCnt="14">
        <dgm:presLayoutVars>
          <dgm:chMax val="0"/>
          <dgm:chPref val="0"/>
        </dgm:presLayoutVars>
      </dgm:prSet>
      <dgm:spPr/>
    </dgm:pt>
    <dgm:pt modelId="{5ADE82BE-14DC-4010-ADA0-9DDAA75307ED}" type="pres">
      <dgm:prSet presAssocID="{C945D6D1-3E93-4FCF-ACAD-720D607577C3}" presName="rootConnector" presStyleLbl="node2" presStyleIdx="0" presStyleCnt="0"/>
      <dgm:spPr/>
    </dgm:pt>
    <dgm:pt modelId="{71DAE9DF-8809-48DD-9D56-F92B1A876033}" type="pres">
      <dgm:prSet presAssocID="{C945D6D1-3E93-4FCF-ACAD-720D607577C3}" presName="hierChild4" presStyleCnt="0"/>
      <dgm:spPr/>
    </dgm:pt>
    <dgm:pt modelId="{C4367E26-29D4-4752-AD36-3B3A5133FD62}" type="pres">
      <dgm:prSet presAssocID="{8406501B-5DC9-4880-9E04-DEDE33886ECF}" presName="Name37" presStyleLbl="parChTrans1D3" presStyleIdx="0" presStyleCnt="2"/>
      <dgm:spPr/>
    </dgm:pt>
    <dgm:pt modelId="{B536C224-1095-45CD-AFC7-2FF614ECABB7}" type="pres">
      <dgm:prSet presAssocID="{02C20FCA-D720-45FA-B07C-5D2A8BC1BA37}" presName="hierRoot2" presStyleCnt="0">
        <dgm:presLayoutVars>
          <dgm:hierBranch val="init"/>
        </dgm:presLayoutVars>
      </dgm:prSet>
      <dgm:spPr/>
    </dgm:pt>
    <dgm:pt modelId="{C231DE74-54DB-434D-AEDD-0BDD4E64FD0F}" type="pres">
      <dgm:prSet presAssocID="{02C20FCA-D720-45FA-B07C-5D2A8BC1BA37}" presName="rootComposite" presStyleCnt="0"/>
      <dgm:spPr/>
    </dgm:pt>
    <dgm:pt modelId="{638360E9-A8AD-4412-B08D-9BC31B642239}" type="pres">
      <dgm:prSet presAssocID="{02C20FCA-D720-45FA-B07C-5D2A8BC1BA37}" presName="rootText" presStyleLbl="node1" presStyleIdx="1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8FECC3A-40EB-4FDB-A261-2AC5F048FCA1}" type="pres">
      <dgm:prSet presAssocID="{02C20FCA-D720-45FA-B07C-5D2A8BC1BA37}" presName="titleText2" presStyleLbl="fgAcc1" presStyleIdx="1" presStyleCnt="14">
        <dgm:presLayoutVars>
          <dgm:chMax val="0"/>
          <dgm:chPref val="0"/>
        </dgm:presLayoutVars>
      </dgm:prSet>
      <dgm:spPr/>
    </dgm:pt>
    <dgm:pt modelId="{2F6201E6-72BC-4FB9-9352-2EC30F37EB37}" type="pres">
      <dgm:prSet presAssocID="{02C20FCA-D720-45FA-B07C-5D2A8BC1BA37}" presName="rootConnector" presStyleLbl="node3" presStyleIdx="0" presStyleCnt="0"/>
      <dgm:spPr/>
    </dgm:pt>
    <dgm:pt modelId="{74B0B971-55BB-40B6-B410-CCDB39EB07C5}" type="pres">
      <dgm:prSet presAssocID="{02C20FCA-D720-45FA-B07C-5D2A8BC1BA37}" presName="hierChild4" presStyleCnt="0"/>
      <dgm:spPr/>
    </dgm:pt>
    <dgm:pt modelId="{7AFAD41F-04E3-4CD5-9483-DF658E3F33B1}" type="pres">
      <dgm:prSet presAssocID="{BA474736-4D02-4BC5-A20A-446DBED67B6E}" presName="Name37" presStyleLbl="parChTrans1D4" presStyleIdx="0" presStyleCnt="10"/>
      <dgm:spPr/>
    </dgm:pt>
    <dgm:pt modelId="{AA6B72CF-9B4F-4EF1-BA10-5EA0192C961B}" type="pres">
      <dgm:prSet presAssocID="{9FAC777C-BCEA-4004-86EC-219CF01723E0}" presName="hierRoot2" presStyleCnt="0">
        <dgm:presLayoutVars>
          <dgm:hierBranch val="init"/>
        </dgm:presLayoutVars>
      </dgm:prSet>
      <dgm:spPr/>
    </dgm:pt>
    <dgm:pt modelId="{C1B7931B-52DD-4946-A7EC-72F275E35FC4}" type="pres">
      <dgm:prSet presAssocID="{9FAC777C-BCEA-4004-86EC-219CF01723E0}" presName="rootComposite" presStyleCnt="0"/>
      <dgm:spPr/>
    </dgm:pt>
    <dgm:pt modelId="{9A672A2D-B302-45FF-BD45-5161E0F7FAF7}" type="pres">
      <dgm:prSet presAssocID="{9FAC777C-BCEA-4004-86EC-219CF01723E0}" presName="rootText" presStyleLbl="node1" presStyleIdx="2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EA92032-F74D-4153-AF37-E2CF7DE4AAD3}" type="pres">
      <dgm:prSet presAssocID="{9FAC777C-BCEA-4004-86EC-219CF01723E0}" presName="titleText2" presStyleLbl="fgAcc1" presStyleIdx="2" presStyleCnt="14">
        <dgm:presLayoutVars>
          <dgm:chMax val="0"/>
          <dgm:chPref val="0"/>
        </dgm:presLayoutVars>
      </dgm:prSet>
      <dgm:spPr/>
    </dgm:pt>
    <dgm:pt modelId="{D8487621-61B9-41DF-994C-DC0CB1A73374}" type="pres">
      <dgm:prSet presAssocID="{9FAC777C-BCEA-4004-86EC-219CF01723E0}" presName="rootConnector" presStyleLbl="node4" presStyleIdx="0" presStyleCnt="0"/>
      <dgm:spPr/>
    </dgm:pt>
    <dgm:pt modelId="{D7B6893F-E96E-4911-A51E-0D9F37611312}" type="pres">
      <dgm:prSet presAssocID="{9FAC777C-BCEA-4004-86EC-219CF01723E0}" presName="hierChild4" presStyleCnt="0"/>
      <dgm:spPr/>
    </dgm:pt>
    <dgm:pt modelId="{82563A78-5C88-473B-B46F-E9D883109A49}" type="pres">
      <dgm:prSet presAssocID="{0DD2BC42-5242-4024-8680-C6E2D7BDE8AE}" presName="Name37" presStyleLbl="parChTrans1D4" presStyleIdx="1" presStyleCnt="10"/>
      <dgm:spPr/>
    </dgm:pt>
    <dgm:pt modelId="{693C2B2B-2E90-495B-A9EE-B0FDCF09E11C}" type="pres">
      <dgm:prSet presAssocID="{331E5C0B-5EE9-40DE-B67D-79B1C2BC1933}" presName="hierRoot2" presStyleCnt="0">
        <dgm:presLayoutVars>
          <dgm:hierBranch val="l"/>
        </dgm:presLayoutVars>
      </dgm:prSet>
      <dgm:spPr/>
    </dgm:pt>
    <dgm:pt modelId="{9269D596-B45F-4B87-82D3-C29DA4DD3003}" type="pres">
      <dgm:prSet presAssocID="{331E5C0B-5EE9-40DE-B67D-79B1C2BC1933}" presName="rootComposite" presStyleCnt="0"/>
      <dgm:spPr/>
    </dgm:pt>
    <dgm:pt modelId="{936DEF03-82DD-4F49-8114-81A4161A96DA}" type="pres">
      <dgm:prSet presAssocID="{331E5C0B-5EE9-40DE-B67D-79B1C2BC1933}" presName="rootText" presStyleLbl="node1" presStyleIdx="3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FC89260-15A4-423F-BD8D-9F5F0F7B3285}" type="pres">
      <dgm:prSet presAssocID="{331E5C0B-5EE9-40DE-B67D-79B1C2BC1933}" presName="titleText2" presStyleLbl="fgAcc1" presStyleIdx="3" presStyleCnt="1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A414A64-22BA-46C5-8192-41077C4CA115}" type="pres">
      <dgm:prSet presAssocID="{331E5C0B-5EE9-40DE-B67D-79B1C2BC1933}" presName="rootConnector" presStyleLbl="node4" presStyleIdx="0" presStyleCnt="0"/>
      <dgm:spPr/>
    </dgm:pt>
    <dgm:pt modelId="{9662D52B-B9BF-4F39-B9FC-BB3E63414CEF}" type="pres">
      <dgm:prSet presAssocID="{331E5C0B-5EE9-40DE-B67D-79B1C2BC1933}" presName="hierChild4" presStyleCnt="0"/>
      <dgm:spPr/>
    </dgm:pt>
    <dgm:pt modelId="{53C54756-2858-498F-B8A5-F5C559862B6C}" type="pres">
      <dgm:prSet presAssocID="{F36F0E33-828F-4A1B-B8C8-45354081AD8B}" presName="Name44" presStyleLbl="parChTrans1D4" presStyleIdx="2" presStyleCnt="10"/>
      <dgm:spPr/>
    </dgm:pt>
    <dgm:pt modelId="{5CF26F39-1652-4409-AAB9-228F68D37376}" type="pres">
      <dgm:prSet presAssocID="{C90AF98F-38E3-414A-B11F-E862826724CD}" presName="hierRoot2" presStyleCnt="0">
        <dgm:presLayoutVars>
          <dgm:hierBranch val="init"/>
        </dgm:presLayoutVars>
      </dgm:prSet>
      <dgm:spPr/>
    </dgm:pt>
    <dgm:pt modelId="{275AF090-17F6-4CD3-88EB-713AACDAAD02}" type="pres">
      <dgm:prSet presAssocID="{C90AF98F-38E3-414A-B11F-E862826724CD}" presName="rootComposite" presStyleCnt="0"/>
      <dgm:spPr/>
    </dgm:pt>
    <dgm:pt modelId="{CB4218CE-A71E-42C9-9833-E44F17AAFB53}" type="pres">
      <dgm:prSet presAssocID="{C90AF98F-38E3-414A-B11F-E862826724CD}" presName="rootText" presStyleLbl="node1" presStyleIdx="4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71747CF-55AC-47F2-BBB7-6C6F5AED07AD}" type="pres">
      <dgm:prSet presAssocID="{C90AF98F-38E3-414A-B11F-E862826724CD}" presName="titleText2" presStyleLbl="fgAcc1" presStyleIdx="4" presStyleCnt="14">
        <dgm:presLayoutVars>
          <dgm:chMax val="0"/>
          <dgm:chPref val="0"/>
        </dgm:presLayoutVars>
      </dgm:prSet>
      <dgm:spPr/>
    </dgm:pt>
    <dgm:pt modelId="{B48A9998-A331-44BA-937A-266336D23D30}" type="pres">
      <dgm:prSet presAssocID="{C90AF98F-38E3-414A-B11F-E862826724CD}" presName="rootConnector" presStyleLbl="node4" presStyleIdx="0" presStyleCnt="0"/>
      <dgm:spPr/>
    </dgm:pt>
    <dgm:pt modelId="{2DB5006B-C056-45EA-AF35-48F161BE82E7}" type="pres">
      <dgm:prSet presAssocID="{C90AF98F-38E3-414A-B11F-E862826724CD}" presName="hierChild4" presStyleCnt="0"/>
      <dgm:spPr/>
    </dgm:pt>
    <dgm:pt modelId="{07C1F0DF-1361-4D73-9A34-C2055E430AC1}" type="pres">
      <dgm:prSet presAssocID="{C90AF98F-38E3-414A-B11F-E862826724CD}" presName="hierChild5" presStyleCnt="0"/>
      <dgm:spPr/>
    </dgm:pt>
    <dgm:pt modelId="{D077343E-FC3F-4E00-A0E4-559F7FEF7961}" type="pres">
      <dgm:prSet presAssocID="{A827FFE6-F4BA-4C38-B2F1-775203A3C799}" presName="Name44" presStyleLbl="parChTrans1D4" presStyleIdx="3" presStyleCnt="10"/>
      <dgm:spPr/>
    </dgm:pt>
    <dgm:pt modelId="{D8DDBC7E-1D05-4741-AA61-0044347BC7AD}" type="pres">
      <dgm:prSet presAssocID="{63D6C131-C3B2-4981-B95B-614F1BB17111}" presName="hierRoot2" presStyleCnt="0">
        <dgm:presLayoutVars>
          <dgm:hierBranch val="init"/>
        </dgm:presLayoutVars>
      </dgm:prSet>
      <dgm:spPr/>
    </dgm:pt>
    <dgm:pt modelId="{68355656-9651-4628-816A-06C09FCDFBB7}" type="pres">
      <dgm:prSet presAssocID="{63D6C131-C3B2-4981-B95B-614F1BB17111}" presName="rootComposite" presStyleCnt="0"/>
      <dgm:spPr/>
    </dgm:pt>
    <dgm:pt modelId="{3218C91B-EB15-4CFF-ABBD-5806F1975881}" type="pres">
      <dgm:prSet presAssocID="{63D6C131-C3B2-4981-B95B-614F1BB17111}" presName="rootText" presStyleLbl="node1" presStyleIdx="5" presStyleCnt="14">
        <dgm:presLayoutVars>
          <dgm:chMax/>
          <dgm:chPref val="3"/>
        </dgm:presLayoutVars>
      </dgm:prSet>
      <dgm:spPr/>
    </dgm:pt>
    <dgm:pt modelId="{CC479974-6F50-4714-BF69-83F807722B0F}" type="pres">
      <dgm:prSet presAssocID="{63D6C131-C3B2-4981-B95B-614F1BB17111}" presName="titleText2" presStyleLbl="fgAcc1" presStyleIdx="5" presStyleCnt="14">
        <dgm:presLayoutVars>
          <dgm:chMax val="0"/>
          <dgm:chPref val="0"/>
        </dgm:presLayoutVars>
      </dgm:prSet>
      <dgm:spPr/>
    </dgm:pt>
    <dgm:pt modelId="{2742C7C2-5ABD-4A36-B3F2-A6451E5087D1}" type="pres">
      <dgm:prSet presAssocID="{63D6C131-C3B2-4981-B95B-614F1BB17111}" presName="rootConnector" presStyleLbl="node4" presStyleIdx="0" presStyleCnt="0"/>
      <dgm:spPr/>
    </dgm:pt>
    <dgm:pt modelId="{7C87BDB0-F2E8-4BFB-BE14-1DF898342866}" type="pres">
      <dgm:prSet presAssocID="{63D6C131-C3B2-4981-B95B-614F1BB17111}" presName="hierChild4" presStyleCnt="0"/>
      <dgm:spPr/>
    </dgm:pt>
    <dgm:pt modelId="{4A08C031-CC53-43BA-A79F-8BB1552DECEB}" type="pres">
      <dgm:prSet presAssocID="{63D6C131-C3B2-4981-B95B-614F1BB17111}" presName="hierChild5" presStyleCnt="0"/>
      <dgm:spPr/>
    </dgm:pt>
    <dgm:pt modelId="{17FA16F3-C80A-4960-A907-68E03D432303}" type="pres">
      <dgm:prSet presAssocID="{331E5C0B-5EE9-40DE-B67D-79B1C2BC1933}" presName="hierChild5" presStyleCnt="0"/>
      <dgm:spPr/>
    </dgm:pt>
    <dgm:pt modelId="{B3D25743-7812-455D-84E4-13EC90CD216F}" type="pres">
      <dgm:prSet presAssocID="{1DD80AFE-54F2-4537-BE7F-C90B85F155EB}" presName="Name37" presStyleLbl="parChTrans1D4" presStyleIdx="4" presStyleCnt="10"/>
      <dgm:spPr/>
    </dgm:pt>
    <dgm:pt modelId="{E0E63978-EE11-4DF3-AA95-B28A9122F1BC}" type="pres">
      <dgm:prSet presAssocID="{965F752A-7FB9-4309-A364-D3AAEFC79514}" presName="hierRoot2" presStyleCnt="0">
        <dgm:presLayoutVars>
          <dgm:hierBranch val="l"/>
        </dgm:presLayoutVars>
      </dgm:prSet>
      <dgm:spPr/>
    </dgm:pt>
    <dgm:pt modelId="{8A0EA910-B812-415E-AD47-DDDBB814A318}" type="pres">
      <dgm:prSet presAssocID="{965F752A-7FB9-4309-A364-D3AAEFC79514}" presName="rootComposite" presStyleCnt="0"/>
      <dgm:spPr/>
    </dgm:pt>
    <dgm:pt modelId="{EF61035F-28A9-4A24-8942-9D4FC5A36108}" type="pres">
      <dgm:prSet presAssocID="{965F752A-7FB9-4309-A364-D3AAEFC79514}" presName="rootText" presStyleLbl="node1" presStyleIdx="6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50596C8-165A-4887-8D11-5A6C05881FC3}" type="pres">
      <dgm:prSet presAssocID="{965F752A-7FB9-4309-A364-D3AAEFC79514}" presName="titleText2" presStyleLbl="fgAcc1" presStyleIdx="6" presStyleCnt="14">
        <dgm:presLayoutVars>
          <dgm:chMax val="0"/>
          <dgm:chPref val="0"/>
        </dgm:presLayoutVars>
      </dgm:prSet>
      <dgm:spPr/>
    </dgm:pt>
    <dgm:pt modelId="{E7B371D1-2F54-4F3D-8451-A6EED4B319CE}" type="pres">
      <dgm:prSet presAssocID="{965F752A-7FB9-4309-A364-D3AAEFC79514}" presName="rootConnector" presStyleLbl="node4" presStyleIdx="0" presStyleCnt="0"/>
      <dgm:spPr/>
    </dgm:pt>
    <dgm:pt modelId="{C384E20A-C210-478E-8C5E-7D317315ECD7}" type="pres">
      <dgm:prSet presAssocID="{965F752A-7FB9-4309-A364-D3AAEFC79514}" presName="hierChild4" presStyleCnt="0"/>
      <dgm:spPr/>
    </dgm:pt>
    <dgm:pt modelId="{964677E4-57F1-491A-A23C-46AB2A77452B}" type="pres">
      <dgm:prSet presAssocID="{2AF699BE-BD78-4494-A426-6EDCA9D65DDA}" presName="Name44" presStyleLbl="parChTrans1D4" presStyleIdx="5" presStyleCnt="10"/>
      <dgm:spPr/>
    </dgm:pt>
    <dgm:pt modelId="{461ECD01-E86C-4AFD-B21B-D5D0622A3FFE}" type="pres">
      <dgm:prSet presAssocID="{ED33BEE0-CFB8-4C42-8735-3D4FEA8E32A1}" presName="hierRoot2" presStyleCnt="0">
        <dgm:presLayoutVars>
          <dgm:hierBranch val="init"/>
        </dgm:presLayoutVars>
      </dgm:prSet>
      <dgm:spPr/>
    </dgm:pt>
    <dgm:pt modelId="{5D1201F2-EEED-4947-8321-948B0A518775}" type="pres">
      <dgm:prSet presAssocID="{ED33BEE0-CFB8-4C42-8735-3D4FEA8E32A1}" presName="rootComposite" presStyleCnt="0"/>
      <dgm:spPr/>
    </dgm:pt>
    <dgm:pt modelId="{DC64A99C-3167-4335-B9BF-8E80909EED6B}" type="pres">
      <dgm:prSet presAssocID="{ED33BEE0-CFB8-4C42-8735-3D4FEA8E32A1}" presName="rootText" presStyleLbl="node1" presStyleIdx="7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C663D48-5C73-4AD3-9ABC-93E31BAFAE20}" type="pres">
      <dgm:prSet presAssocID="{ED33BEE0-CFB8-4C42-8735-3D4FEA8E32A1}" presName="titleText2" presStyleLbl="fgAcc1" presStyleIdx="7" presStyleCnt="14">
        <dgm:presLayoutVars>
          <dgm:chMax val="0"/>
          <dgm:chPref val="0"/>
        </dgm:presLayoutVars>
      </dgm:prSet>
      <dgm:spPr/>
    </dgm:pt>
    <dgm:pt modelId="{2D632639-4022-4932-B18B-BAAE2B3CC681}" type="pres">
      <dgm:prSet presAssocID="{ED33BEE0-CFB8-4C42-8735-3D4FEA8E32A1}" presName="rootConnector" presStyleLbl="node4" presStyleIdx="0" presStyleCnt="0"/>
      <dgm:spPr/>
    </dgm:pt>
    <dgm:pt modelId="{9FD8B3BF-52A8-46EB-BAFB-FE29E1CA61BA}" type="pres">
      <dgm:prSet presAssocID="{ED33BEE0-CFB8-4C42-8735-3D4FEA8E32A1}" presName="hierChild4" presStyleCnt="0"/>
      <dgm:spPr/>
    </dgm:pt>
    <dgm:pt modelId="{9C562826-E662-41A8-9267-4E78D7F7D817}" type="pres">
      <dgm:prSet presAssocID="{ED33BEE0-CFB8-4C42-8735-3D4FEA8E32A1}" presName="hierChild5" presStyleCnt="0"/>
      <dgm:spPr/>
    </dgm:pt>
    <dgm:pt modelId="{B873E1BE-FAD6-4D16-83CA-15DDC1451729}" type="pres">
      <dgm:prSet presAssocID="{124B11A4-E33F-47B6-ACE3-4230841F3402}" presName="Name44" presStyleLbl="parChTrans1D4" presStyleIdx="6" presStyleCnt="10"/>
      <dgm:spPr/>
    </dgm:pt>
    <dgm:pt modelId="{582B114C-EEA7-4A1A-BC4C-1E025E5AF781}" type="pres">
      <dgm:prSet presAssocID="{6B0B32A6-454B-4295-86F5-2403B2D7C060}" presName="hierRoot2" presStyleCnt="0">
        <dgm:presLayoutVars>
          <dgm:hierBranch val="init"/>
        </dgm:presLayoutVars>
      </dgm:prSet>
      <dgm:spPr/>
    </dgm:pt>
    <dgm:pt modelId="{8BE5419D-CF91-4E97-A27D-32074681DCFA}" type="pres">
      <dgm:prSet presAssocID="{6B0B32A6-454B-4295-86F5-2403B2D7C060}" presName="rootComposite" presStyleCnt="0"/>
      <dgm:spPr/>
    </dgm:pt>
    <dgm:pt modelId="{994E6F14-2341-46BD-8CBD-F927D5C047BA}" type="pres">
      <dgm:prSet presAssocID="{6B0B32A6-454B-4295-86F5-2403B2D7C060}" presName="rootText" presStyleLbl="node1" presStyleIdx="8" presStyleCnt="14">
        <dgm:presLayoutVars>
          <dgm:chMax/>
          <dgm:chPref val="3"/>
        </dgm:presLayoutVars>
      </dgm:prSet>
      <dgm:spPr/>
    </dgm:pt>
    <dgm:pt modelId="{45AFAEDD-62F9-424E-946B-C638CEAA8BE3}" type="pres">
      <dgm:prSet presAssocID="{6B0B32A6-454B-4295-86F5-2403B2D7C060}" presName="titleText2" presStyleLbl="fgAcc1" presStyleIdx="8" presStyleCnt="14">
        <dgm:presLayoutVars>
          <dgm:chMax val="0"/>
          <dgm:chPref val="0"/>
        </dgm:presLayoutVars>
      </dgm:prSet>
      <dgm:spPr/>
    </dgm:pt>
    <dgm:pt modelId="{DEFEADE4-CCC0-4CFC-8312-50E745E29F1D}" type="pres">
      <dgm:prSet presAssocID="{6B0B32A6-454B-4295-86F5-2403B2D7C060}" presName="rootConnector" presStyleLbl="node4" presStyleIdx="0" presStyleCnt="0"/>
      <dgm:spPr/>
    </dgm:pt>
    <dgm:pt modelId="{AE8B5AA6-6BD5-4024-9AC6-27E24F414EF7}" type="pres">
      <dgm:prSet presAssocID="{6B0B32A6-454B-4295-86F5-2403B2D7C060}" presName="hierChild4" presStyleCnt="0"/>
      <dgm:spPr/>
    </dgm:pt>
    <dgm:pt modelId="{07F32575-0628-48A4-B812-E35ECA54CF4B}" type="pres">
      <dgm:prSet presAssocID="{6B0B32A6-454B-4295-86F5-2403B2D7C060}" presName="hierChild5" presStyleCnt="0"/>
      <dgm:spPr/>
    </dgm:pt>
    <dgm:pt modelId="{9BACD921-E34F-45DE-9BB5-54B27183BD54}" type="pres">
      <dgm:prSet presAssocID="{965F752A-7FB9-4309-A364-D3AAEFC79514}" presName="hierChild5" presStyleCnt="0"/>
      <dgm:spPr/>
    </dgm:pt>
    <dgm:pt modelId="{D319F63C-4C41-4E80-8A37-C313093437E4}" type="pres">
      <dgm:prSet presAssocID="{9FAC777C-BCEA-4004-86EC-219CF01723E0}" presName="hierChild5" presStyleCnt="0"/>
      <dgm:spPr/>
    </dgm:pt>
    <dgm:pt modelId="{1596B53A-5244-4839-A53B-7C72FA203253}" type="pres">
      <dgm:prSet presAssocID="{02C20FCA-D720-45FA-B07C-5D2A8BC1BA37}" presName="hierChild5" presStyleCnt="0"/>
      <dgm:spPr/>
    </dgm:pt>
    <dgm:pt modelId="{527C9DE1-628D-49B0-B623-222B8AF9717E}" type="pres">
      <dgm:prSet presAssocID="{C945D6D1-3E93-4FCF-ACAD-720D607577C3}" presName="hierChild5" presStyleCnt="0"/>
      <dgm:spPr/>
    </dgm:pt>
    <dgm:pt modelId="{F11FC26F-3701-4CB4-B755-54F4CFF0FCF5}" type="pres">
      <dgm:prSet presAssocID="{4364514D-F4A0-433E-90FF-3FBF3F7AA67A}" presName="Name37" presStyleLbl="parChTrans1D2" presStyleIdx="1" presStyleCnt="2"/>
      <dgm:spPr/>
    </dgm:pt>
    <dgm:pt modelId="{6F819FEC-F9BD-45AE-9526-5D126135F737}" type="pres">
      <dgm:prSet presAssocID="{45DDF244-C9E4-4C71-8862-2602858CC23A}" presName="hierRoot2" presStyleCnt="0">
        <dgm:presLayoutVars>
          <dgm:hierBranch val="init"/>
        </dgm:presLayoutVars>
      </dgm:prSet>
      <dgm:spPr/>
    </dgm:pt>
    <dgm:pt modelId="{D7034003-CE6C-4D00-B873-812DA19E2666}" type="pres">
      <dgm:prSet presAssocID="{45DDF244-C9E4-4C71-8862-2602858CC23A}" presName="rootComposite" presStyleCnt="0"/>
      <dgm:spPr/>
    </dgm:pt>
    <dgm:pt modelId="{00E3B769-310A-4A11-ADA1-1BFA74C3D487}" type="pres">
      <dgm:prSet presAssocID="{45DDF244-C9E4-4C71-8862-2602858CC23A}" presName="rootText" presStyleLbl="node1" presStyleIdx="9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307671E-2BC8-4297-9B0D-0D7DF4F71256}" type="pres">
      <dgm:prSet presAssocID="{45DDF244-C9E4-4C71-8862-2602858CC23A}" presName="titleText2" presStyleLbl="fgAcc1" presStyleIdx="9" presStyleCnt="14">
        <dgm:presLayoutVars>
          <dgm:chMax val="0"/>
          <dgm:chPref val="0"/>
        </dgm:presLayoutVars>
      </dgm:prSet>
      <dgm:spPr/>
    </dgm:pt>
    <dgm:pt modelId="{5169847C-88CC-441A-844B-7D7FD3778565}" type="pres">
      <dgm:prSet presAssocID="{45DDF244-C9E4-4C71-8862-2602858CC23A}" presName="rootConnector" presStyleLbl="node2" presStyleIdx="0" presStyleCnt="0"/>
      <dgm:spPr/>
    </dgm:pt>
    <dgm:pt modelId="{CE051F34-8E0E-4E85-8D75-79CFD1274877}" type="pres">
      <dgm:prSet presAssocID="{45DDF244-C9E4-4C71-8862-2602858CC23A}" presName="hierChild4" presStyleCnt="0"/>
      <dgm:spPr/>
    </dgm:pt>
    <dgm:pt modelId="{9CA05CD8-E887-4FF9-8B9A-217AD002E2EA}" type="pres">
      <dgm:prSet presAssocID="{91E6999B-4947-4818-91D8-61011AE8E0A3}" presName="Name37" presStyleLbl="parChTrans1D3" presStyleIdx="1" presStyleCnt="2"/>
      <dgm:spPr/>
    </dgm:pt>
    <dgm:pt modelId="{B046F1FD-01B5-4F08-9AAB-1D4A7C64CBE2}" type="pres">
      <dgm:prSet presAssocID="{093D7B87-9302-4904-A3E0-9979A7228F0C}" presName="hierRoot2" presStyleCnt="0">
        <dgm:presLayoutVars>
          <dgm:hierBranch val="init"/>
        </dgm:presLayoutVars>
      </dgm:prSet>
      <dgm:spPr/>
    </dgm:pt>
    <dgm:pt modelId="{5E66EDA6-7C4D-47CA-ADFF-D594A2578C98}" type="pres">
      <dgm:prSet presAssocID="{093D7B87-9302-4904-A3E0-9979A7228F0C}" presName="rootComposite" presStyleCnt="0"/>
      <dgm:spPr/>
    </dgm:pt>
    <dgm:pt modelId="{6A7BC1F7-87C2-44EF-A12D-7C6279D6B8E2}" type="pres">
      <dgm:prSet presAssocID="{093D7B87-9302-4904-A3E0-9979A7228F0C}" presName="rootText" presStyleLbl="node1" presStyleIdx="10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B36FA06-3838-4E50-A26D-77005B5391E2}" type="pres">
      <dgm:prSet presAssocID="{093D7B87-9302-4904-A3E0-9979A7228F0C}" presName="titleText2" presStyleLbl="fgAcc1" presStyleIdx="10" presStyleCnt="14">
        <dgm:presLayoutVars>
          <dgm:chMax val="0"/>
          <dgm:chPref val="0"/>
        </dgm:presLayoutVars>
      </dgm:prSet>
      <dgm:spPr/>
    </dgm:pt>
    <dgm:pt modelId="{1DA5F0D3-4E7E-486F-A3AD-E3379DDC2C90}" type="pres">
      <dgm:prSet presAssocID="{093D7B87-9302-4904-A3E0-9979A7228F0C}" presName="rootConnector" presStyleLbl="node3" presStyleIdx="0" presStyleCnt="0"/>
      <dgm:spPr/>
    </dgm:pt>
    <dgm:pt modelId="{3D93A9D5-B612-42FB-B7E0-D63D85360234}" type="pres">
      <dgm:prSet presAssocID="{093D7B87-9302-4904-A3E0-9979A7228F0C}" presName="hierChild4" presStyleCnt="0"/>
      <dgm:spPr/>
    </dgm:pt>
    <dgm:pt modelId="{26447A79-A902-4483-AAC0-63A7398E867C}" type="pres">
      <dgm:prSet presAssocID="{0C234444-65E6-42C7-A152-2CB77EAA3224}" presName="Name37" presStyleLbl="parChTrans1D4" presStyleIdx="7" presStyleCnt="10"/>
      <dgm:spPr/>
    </dgm:pt>
    <dgm:pt modelId="{F27E301A-0C6A-4EF4-B417-A7F56D81D61E}" type="pres">
      <dgm:prSet presAssocID="{46990A7B-05F4-45F0-A5F5-58D3D25F2D0D}" presName="hierRoot2" presStyleCnt="0">
        <dgm:presLayoutVars>
          <dgm:hierBranch val="init"/>
        </dgm:presLayoutVars>
      </dgm:prSet>
      <dgm:spPr/>
    </dgm:pt>
    <dgm:pt modelId="{BE2F47F6-3008-413A-8A79-855E21FAEE65}" type="pres">
      <dgm:prSet presAssocID="{46990A7B-05F4-45F0-A5F5-58D3D25F2D0D}" presName="rootComposite" presStyleCnt="0"/>
      <dgm:spPr/>
    </dgm:pt>
    <dgm:pt modelId="{38A9C6DC-6BD9-43D9-AC62-6ED991AE4A15}" type="pres">
      <dgm:prSet presAssocID="{46990A7B-05F4-45F0-A5F5-58D3D25F2D0D}" presName="rootText" presStyleLbl="node1" presStyleIdx="11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2294C01-EF51-4DC4-B34F-33FB62EB6527}" type="pres">
      <dgm:prSet presAssocID="{46990A7B-05F4-45F0-A5F5-58D3D25F2D0D}" presName="titleText2" presStyleLbl="fgAcc1" presStyleIdx="11" presStyleCnt="14">
        <dgm:presLayoutVars>
          <dgm:chMax val="0"/>
          <dgm:chPref val="0"/>
        </dgm:presLayoutVars>
      </dgm:prSet>
      <dgm:spPr/>
    </dgm:pt>
    <dgm:pt modelId="{E0AB795D-3B77-42BE-8532-72FBB5C51401}" type="pres">
      <dgm:prSet presAssocID="{46990A7B-05F4-45F0-A5F5-58D3D25F2D0D}" presName="rootConnector" presStyleLbl="node4" presStyleIdx="0" presStyleCnt="0"/>
      <dgm:spPr/>
    </dgm:pt>
    <dgm:pt modelId="{6E11EBED-79E3-4EA6-8398-1D886A933EB3}" type="pres">
      <dgm:prSet presAssocID="{46990A7B-05F4-45F0-A5F5-58D3D25F2D0D}" presName="hierChild4" presStyleCnt="0"/>
      <dgm:spPr/>
    </dgm:pt>
    <dgm:pt modelId="{7D5BD48B-298F-42AA-972B-1F51AA4890CE}" type="pres">
      <dgm:prSet presAssocID="{271324A6-EF67-490A-812E-83ABB02DE0B6}" presName="Name37" presStyleLbl="parChTrans1D4" presStyleIdx="8" presStyleCnt="10"/>
      <dgm:spPr/>
    </dgm:pt>
    <dgm:pt modelId="{C935DA16-9AF0-4D11-BD2B-A8935C733B94}" type="pres">
      <dgm:prSet presAssocID="{E52845E2-2FEF-4BC7-A623-89F9BB47B3E2}" presName="hierRoot2" presStyleCnt="0">
        <dgm:presLayoutVars>
          <dgm:hierBranch val="l"/>
        </dgm:presLayoutVars>
      </dgm:prSet>
      <dgm:spPr/>
    </dgm:pt>
    <dgm:pt modelId="{13BF1949-CAD4-4D3E-BD6B-B466FBFEEEB4}" type="pres">
      <dgm:prSet presAssocID="{E52845E2-2FEF-4BC7-A623-89F9BB47B3E2}" presName="rootComposite" presStyleCnt="0"/>
      <dgm:spPr/>
    </dgm:pt>
    <dgm:pt modelId="{6EADB9DE-0280-4D06-86BF-FDA0660F1323}" type="pres">
      <dgm:prSet presAssocID="{E52845E2-2FEF-4BC7-A623-89F9BB47B3E2}" presName="rootText" presStyleLbl="node1" presStyleIdx="12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E469B4D-05F5-43E7-867A-4DCA4ADC2B0C}" type="pres">
      <dgm:prSet presAssocID="{E52845E2-2FEF-4BC7-A623-89F9BB47B3E2}" presName="titleText2" presStyleLbl="fgAcc1" presStyleIdx="12" presStyleCnt="14">
        <dgm:presLayoutVars>
          <dgm:chMax val="0"/>
          <dgm:chPref val="0"/>
        </dgm:presLayoutVars>
      </dgm:prSet>
      <dgm:spPr/>
    </dgm:pt>
    <dgm:pt modelId="{C73D306A-FC44-4CF7-9620-F9D1185DB48B}" type="pres">
      <dgm:prSet presAssocID="{E52845E2-2FEF-4BC7-A623-89F9BB47B3E2}" presName="rootConnector" presStyleLbl="node4" presStyleIdx="0" presStyleCnt="0"/>
      <dgm:spPr/>
    </dgm:pt>
    <dgm:pt modelId="{B7805A28-8FD4-4B07-A21A-3FB32767549A}" type="pres">
      <dgm:prSet presAssocID="{E52845E2-2FEF-4BC7-A623-89F9BB47B3E2}" presName="hierChild4" presStyleCnt="0"/>
      <dgm:spPr/>
    </dgm:pt>
    <dgm:pt modelId="{D348F233-EC1E-4889-838C-72E93E6DBB13}" type="pres">
      <dgm:prSet presAssocID="{C74475C9-4FEC-4F08-8E2E-263531C70F11}" presName="Name44" presStyleLbl="parChTrans1D4" presStyleIdx="9" presStyleCnt="10"/>
      <dgm:spPr/>
    </dgm:pt>
    <dgm:pt modelId="{BAE92FB5-D11F-41A8-B60C-F642BCC4019E}" type="pres">
      <dgm:prSet presAssocID="{22ADBCCB-8724-429F-8CCB-D8E922059377}" presName="hierRoot2" presStyleCnt="0">
        <dgm:presLayoutVars>
          <dgm:hierBranch val="init"/>
        </dgm:presLayoutVars>
      </dgm:prSet>
      <dgm:spPr/>
    </dgm:pt>
    <dgm:pt modelId="{2ACB7F27-B8E7-4C4E-9571-90F4B222E4D9}" type="pres">
      <dgm:prSet presAssocID="{22ADBCCB-8724-429F-8CCB-D8E922059377}" presName="rootComposite" presStyleCnt="0"/>
      <dgm:spPr/>
    </dgm:pt>
    <dgm:pt modelId="{B1CF0FE6-0BC5-4BA2-B50E-DAC5D68E0BBB}" type="pres">
      <dgm:prSet presAssocID="{22ADBCCB-8724-429F-8CCB-D8E922059377}" presName="rootText" presStyleLbl="node1" presStyleIdx="13" presStyleCnt="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47A3FDC-BB09-48AF-B36D-B650BA59E2C0}" type="pres">
      <dgm:prSet presAssocID="{22ADBCCB-8724-429F-8CCB-D8E922059377}" presName="titleText2" presStyleLbl="fgAcc1" presStyleIdx="13" presStyleCnt="14">
        <dgm:presLayoutVars>
          <dgm:chMax val="0"/>
          <dgm:chPref val="0"/>
        </dgm:presLayoutVars>
      </dgm:prSet>
      <dgm:spPr/>
    </dgm:pt>
    <dgm:pt modelId="{D38DA4C8-7E9F-4D84-87C6-4300516A32C0}" type="pres">
      <dgm:prSet presAssocID="{22ADBCCB-8724-429F-8CCB-D8E922059377}" presName="rootConnector" presStyleLbl="node4" presStyleIdx="0" presStyleCnt="0"/>
      <dgm:spPr/>
    </dgm:pt>
    <dgm:pt modelId="{7D9504C8-48DF-4763-946C-B9C814ACBC6A}" type="pres">
      <dgm:prSet presAssocID="{22ADBCCB-8724-429F-8CCB-D8E922059377}" presName="hierChild4" presStyleCnt="0"/>
      <dgm:spPr/>
    </dgm:pt>
    <dgm:pt modelId="{1F8AE96D-2563-4EE1-8C95-8B76CBCD9C16}" type="pres">
      <dgm:prSet presAssocID="{22ADBCCB-8724-429F-8CCB-D8E922059377}" presName="hierChild5" presStyleCnt="0"/>
      <dgm:spPr/>
    </dgm:pt>
    <dgm:pt modelId="{960B1AE1-653A-4D3A-A9F4-B02601A9F550}" type="pres">
      <dgm:prSet presAssocID="{E52845E2-2FEF-4BC7-A623-89F9BB47B3E2}" presName="hierChild5" presStyleCnt="0"/>
      <dgm:spPr/>
    </dgm:pt>
    <dgm:pt modelId="{D6E69BD7-E38D-4CE9-8A2C-97F2994AC7BA}" type="pres">
      <dgm:prSet presAssocID="{46990A7B-05F4-45F0-A5F5-58D3D25F2D0D}" presName="hierChild5" presStyleCnt="0"/>
      <dgm:spPr/>
    </dgm:pt>
    <dgm:pt modelId="{0BA74FC7-669C-4E02-ACF7-D7C9E37F83B1}" type="pres">
      <dgm:prSet presAssocID="{093D7B87-9302-4904-A3E0-9979A7228F0C}" presName="hierChild5" presStyleCnt="0"/>
      <dgm:spPr/>
    </dgm:pt>
    <dgm:pt modelId="{8F6FBA6D-7198-42E9-BE31-CAB2D15605B4}" type="pres">
      <dgm:prSet presAssocID="{45DDF244-C9E4-4C71-8862-2602858CC23A}" presName="hierChild5" presStyleCnt="0"/>
      <dgm:spPr/>
    </dgm:pt>
    <dgm:pt modelId="{79C37B7D-8781-4B23-98D4-37A2CC9110DE}" type="pres">
      <dgm:prSet presAssocID="{36EB4F88-9967-4C42-AEE4-5DB6C1241067}" presName="hierChild3" presStyleCnt="0"/>
      <dgm:spPr/>
    </dgm:pt>
  </dgm:ptLst>
  <dgm:cxnLst>
    <dgm:cxn modelId="{2BCE62EC-CB69-464F-A1CE-0BF82BBC5758}" type="presOf" srcId="{4364514D-F4A0-433E-90FF-3FBF3F7AA67A}" destId="{F11FC26F-3701-4CB4-B755-54F4CFF0FCF5}" srcOrd="0" destOrd="0" presId="urn:microsoft.com/office/officeart/2008/layout/NameandTitleOrganizationalChart"/>
    <dgm:cxn modelId="{A9572287-DB3C-4429-A5D5-D289A18E19B7}" type="presOf" srcId="{02C20FCA-D720-45FA-B07C-5D2A8BC1BA37}" destId="{638360E9-A8AD-4412-B08D-9BC31B642239}" srcOrd="0" destOrd="0" presId="urn:microsoft.com/office/officeart/2008/layout/NameandTitleOrganizationalChart"/>
    <dgm:cxn modelId="{61A85DD8-DD78-4D55-8E39-6FCCA3056155}" srcId="{36EB4F88-9967-4C42-AEE4-5DB6C1241067}" destId="{45DDF244-C9E4-4C71-8862-2602858CC23A}" srcOrd="1" destOrd="0" parTransId="{4364514D-F4A0-433E-90FF-3FBF3F7AA67A}" sibTransId="{252228C9-DDCE-4629-8DC3-3D6F4AAF6C7B}"/>
    <dgm:cxn modelId="{50EFBC8E-4158-405A-86CB-3540168791A2}" srcId="{36EB4F88-9967-4C42-AEE4-5DB6C1241067}" destId="{C945D6D1-3E93-4FCF-ACAD-720D607577C3}" srcOrd="0" destOrd="0" parTransId="{46082250-F5D2-4E48-A427-6136573AC26F}" sibTransId="{74585A9D-C5DA-4EC8-BE7B-6C6809213ED5}"/>
    <dgm:cxn modelId="{39A038FF-3484-418F-A9BD-CB71FBD9CB8D}" type="presOf" srcId="{ED33BEE0-CFB8-4C42-8735-3D4FEA8E32A1}" destId="{DC64A99C-3167-4335-B9BF-8E80909EED6B}" srcOrd="0" destOrd="0" presId="urn:microsoft.com/office/officeart/2008/layout/NameandTitleOrganizationalChart"/>
    <dgm:cxn modelId="{DF3AFC38-0710-44F3-AC4D-A9E01879366D}" srcId="{965F752A-7FB9-4309-A364-D3AAEFC79514}" destId="{ED33BEE0-CFB8-4C42-8735-3D4FEA8E32A1}" srcOrd="0" destOrd="0" parTransId="{2AF699BE-BD78-4494-A426-6EDCA9D65DDA}" sibTransId="{6ACD2363-1224-406E-9D80-4DB23807A2E3}"/>
    <dgm:cxn modelId="{A627F3C8-9110-4D0C-88DC-BB3FF73516D7}" srcId="{9FAC777C-BCEA-4004-86EC-219CF01723E0}" destId="{965F752A-7FB9-4309-A364-D3AAEFC79514}" srcOrd="1" destOrd="0" parTransId="{1DD80AFE-54F2-4537-BE7F-C90B85F155EB}" sibTransId="{FB97D694-95BA-4443-AE7D-417DD4F147D3}"/>
    <dgm:cxn modelId="{0C638CCF-19E0-4FCC-AEA5-8F766A9C521D}" type="presOf" srcId="{2AF699BE-BD78-4494-A426-6EDCA9D65DDA}" destId="{964677E4-57F1-491A-A23C-46AB2A77452B}" srcOrd="0" destOrd="0" presId="urn:microsoft.com/office/officeart/2008/layout/NameandTitleOrganizationalChart"/>
    <dgm:cxn modelId="{5FA87BB7-7728-4C1D-8055-498C80359468}" type="presOf" srcId="{A827FFE6-F4BA-4C38-B2F1-775203A3C799}" destId="{D077343E-FC3F-4E00-A0E4-559F7FEF7961}" srcOrd="0" destOrd="0" presId="urn:microsoft.com/office/officeart/2008/layout/NameandTitleOrganizationalChart"/>
    <dgm:cxn modelId="{BC0442F4-D629-413F-91FE-26845ED642A5}" type="presOf" srcId="{9BEC1CDE-B77A-4B87-B8AC-4C3B2FD5B975}" destId="{7EA92032-F74D-4153-AF37-E2CF7DE4AAD3}" srcOrd="0" destOrd="0" presId="urn:microsoft.com/office/officeart/2008/layout/NameandTitleOrganizationalChart"/>
    <dgm:cxn modelId="{E8361E15-4106-46C4-AEF0-616C5C32C9D1}" type="presOf" srcId="{6B0B32A6-454B-4295-86F5-2403B2D7C060}" destId="{DEFEADE4-CCC0-4CFC-8312-50E745E29F1D}" srcOrd="1" destOrd="0" presId="urn:microsoft.com/office/officeart/2008/layout/NameandTitleOrganizationalChart"/>
    <dgm:cxn modelId="{2BFB162A-461F-4C65-B6DA-E8AE796864B9}" type="presOf" srcId="{C20C703F-B3D3-4E03-A946-8E0787A44AE1}" destId="{A71747CF-55AC-47F2-BBB7-6C6F5AED07AD}" srcOrd="0" destOrd="0" presId="urn:microsoft.com/office/officeart/2008/layout/NameandTitleOrganizationalChart"/>
    <dgm:cxn modelId="{5F73DBD3-6972-435F-9870-EE318D20648B}" type="presOf" srcId="{252228C9-DDCE-4629-8DC3-3D6F4AAF6C7B}" destId="{2307671E-2BC8-4297-9B0D-0D7DF4F71256}" srcOrd="0" destOrd="0" presId="urn:microsoft.com/office/officeart/2008/layout/NameandTitleOrganizationalChart"/>
    <dgm:cxn modelId="{26B661EA-D6F6-4A41-91B8-23D5444C5EC0}" srcId="{46990A7B-05F4-45F0-A5F5-58D3D25F2D0D}" destId="{E52845E2-2FEF-4BC7-A623-89F9BB47B3E2}" srcOrd="0" destOrd="0" parTransId="{271324A6-EF67-490A-812E-83ABB02DE0B6}" sibTransId="{9393E3BD-0F58-4A2C-BA48-FAAF64889B86}"/>
    <dgm:cxn modelId="{AEAA8B71-868C-43AB-89F6-E6F85712725A}" type="presOf" srcId="{271324A6-EF67-490A-812E-83ABB02DE0B6}" destId="{7D5BD48B-298F-42AA-972B-1F51AA4890CE}" srcOrd="0" destOrd="0" presId="urn:microsoft.com/office/officeart/2008/layout/NameandTitleOrganizationalChart"/>
    <dgm:cxn modelId="{9FF1C795-E673-456F-9380-9E5FE817561C}" type="presOf" srcId="{22ADBCCB-8724-429F-8CCB-D8E922059377}" destId="{B1CF0FE6-0BC5-4BA2-B50E-DAC5D68E0BBB}" srcOrd="0" destOrd="0" presId="urn:microsoft.com/office/officeart/2008/layout/NameandTitleOrganizationalChart"/>
    <dgm:cxn modelId="{963617F2-9DDE-4749-B73C-1FAFDE50350D}" type="presOf" srcId="{C90AF98F-38E3-414A-B11F-E862826724CD}" destId="{CB4218CE-A71E-42C9-9833-E44F17AAFB53}" srcOrd="0" destOrd="0" presId="urn:microsoft.com/office/officeart/2008/layout/NameandTitleOrganizationalChart"/>
    <dgm:cxn modelId="{697FBF51-3E5B-4DD8-B4DE-2079F534427D}" type="presOf" srcId="{02C20FCA-D720-45FA-B07C-5D2A8BC1BA37}" destId="{2F6201E6-72BC-4FB9-9352-2EC30F37EB37}" srcOrd="1" destOrd="0" presId="urn:microsoft.com/office/officeart/2008/layout/NameandTitleOrganizationalChart"/>
    <dgm:cxn modelId="{1F3208E1-5C2E-43C5-B1CD-2F6A42A3E191}" type="presOf" srcId="{0DD2BC42-5242-4024-8680-C6E2D7BDE8AE}" destId="{82563A78-5C88-473B-B46F-E9D883109A49}" srcOrd="0" destOrd="0" presId="urn:microsoft.com/office/officeart/2008/layout/NameandTitleOrganizationalChart"/>
    <dgm:cxn modelId="{9C6A491B-CE90-41C2-AD75-C77F9EB8BA96}" srcId="{C945D6D1-3E93-4FCF-ACAD-720D607577C3}" destId="{02C20FCA-D720-45FA-B07C-5D2A8BC1BA37}" srcOrd="0" destOrd="0" parTransId="{8406501B-5DC9-4880-9E04-DEDE33886ECF}" sibTransId="{D587ED64-E1A1-4081-8E83-522C4E5BF140}"/>
    <dgm:cxn modelId="{21F1CD86-5E81-419B-A67A-F7CCB84C5FEE}" type="presOf" srcId="{124B11A4-E33F-47B6-ACE3-4230841F3402}" destId="{B873E1BE-FAD6-4D16-83CA-15DDC1451729}" srcOrd="0" destOrd="0" presId="urn:microsoft.com/office/officeart/2008/layout/NameandTitleOrganizationalChart"/>
    <dgm:cxn modelId="{A21700D4-B4A0-4C90-AF31-F2B0C8488A85}" type="presOf" srcId="{C945D6D1-3E93-4FCF-ACAD-720D607577C3}" destId="{F1B097BC-543E-494B-B3F2-A696BCAF0BAB}" srcOrd="0" destOrd="0" presId="urn:microsoft.com/office/officeart/2008/layout/NameandTitleOrganizationalChart"/>
    <dgm:cxn modelId="{D60F2408-ACC5-4C25-BD48-D527A178E3B2}" type="presOf" srcId="{093D7B87-9302-4904-A3E0-9979A7228F0C}" destId="{6A7BC1F7-87C2-44EF-A12D-7C6279D6B8E2}" srcOrd="0" destOrd="0" presId="urn:microsoft.com/office/officeart/2008/layout/NameandTitleOrganizationalChart"/>
    <dgm:cxn modelId="{C4C17266-D296-47F8-85A2-16C8E7823E4F}" type="presOf" srcId="{74585A9D-C5DA-4EC8-BE7B-6C6809213ED5}" destId="{5D494C20-A8F3-4792-B776-21B55B13DBDE}" srcOrd="0" destOrd="0" presId="urn:microsoft.com/office/officeart/2008/layout/NameandTitleOrganizationalChart"/>
    <dgm:cxn modelId="{4A663DF1-245F-4986-A3DC-95966CF5B182}" type="presOf" srcId="{36EB4F88-9967-4C42-AEE4-5DB6C1241067}" destId="{FB4A183E-801C-44B0-BFFA-EDAE1CEBB341}" srcOrd="0" destOrd="0" presId="urn:microsoft.com/office/officeart/2008/layout/NameandTitleOrganizationalChart"/>
    <dgm:cxn modelId="{676887D4-9ACE-4C60-B9CB-0CA03B14A780}" srcId="{331E5C0B-5EE9-40DE-B67D-79B1C2BC1933}" destId="{63D6C131-C3B2-4981-B95B-614F1BB17111}" srcOrd="1" destOrd="0" parTransId="{A827FFE6-F4BA-4C38-B2F1-775203A3C799}" sibTransId="{2BDFB728-9BA5-4EA1-95A5-7184835DB70E}"/>
    <dgm:cxn modelId="{7AA31347-D36E-44EB-AC1A-3EA3B446FC0B}" type="presOf" srcId="{6ACD2363-1224-406E-9D80-4DB23807A2E3}" destId="{2C663D48-5C73-4AD3-9ABC-93E31BAFAE20}" srcOrd="0" destOrd="0" presId="urn:microsoft.com/office/officeart/2008/layout/NameandTitleOrganizationalChart"/>
    <dgm:cxn modelId="{F0BF99C8-9071-440A-84B0-EF875E38B7AE}" type="presOf" srcId="{9FAC777C-BCEA-4004-86EC-219CF01723E0}" destId="{9A672A2D-B302-45FF-BD45-5161E0F7FAF7}" srcOrd="0" destOrd="0" presId="urn:microsoft.com/office/officeart/2008/layout/NameandTitleOrganizationalChart"/>
    <dgm:cxn modelId="{5D9F041F-F441-4749-B691-9D51E032F1AD}" type="presOf" srcId="{E52845E2-2FEF-4BC7-A623-89F9BB47B3E2}" destId="{C73D306A-FC44-4CF7-9620-F9D1185DB48B}" srcOrd="1" destOrd="0" presId="urn:microsoft.com/office/officeart/2008/layout/NameandTitleOrganizationalChart"/>
    <dgm:cxn modelId="{4B22E887-C0F4-4BF3-A602-1082AF759022}" type="presOf" srcId="{C90AF98F-38E3-414A-B11F-E862826724CD}" destId="{B48A9998-A331-44BA-937A-266336D23D30}" srcOrd="1" destOrd="0" presId="urn:microsoft.com/office/officeart/2008/layout/NameandTitleOrganizationalChart"/>
    <dgm:cxn modelId="{EEA04678-F4D7-4CB3-B22F-06F09E78DB53}" type="presOf" srcId="{6B0B32A6-454B-4295-86F5-2403B2D7C060}" destId="{994E6F14-2341-46BD-8CBD-F927D5C047BA}" srcOrd="0" destOrd="0" presId="urn:microsoft.com/office/officeart/2008/layout/NameandTitleOrganizationalChart"/>
    <dgm:cxn modelId="{233865F8-F9EC-4EA4-8AB4-8C0059CBF867}" type="presOf" srcId="{C74475C9-4FEC-4F08-8E2E-263531C70F11}" destId="{D348F233-EC1E-4889-838C-72E93E6DBB13}" srcOrd="0" destOrd="0" presId="urn:microsoft.com/office/officeart/2008/layout/NameandTitleOrganizationalChart"/>
    <dgm:cxn modelId="{52D0A126-5498-44C2-964B-FAF6D2FF9D20}" type="presOf" srcId="{76994A01-790B-4CF8-B312-5076A025CAF2}" destId="{F2294C01-EF51-4DC4-B34F-33FB62EB6527}" srcOrd="0" destOrd="0" presId="urn:microsoft.com/office/officeart/2008/layout/NameandTitleOrganizationalChart"/>
    <dgm:cxn modelId="{61D4814A-6E5C-4DDA-929E-E9E0AC123DE0}" type="presOf" srcId="{63FFF384-8E22-4D0E-9BF6-687DB5DDA5A3}" destId="{45AFAEDD-62F9-424E-946B-C638CEAA8BE3}" srcOrd="0" destOrd="0" presId="urn:microsoft.com/office/officeart/2008/layout/NameandTitleOrganizationalChart"/>
    <dgm:cxn modelId="{13E9D44F-6B2A-4243-AE72-CEF34729B5C0}" type="presOf" srcId="{C945D6D1-3E93-4FCF-ACAD-720D607577C3}" destId="{5ADE82BE-14DC-4010-ADA0-9DDAA75307ED}" srcOrd="1" destOrd="0" presId="urn:microsoft.com/office/officeart/2008/layout/NameandTitleOrganizationalChart"/>
    <dgm:cxn modelId="{DDBE09C0-6204-4B29-AEB7-0ABEB5354760}" type="presOf" srcId="{0C234444-65E6-42C7-A152-2CB77EAA3224}" destId="{26447A79-A902-4483-AAC0-63A7398E867C}" srcOrd="0" destOrd="0" presId="urn:microsoft.com/office/officeart/2008/layout/NameandTitleOrganizationalChart"/>
    <dgm:cxn modelId="{F456F160-F2B6-4F24-9CE1-065F68F2467C}" type="presOf" srcId="{2BDFB728-9BA5-4EA1-95A5-7184835DB70E}" destId="{CC479974-6F50-4714-BF69-83F807722B0F}" srcOrd="0" destOrd="0" presId="urn:microsoft.com/office/officeart/2008/layout/NameandTitleOrganizationalChart"/>
    <dgm:cxn modelId="{1B8CEAB1-839B-44BE-AC70-7098A757598F}" type="presOf" srcId="{46082250-F5D2-4E48-A427-6136573AC26F}" destId="{E696EA54-DC3A-4A75-B3C6-3B859957F12E}" srcOrd="0" destOrd="0" presId="urn:microsoft.com/office/officeart/2008/layout/NameandTitleOrganizationalChart"/>
    <dgm:cxn modelId="{9C9B085C-C505-41FE-8B6B-A1E03216DB5D}" srcId="{9FAC777C-BCEA-4004-86EC-219CF01723E0}" destId="{331E5C0B-5EE9-40DE-B67D-79B1C2BC1933}" srcOrd="0" destOrd="0" parTransId="{0DD2BC42-5242-4024-8680-C6E2D7BDE8AE}" sibTransId="{5958F601-DB05-46A0-AA8E-D54476843765}"/>
    <dgm:cxn modelId="{3A10625A-B7F1-4A62-AC01-4912CA92CE0A}" srcId="{331E5C0B-5EE9-40DE-B67D-79B1C2BC1933}" destId="{C90AF98F-38E3-414A-B11F-E862826724CD}" srcOrd="0" destOrd="0" parTransId="{F36F0E33-828F-4A1B-B8C8-45354081AD8B}" sibTransId="{C20C703F-B3D3-4E03-A946-8E0787A44AE1}"/>
    <dgm:cxn modelId="{BB67A5D1-EBB3-4269-B84B-C3F49BC8C8B6}" srcId="{02C20FCA-D720-45FA-B07C-5D2A8BC1BA37}" destId="{9FAC777C-BCEA-4004-86EC-219CF01723E0}" srcOrd="0" destOrd="0" parTransId="{BA474736-4D02-4BC5-A20A-446DBED67B6E}" sibTransId="{9BEC1CDE-B77A-4B87-B8AC-4C3B2FD5B975}"/>
    <dgm:cxn modelId="{4FACAF52-CA1F-4D68-9240-78D54A5A58FC}" type="presOf" srcId="{331E5C0B-5EE9-40DE-B67D-79B1C2BC1933}" destId="{8A414A64-22BA-46C5-8192-41077C4CA115}" srcOrd="1" destOrd="0" presId="urn:microsoft.com/office/officeart/2008/layout/NameandTitleOrganizationalChart"/>
    <dgm:cxn modelId="{7FA124BD-3B71-4275-8775-89076A74EAB1}" type="presOf" srcId="{D587ED64-E1A1-4081-8E83-522C4E5BF140}" destId="{98FECC3A-40EB-4FDB-A261-2AC5F048FCA1}" srcOrd="0" destOrd="0" presId="urn:microsoft.com/office/officeart/2008/layout/NameandTitleOrganizationalChart"/>
    <dgm:cxn modelId="{1557CB00-A0E2-4AD5-BF5E-8D777EA79512}" type="presOf" srcId="{E52845E2-2FEF-4BC7-A623-89F9BB47B3E2}" destId="{6EADB9DE-0280-4D06-86BF-FDA0660F1323}" srcOrd="0" destOrd="0" presId="urn:microsoft.com/office/officeart/2008/layout/NameandTitleOrganizationalChart"/>
    <dgm:cxn modelId="{BD99EE84-2A9F-40AE-B22A-0CA5E1409247}" type="presOf" srcId="{46990A7B-05F4-45F0-A5F5-58D3D25F2D0D}" destId="{E0AB795D-3B77-42BE-8532-72FBB5C51401}" srcOrd="1" destOrd="0" presId="urn:microsoft.com/office/officeart/2008/layout/NameandTitleOrganizationalChart"/>
    <dgm:cxn modelId="{B1714C6E-A95D-4548-894B-AB7779D5BDFB}" type="presOf" srcId="{36EB4F88-9967-4C42-AEE4-5DB6C1241067}" destId="{B1889406-EEC9-416C-8352-6F653A1588D6}" srcOrd="1" destOrd="0" presId="urn:microsoft.com/office/officeart/2008/layout/NameandTitleOrganizationalChart"/>
    <dgm:cxn modelId="{A8732062-8463-4834-BD49-C1E58A6FAFB4}" type="presOf" srcId="{331E5C0B-5EE9-40DE-B67D-79B1C2BC1933}" destId="{936DEF03-82DD-4F49-8114-81A4161A96DA}" srcOrd="0" destOrd="0" presId="urn:microsoft.com/office/officeart/2008/layout/NameandTitleOrganizationalChart"/>
    <dgm:cxn modelId="{D2A9915C-1FE0-4DB5-894A-33856DBCD419}" type="presOf" srcId="{965F752A-7FB9-4309-A364-D3AAEFC79514}" destId="{EF61035F-28A9-4A24-8942-9D4FC5A36108}" srcOrd="0" destOrd="0" presId="urn:microsoft.com/office/officeart/2008/layout/NameandTitleOrganizationalChart"/>
    <dgm:cxn modelId="{440F7C19-E57F-475B-8F4C-E70658D8376F}" type="presOf" srcId="{093D7B87-9302-4904-A3E0-9979A7228F0C}" destId="{1DA5F0D3-4E7E-486F-A3AD-E3379DDC2C90}" srcOrd="1" destOrd="0" presId="urn:microsoft.com/office/officeart/2008/layout/NameandTitleOrganizationalChart"/>
    <dgm:cxn modelId="{4D1C687E-4D36-4BF4-BAD3-276124C2BF2F}" type="presOf" srcId="{2C22CC0E-3A6D-4596-A60B-1BA31F070330}" destId="{5903EC4B-A9A2-4B6E-BB16-2CFAC14EBC03}" srcOrd="0" destOrd="0" presId="urn:microsoft.com/office/officeart/2008/layout/NameandTitleOrganizationalChart"/>
    <dgm:cxn modelId="{776400FE-61FE-415E-9482-DCABA130942F}" type="presOf" srcId="{5958F601-DB05-46A0-AA8E-D54476843765}" destId="{6FC89260-15A4-423F-BD8D-9F5F0F7B3285}" srcOrd="0" destOrd="0" presId="urn:microsoft.com/office/officeart/2008/layout/NameandTitleOrganizationalChart"/>
    <dgm:cxn modelId="{9E8E0082-F618-478D-A179-B07C8720E176}" type="presOf" srcId="{63D6C131-C3B2-4981-B95B-614F1BB17111}" destId="{2742C7C2-5ABD-4A36-B3F2-A6451E5087D1}" srcOrd="1" destOrd="0" presId="urn:microsoft.com/office/officeart/2008/layout/NameandTitleOrganizationalChart"/>
    <dgm:cxn modelId="{011C25BF-37DF-4F4B-AF4C-EE099B9ABF3D}" type="presOf" srcId="{578DAAED-C1B3-4EEC-8486-240E0EB68B83}" destId="{047A3FDC-BB09-48AF-B36D-B650BA59E2C0}" srcOrd="0" destOrd="0" presId="urn:microsoft.com/office/officeart/2008/layout/NameandTitleOrganizationalChart"/>
    <dgm:cxn modelId="{F7DEFC73-635F-481C-9C3C-16AEE383E400}" type="presOf" srcId="{FB97D694-95BA-4443-AE7D-417DD4F147D3}" destId="{C50596C8-165A-4887-8D11-5A6C05881FC3}" srcOrd="0" destOrd="0" presId="urn:microsoft.com/office/officeart/2008/layout/NameandTitleOrganizationalChart"/>
    <dgm:cxn modelId="{BD05C0F7-E9BB-4FA6-9002-4B35244BACB3}" type="presOf" srcId="{BA474736-4D02-4BC5-A20A-446DBED67B6E}" destId="{7AFAD41F-04E3-4CD5-9483-DF658E3F33B1}" srcOrd="0" destOrd="0" presId="urn:microsoft.com/office/officeart/2008/layout/NameandTitleOrganizationalChart"/>
    <dgm:cxn modelId="{D1AC06FC-CF89-4400-B9CA-F4969F230EAE}" type="presOf" srcId="{22ADBCCB-8724-429F-8CCB-D8E922059377}" destId="{D38DA4C8-7E9F-4D84-87C6-4300516A32C0}" srcOrd="1" destOrd="0" presId="urn:microsoft.com/office/officeart/2008/layout/NameandTitleOrganizationalChart"/>
    <dgm:cxn modelId="{9899082C-C3E9-473C-A14D-13C8FDA6147C}" type="presOf" srcId="{46990A7B-05F4-45F0-A5F5-58D3D25F2D0D}" destId="{38A9C6DC-6BD9-43D9-AC62-6ED991AE4A15}" srcOrd="0" destOrd="0" presId="urn:microsoft.com/office/officeart/2008/layout/NameandTitleOrganizationalChart"/>
    <dgm:cxn modelId="{9C2CD9D7-A423-4C2D-9337-E636D25487C5}" type="presOf" srcId="{9393E3BD-0F58-4A2C-BA48-FAAF64889B86}" destId="{DE469B4D-05F5-43E7-867A-4DCA4ADC2B0C}" srcOrd="0" destOrd="0" presId="urn:microsoft.com/office/officeart/2008/layout/NameandTitleOrganizationalChart"/>
    <dgm:cxn modelId="{D25038D7-59B2-4E26-A48A-BCF13FF81ED3}" srcId="{45DDF244-C9E4-4C71-8862-2602858CC23A}" destId="{093D7B87-9302-4904-A3E0-9979A7228F0C}" srcOrd="0" destOrd="0" parTransId="{91E6999B-4947-4818-91D8-61011AE8E0A3}" sibTransId="{87CACF19-736B-4BAB-99C6-8AD37E7F88CD}"/>
    <dgm:cxn modelId="{88C92C17-A652-4BDF-A70A-7F282B1941C4}" type="presOf" srcId="{45DDF244-C9E4-4C71-8862-2602858CC23A}" destId="{5169847C-88CC-441A-844B-7D7FD3778565}" srcOrd="1" destOrd="0" presId="urn:microsoft.com/office/officeart/2008/layout/NameandTitleOrganizationalChart"/>
    <dgm:cxn modelId="{4C5D1C37-EB4B-458F-87AC-AC8B65A2B859}" type="presOf" srcId="{63D6C131-C3B2-4981-B95B-614F1BB17111}" destId="{3218C91B-EB15-4CFF-ABBD-5806F1975881}" srcOrd="0" destOrd="0" presId="urn:microsoft.com/office/officeart/2008/layout/NameandTitleOrganizationalChart"/>
    <dgm:cxn modelId="{D8505FEB-7BAE-413A-84F1-22BEC993B882}" type="presOf" srcId="{8406501B-5DC9-4880-9E04-DEDE33886ECF}" destId="{C4367E26-29D4-4752-AD36-3B3A5133FD62}" srcOrd="0" destOrd="0" presId="urn:microsoft.com/office/officeart/2008/layout/NameandTitleOrganizationalChart"/>
    <dgm:cxn modelId="{303E7C5F-DF04-46B7-A525-7965AE20ED3C}" type="presOf" srcId="{965F752A-7FB9-4309-A364-D3AAEFC79514}" destId="{E7B371D1-2F54-4F3D-8451-A6EED4B319CE}" srcOrd="1" destOrd="0" presId="urn:microsoft.com/office/officeart/2008/layout/NameandTitleOrganizationalChart"/>
    <dgm:cxn modelId="{19EDFD14-5D34-4E8A-A570-4EFB879E7306}" srcId="{093D7B87-9302-4904-A3E0-9979A7228F0C}" destId="{46990A7B-05F4-45F0-A5F5-58D3D25F2D0D}" srcOrd="0" destOrd="0" parTransId="{0C234444-65E6-42C7-A152-2CB77EAA3224}" sibTransId="{76994A01-790B-4CF8-B312-5076A025CAF2}"/>
    <dgm:cxn modelId="{41FD9F89-1F30-48CF-88AB-9D484D2BA43B}" type="presOf" srcId="{45DDF244-C9E4-4C71-8862-2602858CC23A}" destId="{00E3B769-310A-4A11-ADA1-1BFA74C3D487}" srcOrd="0" destOrd="0" presId="urn:microsoft.com/office/officeart/2008/layout/NameandTitleOrganizationalChart"/>
    <dgm:cxn modelId="{CAF371BE-4C62-4318-A125-15009A49B497}" srcId="{E52845E2-2FEF-4BC7-A623-89F9BB47B3E2}" destId="{22ADBCCB-8724-429F-8CCB-D8E922059377}" srcOrd="0" destOrd="0" parTransId="{C74475C9-4FEC-4F08-8E2E-263531C70F11}" sibTransId="{578DAAED-C1B3-4EEC-8486-240E0EB68B83}"/>
    <dgm:cxn modelId="{A1F2CCBF-84DC-4A25-B38C-A15FA3DD5914}" type="presOf" srcId="{1DD80AFE-54F2-4537-BE7F-C90B85F155EB}" destId="{B3D25743-7812-455D-84E4-13EC90CD216F}" srcOrd="0" destOrd="0" presId="urn:microsoft.com/office/officeart/2008/layout/NameandTitleOrganizationalChart"/>
    <dgm:cxn modelId="{5CAB20A3-A3C3-49B2-A00D-A288DD6CDB68}" srcId="{2C22CC0E-3A6D-4596-A60B-1BA31F070330}" destId="{36EB4F88-9967-4C42-AEE4-5DB6C1241067}" srcOrd="0" destOrd="0" parTransId="{D8A05A76-F107-4D94-A788-9223A61BF1CF}" sibTransId="{BA70EE77-D467-413D-9905-B8B55CEB88DE}"/>
    <dgm:cxn modelId="{0ED93CB8-B855-4229-981C-B3786D42179A}" type="presOf" srcId="{91E6999B-4947-4818-91D8-61011AE8E0A3}" destId="{9CA05CD8-E887-4FF9-8B9A-217AD002E2EA}" srcOrd="0" destOrd="0" presId="urn:microsoft.com/office/officeart/2008/layout/NameandTitleOrganizationalChart"/>
    <dgm:cxn modelId="{635FC6C0-3AEF-4D6C-A4CF-D8AF51DA1B80}" srcId="{965F752A-7FB9-4309-A364-D3AAEFC79514}" destId="{6B0B32A6-454B-4295-86F5-2403B2D7C060}" srcOrd="1" destOrd="0" parTransId="{124B11A4-E33F-47B6-ACE3-4230841F3402}" sibTransId="{63FFF384-8E22-4D0E-9BF6-687DB5DDA5A3}"/>
    <dgm:cxn modelId="{42D5D32F-D5BB-428D-8703-B622BD20BCC9}" type="presOf" srcId="{87CACF19-736B-4BAB-99C6-8AD37E7F88CD}" destId="{5B36FA06-3838-4E50-A26D-77005B5391E2}" srcOrd="0" destOrd="0" presId="urn:microsoft.com/office/officeart/2008/layout/NameandTitleOrganizationalChart"/>
    <dgm:cxn modelId="{35FAB810-719B-4089-8379-5BD81DA2AE60}" type="presOf" srcId="{9FAC777C-BCEA-4004-86EC-219CF01723E0}" destId="{D8487621-61B9-41DF-994C-DC0CB1A73374}" srcOrd="1" destOrd="0" presId="urn:microsoft.com/office/officeart/2008/layout/NameandTitleOrganizationalChart"/>
    <dgm:cxn modelId="{2A851EED-2BE2-4402-826A-855A95C62D89}" type="presOf" srcId="{BA70EE77-D467-413D-9905-B8B55CEB88DE}" destId="{7FEAE66F-110A-4B57-B2D5-530B4493C9FD}" srcOrd="0" destOrd="0" presId="urn:microsoft.com/office/officeart/2008/layout/NameandTitleOrganizationalChart"/>
    <dgm:cxn modelId="{4352A464-822C-4B38-8652-25A4E6453F46}" type="presOf" srcId="{F36F0E33-828F-4A1B-B8C8-45354081AD8B}" destId="{53C54756-2858-498F-B8A5-F5C559862B6C}" srcOrd="0" destOrd="0" presId="urn:microsoft.com/office/officeart/2008/layout/NameandTitleOrganizationalChart"/>
    <dgm:cxn modelId="{0B83DDEC-C90E-4BD2-8435-A05DE17D49F9}" type="presOf" srcId="{ED33BEE0-CFB8-4C42-8735-3D4FEA8E32A1}" destId="{2D632639-4022-4932-B18B-BAAE2B3CC681}" srcOrd="1" destOrd="0" presId="urn:microsoft.com/office/officeart/2008/layout/NameandTitleOrganizationalChart"/>
    <dgm:cxn modelId="{0F108C80-2C73-4B81-981C-153E5E28DBD0}" type="presParOf" srcId="{5903EC4B-A9A2-4B6E-BB16-2CFAC14EBC03}" destId="{4DBFDE16-2EF0-483A-BA5F-88989AD9ACBE}" srcOrd="0" destOrd="0" presId="urn:microsoft.com/office/officeart/2008/layout/NameandTitleOrganizationalChart"/>
    <dgm:cxn modelId="{A5DDB968-4450-4A3E-AE61-CB4AC49AC5D8}" type="presParOf" srcId="{4DBFDE16-2EF0-483A-BA5F-88989AD9ACBE}" destId="{8434D861-1CD0-4D9D-9EA7-02E283B00EF1}" srcOrd="0" destOrd="0" presId="urn:microsoft.com/office/officeart/2008/layout/NameandTitleOrganizationalChart"/>
    <dgm:cxn modelId="{A7E228D5-9EFA-485D-AE67-79775525F3FB}" type="presParOf" srcId="{8434D861-1CD0-4D9D-9EA7-02E283B00EF1}" destId="{FB4A183E-801C-44B0-BFFA-EDAE1CEBB341}" srcOrd="0" destOrd="0" presId="urn:microsoft.com/office/officeart/2008/layout/NameandTitleOrganizationalChart"/>
    <dgm:cxn modelId="{CD7E656A-7AD6-4744-83D0-7F55DAFA94B1}" type="presParOf" srcId="{8434D861-1CD0-4D9D-9EA7-02E283B00EF1}" destId="{7FEAE66F-110A-4B57-B2D5-530B4493C9FD}" srcOrd="1" destOrd="0" presId="urn:microsoft.com/office/officeart/2008/layout/NameandTitleOrganizationalChart"/>
    <dgm:cxn modelId="{AC417943-088D-4755-AFF5-075EAF42BB14}" type="presParOf" srcId="{8434D861-1CD0-4D9D-9EA7-02E283B00EF1}" destId="{B1889406-EEC9-416C-8352-6F653A1588D6}" srcOrd="2" destOrd="0" presId="urn:microsoft.com/office/officeart/2008/layout/NameandTitleOrganizationalChart"/>
    <dgm:cxn modelId="{1F7543AD-D335-4BEC-A245-E06F69B80A30}" type="presParOf" srcId="{4DBFDE16-2EF0-483A-BA5F-88989AD9ACBE}" destId="{0A02C068-4E20-4D3C-B477-E85B3C152A17}" srcOrd="1" destOrd="0" presId="urn:microsoft.com/office/officeart/2008/layout/NameandTitleOrganizationalChart"/>
    <dgm:cxn modelId="{0AC432CB-9FBB-4E46-8B67-D5E47E6073A0}" type="presParOf" srcId="{0A02C068-4E20-4D3C-B477-E85B3C152A17}" destId="{E696EA54-DC3A-4A75-B3C6-3B859957F12E}" srcOrd="0" destOrd="0" presId="urn:microsoft.com/office/officeart/2008/layout/NameandTitleOrganizationalChart"/>
    <dgm:cxn modelId="{0978FC10-B0C4-487F-B9A9-4E844955A784}" type="presParOf" srcId="{0A02C068-4E20-4D3C-B477-E85B3C152A17}" destId="{0B00D047-8A1C-4F91-8892-F9F76B460AB7}" srcOrd="1" destOrd="0" presId="urn:microsoft.com/office/officeart/2008/layout/NameandTitleOrganizationalChart"/>
    <dgm:cxn modelId="{9E7BE4F8-7113-447E-B22B-B7B0BC36DDAE}" type="presParOf" srcId="{0B00D047-8A1C-4F91-8892-F9F76B460AB7}" destId="{7DD43596-F1C1-42AF-874A-BB306E1A9B24}" srcOrd="0" destOrd="0" presId="urn:microsoft.com/office/officeart/2008/layout/NameandTitleOrganizationalChart"/>
    <dgm:cxn modelId="{C9014FC4-420C-45F4-91E2-BD99E13A2EF5}" type="presParOf" srcId="{7DD43596-F1C1-42AF-874A-BB306E1A9B24}" destId="{F1B097BC-543E-494B-B3F2-A696BCAF0BAB}" srcOrd="0" destOrd="0" presId="urn:microsoft.com/office/officeart/2008/layout/NameandTitleOrganizationalChart"/>
    <dgm:cxn modelId="{EF739E11-411B-4822-AA66-C1A7FA9BB159}" type="presParOf" srcId="{7DD43596-F1C1-42AF-874A-BB306E1A9B24}" destId="{5D494C20-A8F3-4792-B776-21B55B13DBDE}" srcOrd="1" destOrd="0" presId="urn:microsoft.com/office/officeart/2008/layout/NameandTitleOrganizationalChart"/>
    <dgm:cxn modelId="{FC2ED292-26CF-43F4-AC97-182146DF653E}" type="presParOf" srcId="{7DD43596-F1C1-42AF-874A-BB306E1A9B24}" destId="{5ADE82BE-14DC-4010-ADA0-9DDAA75307ED}" srcOrd="2" destOrd="0" presId="urn:microsoft.com/office/officeart/2008/layout/NameandTitleOrganizationalChart"/>
    <dgm:cxn modelId="{5D59CA2F-1F0C-41C4-8261-BF614DC11876}" type="presParOf" srcId="{0B00D047-8A1C-4F91-8892-F9F76B460AB7}" destId="{71DAE9DF-8809-48DD-9D56-F92B1A876033}" srcOrd="1" destOrd="0" presId="urn:microsoft.com/office/officeart/2008/layout/NameandTitleOrganizationalChart"/>
    <dgm:cxn modelId="{BE3A9B38-9943-43B2-9DF2-21D2BD83446D}" type="presParOf" srcId="{71DAE9DF-8809-48DD-9D56-F92B1A876033}" destId="{C4367E26-29D4-4752-AD36-3B3A5133FD62}" srcOrd="0" destOrd="0" presId="urn:microsoft.com/office/officeart/2008/layout/NameandTitleOrganizationalChart"/>
    <dgm:cxn modelId="{A4C17474-7EDC-4CB1-9B1A-34C35F574501}" type="presParOf" srcId="{71DAE9DF-8809-48DD-9D56-F92B1A876033}" destId="{B536C224-1095-45CD-AFC7-2FF614ECABB7}" srcOrd="1" destOrd="0" presId="urn:microsoft.com/office/officeart/2008/layout/NameandTitleOrganizationalChart"/>
    <dgm:cxn modelId="{DA7EEAD3-AAC1-46EC-AA65-27BF7FA74430}" type="presParOf" srcId="{B536C224-1095-45CD-AFC7-2FF614ECABB7}" destId="{C231DE74-54DB-434D-AEDD-0BDD4E64FD0F}" srcOrd="0" destOrd="0" presId="urn:microsoft.com/office/officeart/2008/layout/NameandTitleOrganizationalChart"/>
    <dgm:cxn modelId="{61AC576F-38F5-418F-AF3E-8C5FD3AD4B12}" type="presParOf" srcId="{C231DE74-54DB-434D-AEDD-0BDD4E64FD0F}" destId="{638360E9-A8AD-4412-B08D-9BC31B642239}" srcOrd="0" destOrd="0" presId="urn:microsoft.com/office/officeart/2008/layout/NameandTitleOrganizationalChart"/>
    <dgm:cxn modelId="{3C4034E3-AF7E-4132-954E-7EFBB1DCA17A}" type="presParOf" srcId="{C231DE74-54DB-434D-AEDD-0BDD4E64FD0F}" destId="{98FECC3A-40EB-4FDB-A261-2AC5F048FCA1}" srcOrd="1" destOrd="0" presId="urn:microsoft.com/office/officeart/2008/layout/NameandTitleOrganizationalChart"/>
    <dgm:cxn modelId="{912E1258-3366-4610-881C-CDB51225965A}" type="presParOf" srcId="{C231DE74-54DB-434D-AEDD-0BDD4E64FD0F}" destId="{2F6201E6-72BC-4FB9-9352-2EC30F37EB37}" srcOrd="2" destOrd="0" presId="urn:microsoft.com/office/officeart/2008/layout/NameandTitleOrganizationalChart"/>
    <dgm:cxn modelId="{92ABE6F8-AEE2-48C2-BBCA-CC1036391530}" type="presParOf" srcId="{B536C224-1095-45CD-AFC7-2FF614ECABB7}" destId="{74B0B971-55BB-40B6-B410-CCDB39EB07C5}" srcOrd="1" destOrd="0" presId="urn:microsoft.com/office/officeart/2008/layout/NameandTitleOrganizationalChart"/>
    <dgm:cxn modelId="{CA6859DC-4FB4-4771-B6F9-8E665ABEEBD8}" type="presParOf" srcId="{74B0B971-55BB-40B6-B410-CCDB39EB07C5}" destId="{7AFAD41F-04E3-4CD5-9483-DF658E3F33B1}" srcOrd="0" destOrd="0" presId="urn:microsoft.com/office/officeart/2008/layout/NameandTitleOrganizationalChart"/>
    <dgm:cxn modelId="{A55586FF-4B4E-462D-B91B-F6B7EABE8708}" type="presParOf" srcId="{74B0B971-55BB-40B6-B410-CCDB39EB07C5}" destId="{AA6B72CF-9B4F-4EF1-BA10-5EA0192C961B}" srcOrd="1" destOrd="0" presId="urn:microsoft.com/office/officeart/2008/layout/NameandTitleOrganizationalChart"/>
    <dgm:cxn modelId="{90402B27-0C06-4B8F-BDF0-BD9D9E88F56D}" type="presParOf" srcId="{AA6B72CF-9B4F-4EF1-BA10-5EA0192C961B}" destId="{C1B7931B-52DD-4946-A7EC-72F275E35FC4}" srcOrd="0" destOrd="0" presId="urn:microsoft.com/office/officeart/2008/layout/NameandTitleOrganizationalChart"/>
    <dgm:cxn modelId="{C20BD7BE-10E6-4951-93C6-5093A97AA662}" type="presParOf" srcId="{C1B7931B-52DD-4946-A7EC-72F275E35FC4}" destId="{9A672A2D-B302-45FF-BD45-5161E0F7FAF7}" srcOrd="0" destOrd="0" presId="urn:microsoft.com/office/officeart/2008/layout/NameandTitleOrganizationalChart"/>
    <dgm:cxn modelId="{AE8BAA2C-5EE4-43BC-97B6-0302B52BCCA0}" type="presParOf" srcId="{C1B7931B-52DD-4946-A7EC-72F275E35FC4}" destId="{7EA92032-F74D-4153-AF37-E2CF7DE4AAD3}" srcOrd="1" destOrd="0" presId="urn:microsoft.com/office/officeart/2008/layout/NameandTitleOrganizationalChart"/>
    <dgm:cxn modelId="{6024F416-71AA-43C2-B670-ECBF09590961}" type="presParOf" srcId="{C1B7931B-52DD-4946-A7EC-72F275E35FC4}" destId="{D8487621-61B9-41DF-994C-DC0CB1A73374}" srcOrd="2" destOrd="0" presId="urn:microsoft.com/office/officeart/2008/layout/NameandTitleOrganizationalChart"/>
    <dgm:cxn modelId="{8B87C328-F39E-4487-8317-29B45708467B}" type="presParOf" srcId="{AA6B72CF-9B4F-4EF1-BA10-5EA0192C961B}" destId="{D7B6893F-E96E-4911-A51E-0D9F37611312}" srcOrd="1" destOrd="0" presId="urn:microsoft.com/office/officeart/2008/layout/NameandTitleOrganizationalChart"/>
    <dgm:cxn modelId="{CCD8387C-3ECB-42F7-9475-55301A237A4B}" type="presParOf" srcId="{D7B6893F-E96E-4911-A51E-0D9F37611312}" destId="{82563A78-5C88-473B-B46F-E9D883109A49}" srcOrd="0" destOrd="0" presId="urn:microsoft.com/office/officeart/2008/layout/NameandTitleOrganizationalChart"/>
    <dgm:cxn modelId="{65DD0D4F-809B-4534-8DBE-A3C443E7E8AC}" type="presParOf" srcId="{D7B6893F-E96E-4911-A51E-0D9F37611312}" destId="{693C2B2B-2E90-495B-A9EE-B0FDCF09E11C}" srcOrd="1" destOrd="0" presId="urn:microsoft.com/office/officeart/2008/layout/NameandTitleOrganizationalChart"/>
    <dgm:cxn modelId="{02BDBAFC-27E2-4FC1-A964-D05D92F75935}" type="presParOf" srcId="{693C2B2B-2E90-495B-A9EE-B0FDCF09E11C}" destId="{9269D596-B45F-4B87-82D3-C29DA4DD3003}" srcOrd="0" destOrd="0" presId="urn:microsoft.com/office/officeart/2008/layout/NameandTitleOrganizationalChart"/>
    <dgm:cxn modelId="{774FD6F8-E6B6-4BD3-A649-05DE930723A0}" type="presParOf" srcId="{9269D596-B45F-4B87-82D3-C29DA4DD3003}" destId="{936DEF03-82DD-4F49-8114-81A4161A96DA}" srcOrd="0" destOrd="0" presId="urn:microsoft.com/office/officeart/2008/layout/NameandTitleOrganizationalChart"/>
    <dgm:cxn modelId="{878DA2F7-5805-4F91-BF24-6B9F172BE634}" type="presParOf" srcId="{9269D596-B45F-4B87-82D3-C29DA4DD3003}" destId="{6FC89260-15A4-423F-BD8D-9F5F0F7B3285}" srcOrd="1" destOrd="0" presId="urn:microsoft.com/office/officeart/2008/layout/NameandTitleOrganizationalChart"/>
    <dgm:cxn modelId="{6841EE5F-9B02-4B80-8503-7CA60FE1389C}" type="presParOf" srcId="{9269D596-B45F-4B87-82D3-C29DA4DD3003}" destId="{8A414A64-22BA-46C5-8192-41077C4CA115}" srcOrd="2" destOrd="0" presId="urn:microsoft.com/office/officeart/2008/layout/NameandTitleOrganizationalChart"/>
    <dgm:cxn modelId="{B8C854A6-2701-47A5-910E-105A53FC8B18}" type="presParOf" srcId="{693C2B2B-2E90-495B-A9EE-B0FDCF09E11C}" destId="{9662D52B-B9BF-4F39-B9FC-BB3E63414CEF}" srcOrd="1" destOrd="0" presId="urn:microsoft.com/office/officeart/2008/layout/NameandTitleOrganizationalChart"/>
    <dgm:cxn modelId="{925B0293-D439-4CB4-8A51-EA71EE7B1D0B}" type="presParOf" srcId="{9662D52B-B9BF-4F39-B9FC-BB3E63414CEF}" destId="{53C54756-2858-498F-B8A5-F5C559862B6C}" srcOrd="0" destOrd="0" presId="urn:microsoft.com/office/officeart/2008/layout/NameandTitleOrganizationalChart"/>
    <dgm:cxn modelId="{237E6807-990E-4C6F-8A16-6D9A98C6DA3B}" type="presParOf" srcId="{9662D52B-B9BF-4F39-B9FC-BB3E63414CEF}" destId="{5CF26F39-1652-4409-AAB9-228F68D37376}" srcOrd="1" destOrd="0" presId="urn:microsoft.com/office/officeart/2008/layout/NameandTitleOrganizationalChart"/>
    <dgm:cxn modelId="{08A541D8-8D70-4517-B57D-274797DC0DF7}" type="presParOf" srcId="{5CF26F39-1652-4409-AAB9-228F68D37376}" destId="{275AF090-17F6-4CD3-88EB-713AACDAAD02}" srcOrd="0" destOrd="0" presId="urn:microsoft.com/office/officeart/2008/layout/NameandTitleOrganizationalChart"/>
    <dgm:cxn modelId="{F541E371-294F-4A4E-A03D-4566C638C6B7}" type="presParOf" srcId="{275AF090-17F6-4CD3-88EB-713AACDAAD02}" destId="{CB4218CE-A71E-42C9-9833-E44F17AAFB53}" srcOrd="0" destOrd="0" presId="urn:microsoft.com/office/officeart/2008/layout/NameandTitleOrganizationalChart"/>
    <dgm:cxn modelId="{E067FC18-A202-494B-995B-41CB9E41317A}" type="presParOf" srcId="{275AF090-17F6-4CD3-88EB-713AACDAAD02}" destId="{A71747CF-55AC-47F2-BBB7-6C6F5AED07AD}" srcOrd="1" destOrd="0" presId="urn:microsoft.com/office/officeart/2008/layout/NameandTitleOrganizationalChart"/>
    <dgm:cxn modelId="{77A852C9-FBAA-4105-952E-176BE77A2EE8}" type="presParOf" srcId="{275AF090-17F6-4CD3-88EB-713AACDAAD02}" destId="{B48A9998-A331-44BA-937A-266336D23D30}" srcOrd="2" destOrd="0" presId="urn:microsoft.com/office/officeart/2008/layout/NameandTitleOrganizationalChart"/>
    <dgm:cxn modelId="{60AE3424-94ED-495A-BD33-88A7C1578EFD}" type="presParOf" srcId="{5CF26F39-1652-4409-AAB9-228F68D37376}" destId="{2DB5006B-C056-45EA-AF35-48F161BE82E7}" srcOrd="1" destOrd="0" presId="urn:microsoft.com/office/officeart/2008/layout/NameandTitleOrganizationalChart"/>
    <dgm:cxn modelId="{9D61C11D-6A5E-4D19-9BC8-9C312C4F053D}" type="presParOf" srcId="{5CF26F39-1652-4409-AAB9-228F68D37376}" destId="{07C1F0DF-1361-4D73-9A34-C2055E430AC1}" srcOrd="2" destOrd="0" presId="urn:microsoft.com/office/officeart/2008/layout/NameandTitleOrganizationalChart"/>
    <dgm:cxn modelId="{BA0C0CA5-5454-4077-AC94-23AFACD9F1FC}" type="presParOf" srcId="{9662D52B-B9BF-4F39-B9FC-BB3E63414CEF}" destId="{D077343E-FC3F-4E00-A0E4-559F7FEF7961}" srcOrd="2" destOrd="0" presId="urn:microsoft.com/office/officeart/2008/layout/NameandTitleOrganizationalChart"/>
    <dgm:cxn modelId="{DF942F8C-140B-4F5F-B928-A1642B2E8C50}" type="presParOf" srcId="{9662D52B-B9BF-4F39-B9FC-BB3E63414CEF}" destId="{D8DDBC7E-1D05-4741-AA61-0044347BC7AD}" srcOrd="3" destOrd="0" presId="urn:microsoft.com/office/officeart/2008/layout/NameandTitleOrganizationalChart"/>
    <dgm:cxn modelId="{57171DB4-CF51-4D91-B5C6-92272A0640F4}" type="presParOf" srcId="{D8DDBC7E-1D05-4741-AA61-0044347BC7AD}" destId="{68355656-9651-4628-816A-06C09FCDFBB7}" srcOrd="0" destOrd="0" presId="urn:microsoft.com/office/officeart/2008/layout/NameandTitleOrganizationalChart"/>
    <dgm:cxn modelId="{A741E6B8-57CC-4B6F-B6CE-FA04FB9B40BF}" type="presParOf" srcId="{68355656-9651-4628-816A-06C09FCDFBB7}" destId="{3218C91B-EB15-4CFF-ABBD-5806F1975881}" srcOrd="0" destOrd="0" presId="urn:microsoft.com/office/officeart/2008/layout/NameandTitleOrganizationalChart"/>
    <dgm:cxn modelId="{19DDBF48-8233-4662-BD7E-EBB0BE5F625D}" type="presParOf" srcId="{68355656-9651-4628-816A-06C09FCDFBB7}" destId="{CC479974-6F50-4714-BF69-83F807722B0F}" srcOrd="1" destOrd="0" presId="urn:microsoft.com/office/officeart/2008/layout/NameandTitleOrganizationalChart"/>
    <dgm:cxn modelId="{6F2A81D7-258A-4557-A826-AF86EDCB11F7}" type="presParOf" srcId="{68355656-9651-4628-816A-06C09FCDFBB7}" destId="{2742C7C2-5ABD-4A36-B3F2-A6451E5087D1}" srcOrd="2" destOrd="0" presId="urn:microsoft.com/office/officeart/2008/layout/NameandTitleOrganizationalChart"/>
    <dgm:cxn modelId="{63D9FB94-8C7E-4B69-BC44-5ABF2AAC2F17}" type="presParOf" srcId="{D8DDBC7E-1D05-4741-AA61-0044347BC7AD}" destId="{7C87BDB0-F2E8-4BFB-BE14-1DF898342866}" srcOrd="1" destOrd="0" presId="urn:microsoft.com/office/officeart/2008/layout/NameandTitleOrganizationalChart"/>
    <dgm:cxn modelId="{A7999370-FFDA-4D6E-AD3E-01FADCC6F071}" type="presParOf" srcId="{D8DDBC7E-1D05-4741-AA61-0044347BC7AD}" destId="{4A08C031-CC53-43BA-A79F-8BB1552DECEB}" srcOrd="2" destOrd="0" presId="urn:microsoft.com/office/officeart/2008/layout/NameandTitleOrganizationalChart"/>
    <dgm:cxn modelId="{80C34A3E-27FA-4E42-B4A6-AF4748748B98}" type="presParOf" srcId="{693C2B2B-2E90-495B-A9EE-B0FDCF09E11C}" destId="{17FA16F3-C80A-4960-A907-68E03D432303}" srcOrd="2" destOrd="0" presId="urn:microsoft.com/office/officeart/2008/layout/NameandTitleOrganizationalChart"/>
    <dgm:cxn modelId="{7044CB86-0EB6-4026-8F45-253B8D0538AC}" type="presParOf" srcId="{D7B6893F-E96E-4911-A51E-0D9F37611312}" destId="{B3D25743-7812-455D-84E4-13EC90CD216F}" srcOrd="2" destOrd="0" presId="urn:microsoft.com/office/officeart/2008/layout/NameandTitleOrganizationalChart"/>
    <dgm:cxn modelId="{E275E87B-DC77-4226-B450-6C9E4DDB90B4}" type="presParOf" srcId="{D7B6893F-E96E-4911-A51E-0D9F37611312}" destId="{E0E63978-EE11-4DF3-AA95-B28A9122F1BC}" srcOrd="3" destOrd="0" presId="urn:microsoft.com/office/officeart/2008/layout/NameandTitleOrganizationalChart"/>
    <dgm:cxn modelId="{F2005E29-12DF-4C70-B5DF-7F639059610F}" type="presParOf" srcId="{E0E63978-EE11-4DF3-AA95-B28A9122F1BC}" destId="{8A0EA910-B812-415E-AD47-DDDBB814A318}" srcOrd="0" destOrd="0" presId="urn:microsoft.com/office/officeart/2008/layout/NameandTitleOrganizationalChart"/>
    <dgm:cxn modelId="{CA3D8CCC-0DE4-491A-913E-B720139D23CE}" type="presParOf" srcId="{8A0EA910-B812-415E-AD47-DDDBB814A318}" destId="{EF61035F-28A9-4A24-8942-9D4FC5A36108}" srcOrd="0" destOrd="0" presId="urn:microsoft.com/office/officeart/2008/layout/NameandTitleOrganizationalChart"/>
    <dgm:cxn modelId="{49C243D3-5735-4463-9DC0-FD27EC44E9CC}" type="presParOf" srcId="{8A0EA910-B812-415E-AD47-DDDBB814A318}" destId="{C50596C8-165A-4887-8D11-5A6C05881FC3}" srcOrd="1" destOrd="0" presId="urn:microsoft.com/office/officeart/2008/layout/NameandTitleOrganizationalChart"/>
    <dgm:cxn modelId="{E6ED8382-D763-431D-9A23-35D34EFC8BB8}" type="presParOf" srcId="{8A0EA910-B812-415E-AD47-DDDBB814A318}" destId="{E7B371D1-2F54-4F3D-8451-A6EED4B319CE}" srcOrd="2" destOrd="0" presId="urn:microsoft.com/office/officeart/2008/layout/NameandTitleOrganizationalChart"/>
    <dgm:cxn modelId="{030C031F-55A0-498B-B94F-B73413E39D0E}" type="presParOf" srcId="{E0E63978-EE11-4DF3-AA95-B28A9122F1BC}" destId="{C384E20A-C210-478E-8C5E-7D317315ECD7}" srcOrd="1" destOrd="0" presId="urn:microsoft.com/office/officeart/2008/layout/NameandTitleOrganizationalChart"/>
    <dgm:cxn modelId="{7A87EC72-4241-4D34-BB3C-77FF61A96793}" type="presParOf" srcId="{C384E20A-C210-478E-8C5E-7D317315ECD7}" destId="{964677E4-57F1-491A-A23C-46AB2A77452B}" srcOrd="0" destOrd="0" presId="urn:microsoft.com/office/officeart/2008/layout/NameandTitleOrganizationalChart"/>
    <dgm:cxn modelId="{8E6D8B78-A148-496F-A533-DB60DC7D551E}" type="presParOf" srcId="{C384E20A-C210-478E-8C5E-7D317315ECD7}" destId="{461ECD01-E86C-4AFD-B21B-D5D0622A3FFE}" srcOrd="1" destOrd="0" presId="urn:microsoft.com/office/officeart/2008/layout/NameandTitleOrganizationalChart"/>
    <dgm:cxn modelId="{1AE9FC78-9BB5-432B-A4CE-BDBC60C45D94}" type="presParOf" srcId="{461ECD01-E86C-4AFD-B21B-D5D0622A3FFE}" destId="{5D1201F2-EEED-4947-8321-948B0A518775}" srcOrd="0" destOrd="0" presId="urn:microsoft.com/office/officeart/2008/layout/NameandTitleOrganizationalChart"/>
    <dgm:cxn modelId="{64441A14-BEC1-424B-A8BC-E7C52B6FBEE0}" type="presParOf" srcId="{5D1201F2-EEED-4947-8321-948B0A518775}" destId="{DC64A99C-3167-4335-B9BF-8E80909EED6B}" srcOrd="0" destOrd="0" presId="urn:microsoft.com/office/officeart/2008/layout/NameandTitleOrganizationalChart"/>
    <dgm:cxn modelId="{8E00E222-0F80-48C7-B81B-C66DF50FF8C1}" type="presParOf" srcId="{5D1201F2-EEED-4947-8321-948B0A518775}" destId="{2C663D48-5C73-4AD3-9ABC-93E31BAFAE20}" srcOrd="1" destOrd="0" presId="urn:microsoft.com/office/officeart/2008/layout/NameandTitleOrganizationalChart"/>
    <dgm:cxn modelId="{77A59A0F-A137-48D2-B0A9-E74B82064BEC}" type="presParOf" srcId="{5D1201F2-EEED-4947-8321-948B0A518775}" destId="{2D632639-4022-4932-B18B-BAAE2B3CC681}" srcOrd="2" destOrd="0" presId="urn:microsoft.com/office/officeart/2008/layout/NameandTitleOrganizationalChart"/>
    <dgm:cxn modelId="{57C6EB65-0CFE-4CA8-A623-5325F9D77405}" type="presParOf" srcId="{461ECD01-E86C-4AFD-B21B-D5D0622A3FFE}" destId="{9FD8B3BF-52A8-46EB-BAFB-FE29E1CA61BA}" srcOrd="1" destOrd="0" presId="urn:microsoft.com/office/officeart/2008/layout/NameandTitleOrganizationalChart"/>
    <dgm:cxn modelId="{581CE68F-D1E1-4061-B45B-24F693F445E3}" type="presParOf" srcId="{461ECD01-E86C-4AFD-B21B-D5D0622A3FFE}" destId="{9C562826-E662-41A8-9267-4E78D7F7D817}" srcOrd="2" destOrd="0" presId="urn:microsoft.com/office/officeart/2008/layout/NameandTitleOrganizationalChart"/>
    <dgm:cxn modelId="{D6378C1D-1C46-44C0-8683-6FBA200F8298}" type="presParOf" srcId="{C384E20A-C210-478E-8C5E-7D317315ECD7}" destId="{B873E1BE-FAD6-4D16-83CA-15DDC1451729}" srcOrd="2" destOrd="0" presId="urn:microsoft.com/office/officeart/2008/layout/NameandTitleOrganizationalChart"/>
    <dgm:cxn modelId="{BA89AD9D-C5D5-4A8A-8060-19785464A086}" type="presParOf" srcId="{C384E20A-C210-478E-8C5E-7D317315ECD7}" destId="{582B114C-EEA7-4A1A-BC4C-1E025E5AF781}" srcOrd="3" destOrd="0" presId="urn:microsoft.com/office/officeart/2008/layout/NameandTitleOrganizationalChart"/>
    <dgm:cxn modelId="{D47AED82-B847-491C-8FE1-F6C286BE9373}" type="presParOf" srcId="{582B114C-EEA7-4A1A-BC4C-1E025E5AF781}" destId="{8BE5419D-CF91-4E97-A27D-32074681DCFA}" srcOrd="0" destOrd="0" presId="urn:microsoft.com/office/officeart/2008/layout/NameandTitleOrganizationalChart"/>
    <dgm:cxn modelId="{5ABB8C0B-E4CD-4A5C-B711-5BD21526DEC2}" type="presParOf" srcId="{8BE5419D-CF91-4E97-A27D-32074681DCFA}" destId="{994E6F14-2341-46BD-8CBD-F927D5C047BA}" srcOrd="0" destOrd="0" presId="urn:microsoft.com/office/officeart/2008/layout/NameandTitleOrganizationalChart"/>
    <dgm:cxn modelId="{60178F2A-9B08-493E-AA61-2D1929381C33}" type="presParOf" srcId="{8BE5419D-CF91-4E97-A27D-32074681DCFA}" destId="{45AFAEDD-62F9-424E-946B-C638CEAA8BE3}" srcOrd="1" destOrd="0" presId="urn:microsoft.com/office/officeart/2008/layout/NameandTitleOrganizationalChart"/>
    <dgm:cxn modelId="{513ADA89-1D3E-4C45-BA8D-9222EC508F05}" type="presParOf" srcId="{8BE5419D-CF91-4E97-A27D-32074681DCFA}" destId="{DEFEADE4-CCC0-4CFC-8312-50E745E29F1D}" srcOrd="2" destOrd="0" presId="urn:microsoft.com/office/officeart/2008/layout/NameandTitleOrganizationalChart"/>
    <dgm:cxn modelId="{71E23D62-DFA4-45D0-98DB-A2EA5FDC7674}" type="presParOf" srcId="{582B114C-EEA7-4A1A-BC4C-1E025E5AF781}" destId="{AE8B5AA6-6BD5-4024-9AC6-27E24F414EF7}" srcOrd="1" destOrd="0" presId="urn:microsoft.com/office/officeart/2008/layout/NameandTitleOrganizationalChart"/>
    <dgm:cxn modelId="{EB69DDB6-57A9-456B-8331-8789216EE425}" type="presParOf" srcId="{582B114C-EEA7-4A1A-BC4C-1E025E5AF781}" destId="{07F32575-0628-48A4-B812-E35ECA54CF4B}" srcOrd="2" destOrd="0" presId="urn:microsoft.com/office/officeart/2008/layout/NameandTitleOrganizationalChart"/>
    <dgm:cxn modelId="{DB3A9063-6550-4A72-B41C-5FCE02B73284}" type="presParOf" srcId="{E0E63978-EE11-4DF3-AA95-B28A9122F1BC}" destId="{9BACD921-E34F-45DE-9BB5-54B27183BD54}" srcOrd="2" destOrd="0" presId="urn:microsoft.com/office/officeart/2008/layout/NameandTitleOrganizationalChart"/>
    <dgm:cxn modelId="{90741D5D-B34E-47C1-93AC-8CB499FDE128}" type="presParOf" srcId="{AA6B72CF-9B4F-4EF1-BA10-5EA0192C961B}" destId="{D319F63C-4C41-4E80-8A37-C313093437E4}" srcOrd="2" destOrd="0" presId="urn:microsoft.com/office/officeart/2008/layout/NameandTitleOrganizationalChart"/>
    <dgm:cxn modelId="{AD4174BE-34F6-4B84-8CBF-55F1850D1F76}" type="presParOf" srcId="{B536C224-1095-45CD-AFC7-2FF614ECABB7}" destId="{1596B53A-5244-4839-A53B-7C72FA203253}" srcOrd="2" destOrd="0" presId="urn:microsoft.com/office/officeart/2008/layout/NameandTitleOrganizationalChart"/>
    <dgm:cxn modelId="{39AE4890-E1D0-4E3F-9C55-E794C7BA8BDC}" type="presParOf" srcId="{0B00D047-8A1C-4F91-8892-F9F76B460AB7}" destId="{527C9DE1-628D-49B0-B623-222B8AF9717E}" srcOrd="2" destOrd="0" presId="urn:microsoft.com/office/officeart/2008/layout/NameandTitleOrganizationalChart"/>
    <dgm:cxn modelId="{D312D686-9A6E-462A-8ED1-AAEF4E24D94F}" type="presParOf" srcId="{0A02C068-4E20-4D3C-B477-E85B3C152A17}" destId="{F11FC26F-3701-4CB4-B755-54F4CFF0FCF5}" srcOrd="2" destOrd="0" presId="urn:microsoft.com/office/officeart/2008/layout/NameandTitleOrganizationalChart"/>
    <dgm:cxn modelId="{E53A7E7B-B655-4F9F-BE4A-BB58F4B92C60}" type="presParOf" srcId="{0A02C068-4E20-4D3C-B477-E85B3C152A17}" destId="{6F819FEC-F9BD-45AE-9526-5D126135F737}" srcOrd="3" destOrd="0" presId="urn:microsoft.com/office/officeart/2008/layout/NameandTitleOrganizationalChart"/>
    <dgm:cxn modelId="{A16DDC68-6744-4DD1-9F19-452D2E4A644B}" type="presParOf" srcId="{6F819FEC-F9BD-45AE-9526-5D126135F737}" destId="{D7034003-CE6C-4D00-B873-812DA19E2666}" srcOrd="0" destOrd="0" presId="urn:microsoft.com/office/officeart/2008/layout/NameandTitleOrganizationalChart"/>
    <dgm:cxn modelId="{20083180-2532-4217-8A72-DD690CC00A04}" type="presParOf" srcId="{D7034003-CE6C-4D00-B873-812DA19E2666}" destId="{00E3B769-310A-4A11-ADA1-1BFA74C3D487}" srcOrd="0" destOrd="0" presId="urn:microsoft.com/office/officeart/2008/layout/NameandTitleOrganizationalChart"/>
    <dgm:cxn modelId="{A22A8074-F373-430A-9E6F-7D9FAB06A1C2}" type="presParOf" srcId="{D7034003-CE6C-4D00-B873-812DA19E2666}" destId="{2307671E-2BC8-4297-9B0D-0D7DF4F71256}" srcOrd="1" destOrd="0" presId="urn:microsoft.com/office/officeart/2008/layout/NameandTitleOrganizationalChart"/>
    <dgm:cxn modelId="{51C448FE-018B-43EA-AEDC-6BB0B940F7EA}" type="presParOf" srcId="{D7034003-CE6C-4D00-B873-812DA19E2666}" destId="{5169847C-88CC-441A-844B-7D7FD3778565}" srcOrd="2" destOrd="0" presId="urn:microsoft.com/office/officeart/2008/layout/NameandTitleOrganizationalChart"/>
    <dgm:cxn modelId="{B7E4732B-A5C3-4ABC-8FF4-1E9AED0D9766}" type="presParOf" srcId="{6F819FEC-F9BD-45AE-9526-5D126135F737}" destId="{CE051F34-8E0E-4E85-8D75-79CFD1274877}" srcOrd="1" destOrd="0" presId="urn:microsoft.com/office/officeart/2008/layout/NameandTitleOrganizationalChart"/>
    <dgm:cxn modelId="{60232C40-8B2D-4A1E-8D59-FA9DDC7C7C7C}" type="presParOf" srcId="{CE051F34-8E0E-4E85-8D75-79CFD1274877}" destId="{9CA05CD8-E887-4FF9-8B9A-217AD002E2EA}" srcOrd="0" destOrd="0" presId="urn:microsoft.com/office/officeart/2008/layout/NameandTitleOrganizationalChart"/>
    <dgm:cxn modelId="{83FBCBCC-F41B-416A-9CCA-D20195C2708A}" type="presParOf" srcId="{CE051F34-8E0E-4E85-8D75-79CFD1274877}" destId="{B046F1FD-01B5-4F08-9AAB-1D4A7C64CBE2}" srcOrd="1" destOrd="0" presId="urn:microsoft.com/office/officeart/2008/layout/NameandTitleOrganizationalChart"/>
    <dgm:cxn modelId="{F7B911A8-BEBA-438E-8E4A-7F493202B00E}" type="presParOf" srcId="{B046F1FD-01B5-4F08-9AAB-1D4A7C64CBE2}" destId="{5E66EDA6-7C4D-47CA-ADFF-D594A2578C98}" srcOrd="0" destOrd="0" presId="urn:microsoft.com/office/officeart/2008/layout/NameandTitleOrganizationalChart"/>
    <dgm:cxn modelId="{C64E56C8-2FFF-487C-A9FA-FD8F6E2B12DE}" type="presParOf" srcId="{5E66EDA6-7C4D-47CA-ADFF-D594A2578C98}" destId="{6A7BC1F7-87C2-44EF-A12D-7C6279D6B8E2}" srcOrd="0" destOrd="0" presId="urn:microsoft.com/office/officeart/2008/layout/NameandTitleOrganizationalChart"/>
    <dgm:cxn modelId="{45BED166-048E-42FE-AF6F-037D4D32ED57}" type="presParOf" srcId="{5E66EDA6-7C4D-47CA-ADFF-D594A2578C98}" destId="{5B36FA06-3838-4E50-A26D-77005B5391E2}" srcOrd="1" destOrd="0" presId="urn:microsoft.com/office/officeart/2008/layout/NameandTitleOrganizationalChart"/>
    <dgm:cxn modelId="{6E42C2AD-43CD-456C-84F1-CC91432F2A45}" type="presParOf" srcId="{5E66EDA6-7C4D-47CA-ADFF-D594A2578C98}" destId="{1DA5F0D3-4E7E-486F-A3AD-E3379DDC2C90}" srcOrd="2" destOrd="0" presId="urn:microsoft.com/office/officeart/2008/layout/NameandTitleOrganizationalChart"/>
    <dgm:cxn modelId="{DB873921-CE6E-4141-9BCB-F11876847EC0}" type="presParOf" srcId="{B046F1FD-01B5-4F08-9AAB-1D4A7C64CBE2}" destId="{3D93A9D5-B612-42FB-B7E0-D63D85360234}" srcOrd="1" destOrd="0" presId="urn:microsoft.com/office/officeart/2008/layout/NameandTitleOrganizationalChart"/>
    <dgm:cxn modelId="{2BDCD4CE-6AFD-41C6-A2EE-E72C1B3D2406}" type="presParOf" srcId="{3D93A9D5-B612-42FB-B7E0-D63D85360234}" destId="{26447A79-A902-4483-AAC0-63A7398E867C}" srcOrd="0" destOrd="0" presId="urn:microsoft.com/office/officeart/2008/layout/NameandTitleOrganizationalChart"/>
    <dgm:cxn modelId="{8042C167-490E-434A-90F2-917B6EEF4BC0}" type="presParOf" srcId="{3D93A9D5-B612-42FB-B7E0-D63D85360234}" destId="{F27E301A-0C6A-4EF4-B417-A7F56D81D61E}" srcOrd="1" destOrd="0" presId="urn:microsoft.com/office/officeart/2008/layout/NameandTitleOrganizationalChart"/>
    <dgm:cxn modelId="{C9BCC57C-FCEF-46E1-8FF6-A1F230632729}" type="presParOf" srcId="{F27E301A-0C6A-4EF4-B417-A7F56D81D61E}" destId="{BE2F47F6-3008-413A-8A79-855E21FAEE65}" srcOrd="0" destOrd="0" presId="urn:microsoft.com/office/officeart/2008/layout/NameandTitleOrganizationalChart"/>
    <dgm:cxn modelId="{201750AB-0025-4B95-83DC-9A9133FF8A70}" type="presParOf" srcId="{BE2F47F6-3008-413A-8A79-855E21FAEE65}" destId="{38A9C6DC-6BD9-43D9-AC62-6ED991AE4A15}" srcOrd="0" destOrd="0" presId="urn:microsoft.com/office/officeart/2008/layout/NameandTitleOrganizationalChart"/>
    <dgm:cxn modelId="{9FFB7A1A-75EC-48EC-B80F-682B21F4B779}" type="presParOf" srcId="{BE2F47F6-3008-413A-8A79-855E21FAEE65}" destId="{F2294C01-EF51-4DC4-B34F-33FB62EB6527}" srcOrd="1" destOrd="0" presId="urn:microsoft.com/office/officeart/2008/layout/NameandTitleOrganizationalChart"/>
    <dgm:cxn modelId="{16EFCD19-0637-4A35-BBF2-30A849FCCEF4}" type="presParOf" srcId="{BE2F47F6-3008-413A-8A79-855E21FAEE65}" destId="{E0AB795D-3B77-42BE-8532-72FBB5C51401}" srcOrd="2" destOrd="0" presId="urn:microsoft.com/office/officeart/2008/layout/NameandTitleOrganizationalChart"/>
    <dgm:cxn modelId="{776418A2-7A60-45CD-913B-73E01C41887D}" type="presParOf" srcId="{F27E301A-0C6A-4EF4-B417-A7F56D81D61E}" destId="{6E11EBED-79E3-4EA6-8398-1D886A933EB3}" srcOrd="1" destOrd="0" presId="urn:microsoft.com/office/officeart/2008/layout/NameandTitleOrganizationalChart"/>
    <dgm:cxn modelId="{4C20B42D-BC8A-464E-A883-6BF2C429D936}" type="presParOf" srcId="{6E11EBED-79E3-4EA6-8398-1D886A933EB3}" destId="{7D5BD48B-298F-42AA-972B-1F51AA4890CE}" srcOrd="0" destOrd="0" presId="urn:microsoft.com/office/officeart/2008/layout/NameandTitleOrganizationalChart"/>
    <dgm:cxn modelId="{9441508A-2345-4917-93E1-65471E33A07A}" type="presParOf" srcId="{6E11EBED-79E3-4EA6-8398-1D886A933EB3}" destId="{C935DA16-9AF0-4D11-BD2B-A8935C733B94}" srcOrd="1" destOrd="0" presId="urn:microsoft.com/office/officeart/2008/layout/NameandTitleOrganizationalChart"/>
    <dgm:cxn modelId="{2726EFF9-4EED-4FA8-AFEF-EFF48B283911}" type="presParOf" srcId="{C935DA16-9AF0-4D11-BD2B-A8935C733B94}" destId="{13BF1949-CAD4-4D3E-BD6B-B466FBFEEEB4}" srcOrd="0" destOrd="0" presId="urn:microsoft.com/office/officeart/2008/layout/NameandTitleOrganizationalChart"/>
    <dgm:cxn modelId="{F310B282-1B98-4F21-90DF-596DA2D10745}" type="presParOf" srcId="{13BF1949-CAD4-4D3E-BD6B-B466FBFEEEB4}" destId="{6EADB9DE-0280-4D06-86BF-FDA0660F1323}" srcOrd="0" destOrd="0" presId="urn:microsoft.com/office/officeart/2008/layout/NameandTitleOrganizationalChart"/>
    <dgm:cxn modelId="{E885F98F-1F12-46C8-B907-938EE9688124}" type="presParOf" srcId="{13BF1949-CAD4-4D3E-BD6B-B466FBFEEEB4}" destId="{DE469B4D-05F5-43E7-867A-4DCA4ADC2B0C}" srcOrd="1" destOrd="0" presId="urn:microsoft.com/office/officeart/2008/layout/NameandTitleOrganizationalChart"/>
    <dgm:cxn modelId="{183F64AA-A6A7-4301-B366-85A42DBC9643}" type="presParOf" srcId="{13BF1949-CAD4-4D3E-BD6B-B466FBFEEEB4}" destId="{C73D306A-FC44-4CF7-9620-F9D1185DB48B}" srcOrd="2" destOrd="0" presId="urn:microsoft.com/office/officeart/2008/layout/NameandTitleOrganizationalChart"/>
    <dgm:cxn modelId="{E5667920-E6D5-486F-9D96-A9B6060EFCFF}" type="presParOf" srcId="{C935DA16-9AF0-4D11-BD2B-A8935C733B94}" destId="{B7805A28-8FD4-4B07-A21A-3FB32767549A}" srcOrd="1" destOrd="0" presId="urn:microsoft.com/office/officeart/2008/layout/NameandTitleOrganizationalChart"/>
    <dgm:cxn modelId="{026A591A-5F7A-41BE-ADCB-76CC35346EB8}" type="presParOf" srcId="{B7805A28-8FD4-4B07-A21A-3FB32767549A}" destId="{D348F233-EC1E-4889-838C-72E93E6DBB13}" srcOrd="0" destOrd="0" presId="urn:microsoft.com/office/officeart/2008/layout/NameandTitleOrganizationalChart"/>
    <dgm:cxn modelId="{162F2FD2-A053-45D1-AEAB-570DCF382D21}" type="presParOf" srcId="{B7805A28-8FD4-4B07-A21A-3FB32767549A}" destId="{BAE92FB5-D11F-41A8-B60C-F642BCC4019E}" srcOrd="1" destOrd="0" presId="urn:microsoft.com/office/officeart/2008/layout/NameandTitleOrganizationalChart"/>
    <dgm:cxn modelId="{A286B4F3-C18B-46EE-97C1-798538538F16}" type="presParOf" srcId="{BAE92FB5-D11F-41A8-B60C-F642BCC4019E}" destId="{2ACB7F27-B8E7-4C4E-9571-90F4B222E4D9}" srcOrd="0" destOrd="0" presId="urn:microsoft.com/office/officeart/2008/layout/NameandTitleOrganizationalChart"/>
    <dgm:cxn modelId="{D5253341-566E-4383-B44E-97F580B14FAA}" type="presParOf" srcId="{2ACB7F27-B8E7-4C4E-9571-90F4B222E4D9}" destId="{B1CF0FE6-0BC5-4BA2-B50E-DAC5D68E0BBB}" srcOrd="0" destOrd="0" presId="urn:microsoft.com/office/officeart/2008/layout/NameandTitleOrganizationalChart"/>
    <dgm:cxn modelId="{F8477313-376B-45EA-99A3-26A23F9E399E}" type="presParOf" srcId="{2ACB7F27-B8E7-4C4E-9571-90F4B222E4D9}" destId="{047A3FDC-BB09-48AF-B36D-B650BA59E2C0}" srcOrd="1" destOrd="0" presId="urn:microsoft.com/office/officeart/2008/layout/NameandTitleOrganizationalChart"/>
    <dgm:cxn modelId="{9123CF40-A14F-4703-AE4A-22C330B91915}" type="presParOf" srcId="{2ACB7F27-B8E7-4C4E-9571-90F4B222E4D9}" destId="{D38DA4C8-7E9F-4D84-87C6-4300516A32C0}" srcOrd="2" destOrd="0" presId="urn:microsoft.com/office/officeart/2008/layout/NameandTitleOrganizationalChart"/>
    <dgm:cxn modelId="{0775D548-F2C8-4AF9-B44C-09B9FF87F571}" type="presParOf" srcId="{BAE92FB5-D11F-41A8-B60C-F642BCC4019E}" destId="{7D9504C8-48DF-4763-946C-B9C814ACBC6A}" srcOrd="1" destOrd="0" presId="urn:microsoft.com/office/officeart/2008/layout/NameandTitleOrganizationalChart"/>
    <dgm:cxn modelId="{1C754D96-909B-49E7-9FDB-F9E855B3AD4F}" type="presParOf" srcId="{BAE92FB5-D11F-41A8-B60C-F642BCC4019E}" destId="{1F8AE96D-2563-4EE1-8C95-8B76CBCD9C16}" srcOrd="2" destOrd="0" presId="urn:microsoft.com/office/officeart/2008/layout/NameandTitleOrganizationalChart"/>
    <dgm:cxn modelId="{2F2DA572-7F70-4395-B867-87FC4063E7CA}" type="presParOf" srcId="{C935DA16-9AF0-4D11-BD2B-A8935C733B94}" destId="{960B1AE1-653A-4D3A-A9F4-B02601A9F550}" srcOrd="2" destOrd="0" presId="urn:microsoft.com/office/officeart/2008/layout/NameandTitleOrganizationalChart"/>
    <dgm:cxn modelId="{92CCF42C-3B5D-4509-8A98-25ECECC3D050}" type="presParOf" srcId="{F27E301A-0C6A-4EF4-B417-A7F56D81D61E}" destId="{D6E69BD7-E38D-4CE9-8A2C-97F2994AC7BA}" srcOrd="2" destOrd="0" presId="urn:microsoft.com/office/officeart/2008/layout/NameandTitleOrganizationalChart"/>
    <dgm:cxn modelId="{0F37135D-8566-4909-95DA-6952136A9836}" type="presParOf" srcId="{B046F1FD-01B5-4F08-9AAB-1D4A7C64CBE2}" destId="{0BA74FC7-669C-4E02-ACF7-D7C9E37F83B1}" srcOrd="2" destOrd="0" presId="urn:microsoft.com/office/officeart/2008/layout/NameandTitleOrganizationalChart"/>
    <dgm:cxn modelId="{FF249169-2192-4A11-82B2-A04D273746B2}" type="presParOf" srcId="{6F819FEC-F9BD-45AE-9526-5D126135F737}" destId="{8F6FBA6D-7198-42E9-BE31-CAB2D15605B4}" srcOrd="2" destOrd="0" presId="urn:microsoft.com/office/officeart/2008/layout/NameandTitleOrganizationalChart"/>
    <dgm:cxn modelId="{292644B7-C612-4670-89D4-2143ED9ADC97}" type="presParOf" srcId="{4DBFDE16-2EF0-483A-BA5F-88989AD9ACBE}" destId="{79C37B7D-8781-4B23-98D4-37A2CC9110D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61B16-9004-4549-AD7A-065B79A49656}">
      <dsp:nvSpPr>
        <dsp:cNvPr id="0" name=""/>
        <dsp:cNvSpPr/>
      </dsp:nvSpPr>
      <dsp:spPr>
        <a:xfrm>
          <a:off x="1309453" y="2016841"/>
          <a:ext cx="249984" cy="766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619"/>
              </a:lnTo>
              <a:lnTo>
                <a:pt x="249984" y="76661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132D5-FA63-4252-874E-C748E37FA2A2}">
      <dsp:nvSpPr>
        <dsp:cNvPr id="0" name=""/>
        <dsp:cNvSpPr/>
      </dsp:nvSpPr>
      <dsp:spPr>
        <a:xfrm>
          <a:off x="1930359" y="833580"/>
          <a:ext cx="91440" cy="349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97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8B9FF-DBD2-46AD-B015-5C37ADCE3612}">
      <dsp:nvSpPr>
        <dsp:cNvPr id="0" name=""/>
        <dsp:cNvSpPr/>
      </dsp:nvSpPr>
      <dsp:spPr>
        <a:xfrm>
          <a:off x="1142796" y="297"/>
          <a:ext cx="1666564" cy="833282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LOB (ADM)</a:t>
          </a:r>
          <a:endParaRPr lang="en-US" sz="2800" kern="1200" dirty="0"/>
        </a:p>
      </dsp:txBody>
      <dsp:txXfrm>
        <a:off x="1142796" y="297"/>
        <a:ext cx="1666564" cy="833282"/>
      </dsp:txXfrm>
    </dsp:sp>
    <dsp:sp modelId="{B11AE12B-3425-4E61-B7B6-3DCE5B350A0C}">
      <dsp:nvSpPr>
        <dsp:cNvPr id="0" name=""/>
        <dsp:cNvSpPr/>
      </dsp:nvSpPr>
      <dsp:spPr>
        <a:xfrm>
          <a:off x="1142796" y="1183558"/>
          <a:ext cx="1666564" cy="83328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District (DG)</a:t>
          </a:r>
          <a:endParaRPr lang="en-US" sz="2800" kern="1200" dirty="0"/>
        </a:p>
      </dsp:txBody>
      <dsp:txXfrm>
        <a:off x="1142796" y="1183558"/>
        <a:ext cx="1666564" cy="833282"/>
      </dsp:txXfrm>
    </dsp:sp>
    <dsp:sp modelId="{42275678-E8A9-4238-AE9D-97A623266922}">
      <dsp:nvSpPr>
        <dsp:cNvPr id="0" name=""/>
        <dsp:cNvSpPr/>
      </dsp:nvSpPr>
      <dsp:spPr>
        <a:xfrm>
          <a:off x="1559438" y="2366819"/>
          <a:ext cx="1666564" cy="83328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Division 1</a:t>
          </a:r>
          <a:endParaRPr lang="en-US" sz="2800" kern="1200" dirty="0"/>
        </a:p>
      </dsp:txBody>
      <dsp:txXfrm>
        <a:off x="1559438" y="2366819"/>
        <a:ext cx="1666564" cy="833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DF450-3428-4BCF-B9EC-9B1631465E2F}">
      <dsp:nvSpPr>
        <dsp:cNvPr id="0" name=""/>
        <dsp:cNvSpPr/>
      </dsp:nvSpPr>
      <dsp:spPr>
        <a:xfrm>
          <a:off x="3630632" y="1911791"/>
          <a:ext cx="236774" cy="726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109"/>
              </a:lnTo>
              <a:lnTo>
                <a:pt x="236774" y="7261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FDC45-04F0-4D26-95FD-86371864AB74}">
      <dsp:nvSpPr>
        <dsp:cNvPr id="0" name=""/>
        <dsp:cNvSpPr/>
      </dsp:nvSpPr>
      <dsp:spPr>
        <a:xfrm>
          <a:off x="3307040" y="791057"/>
          <a:ext cx="954991" cy="331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742"/>
              </a:lnTo>
              <a:lnTo>
                <a:pt x="954991" y="165742"/>
              </a:lnTo>
              <a:lnTo>
                <a:pt x="954991" y="3314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53D5C-D65C-4117-9BAF-BC8F1B3ADC1E}">
      <dsp:nvSpPr>
        <dsp:cNvPr id="0" name=""/>
        <dsp:cNvSpPr/>
      </dsp:nvSpPr>
      <dsp:spPr>
        <a:xfrm>
          <a:off x="1720649" y="1911791"/>
          <a:ext cx="236774" cy="726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109"/>
              </a:lnTo>
              <a:lnTo>
                <a:pt x="236774" y="7261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51256-CE88-42DE-835A-0087BB43D8E5}">
      <dsp:nvSpPr>
        <dsp:cNvPr id="0" name=""/>
        <dsp:cNvSpPr/>
      </dsp:nvSpPr>
      <dsp:spPr>
        <a:xfrm>
          <a:off x="2352048" y="791057"/>
          <a:ext cx="954991" cy="331484"/>
        </a:xfrm>
        <a:custGeom>
          <a:avLst/>
          <a:gdLst/>
          <a:ahLst/>
          <a:cxnLst/>
          <a:rect l="0" t="0" r="0" b="0"/>
          <a:pathLst>
            <a:path>
              <a:moveTo>
                <a:pt x="954991" y="0"/>
              </a:moveTo>
              <a:lnTo>
                <a:pt x="954991" y="165742"/>
              </a:lnTo>
              <a:lnTo>
                <a:pt x="0" y="165742"/>
              </a:lnTo>
              <a:lnTo>
                <a:pt x="0" y="3314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53CD4-7755-42FB-971D-697A1A04A652}">
      <dsp:nvSpPr>
        <dsp:cNvPr id="0" name=""/>
        <dsp:cNvSpPr/>
      </dsp:nvSpPr>
      <dsp:spPr>
        <a:xfrm>
          <a:off x="2517791" y="1807"/>
          <a:ext cx="1578498" cy="789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IITB</a:t>
          </a:r>
          <a:endParaRPr lang="en-US" sz="2700" kern="1200" dirty="0"/>
        </a:p>
      </dsp:txBody>
      <dsp:txXfrm>
        <a:off x="2517791" y="1807"/>
        <a:ext cx="1578498" cy="789249"/>
      </dsp:txXfrm>
    </dsp:sp>
    <dsp:sp modelId="{61520762-8C18-4C8D-9833-24A71536BB6F}">
      <dsp:nvSpPr>
        <dsp:cNvPr id="0" name=""/>
        <dsp:cNvSpPr/>
      </dsp:nvSpPr>
      <dsp:spPr>
        <a:xfrm>
          <a:off x="1562799" y="1122541"/>
          <a:ext cx="1578498" cy="789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District (DG)</a:t>
          </a:r>
          <a:endParaRPr lang="en-US" sz="2700" kern="1200" dirty="0"/>
        </a:p>
      </dsp:txBody>
      <dsp:txXfrm>
        <a:off x="1562799" y="1122541"/>
        <a:ext cx="1578498" cy="789249"/>
      </dsp:txXfrm>
    </dsp:sp>
    <dsp:sp modelId="{FD0F3EC8-DE21-4612-8EB1-220CEB854A8D}">
      <dsp:nvSpPr>
        <dsp:cNvPr id="0" name=""/>
        <dsp:cNvSpPr/>
      </dsp:nvSpPr>
      <dsp:spPr>
        <a:xfrm>
          <a:off x="1957424" y="2243275"/>
          <a:ext cx="1578498" cy="789249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Division 1</a:t>
          </a:r>
          <a:endParaRPr lang="en-US" sz="2700" kern="1200" dirty="0"/>
        </a:p>
      </dsp:txBody>
      <dsp:txXfrm>
        <a:off x="1957424" y="2243275"/>
        <a:ext cx="1578498" cy="789249"/>
      </dsp:txXfrm>
    </dsp:sp>
    <dsp:sp modelId="{5759C07B-78CA-42B9-BCBC-AADC7B809B60}">
      <dsp:nvSpPr>
        <dsp:cNvPr id="0" name=""/>
        <dsp:cNvSpPr/>
      </dsp:nvSpPr>
      <dsp:spPr>
        <a:xfrm>
          <a:off x="3472783" y="1122541"/>
          <a:ext cx="1578498" cy="789249"/>
        </a:xfrm>
        <a:prstGeom prst="rect">
          <a:avLst/>
        </a:prstGeom>
        <a:solidFill>
          <a:srgbClr val="5383B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District (DG)</a:t>
          </a:r>
          <a:endParaRPr lang="en-US" sz="2700" kern="1200" dirty="0"/>
        </a:p>
      </dsp:txBody>
      <dsp:txXfrm>
        <a:off x="3472783" y="1122541"/>
        <a:ext cx="1578498" cy="789249"/>
      </dsp:txXfrm>
    </dsp:sp>
    <dsp:sp modelId="{8F8C30A8-D04A-4166-99D9-C22C732E7D8E}">
      <dsp:nvSpPr>
        <dsp:cNvPr id="0" name=""/>
        <dsp:cNvSpPr/>
      </dsp:nvSpPr>
      <dsp:spPr>
        <a:xfrm>
          <a:off x="3867407" y="2243275"/>
          <a:ext cx="1578498" cy="789249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Division 2</a:t>
          </a:r>
          <a:endParaRPr lang="en-US" sz="2700" kern="1200" dirty="0"/>
        </a:p>
      </dsp:txBody>
      <dsp:txXfrm>
        <a:off x="3867407" y="2243275"/>
        <a:ext cx="1578498" cy="789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51654-06D8-4AC6-8628-4D7A5D02891A}">
      <dsp:nvSpPr>
        <dsp:cNvPr id="0" name=""/>
        <dsp:cNvSpPr/>
      </dsp:nvSpPr>
      <dsp:spPr>
        <a:xfrm>
          <a:off x="3051225" y="2221456"/>
          <a:ext cx="501638" cy="223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62"/>
              </a:lnTo>
              <a:lnTo>
                <a:pt x="501638" y="133362"/>
              </a:lnTo>
              <a:lnTo>
                <a:pt x="501638" y="223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A92C0-24CE-4E05-BA53-8D97DA5EE399}">
      <dsp:nvSpPr>
        <dsp:cNvPr id="0" name=""/>
        <dsp:cNvSpPr/>
      </dsp:nvSpPr>
      <dsp:spPr>
        <a:xfrm>
          <a:off x="2549587" y="2221456"/>
          <a:ext cx="501638" cy="223705"/>
        </a:xfrm>
        <a:custGeom>
          <a:avLst/>
          <a:gdLst/>
          <a:ahLst/>
          <a:cxnLst/>
          <a:rect l="0" t="0" r="0" b="0"/>
          <a:pathLst>
            <a:path>
              <a:moveTo>
                <a:pt x="501638" y="0"/>
              </a:moveTo>
              <a:lnTo>
                <a:pt x="501638" y="133362"/>
              </a:lnTo>
              <a:lnTo>
                <a:pt x="0" y="133362"/>
              </a:lnTo>
              <a:lnTo>
                <a:pt x="0" y="223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89865-209D-4046-BDF6-B9F71C12D1E5}">
      <dsp:nvSpPr>
        <dsp:cNvPr id="0" name=""/>
        <dsp:cNvSpPr/>
      </dsp:nvSpPr>
      <dsp:spPr>
        <a:xfrm>
          <a:off x="2047949" y="1610567"/>
          <a:ext cx="1003276" cy="223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62"/>
              </a:lnTo>
              <a:lnTo>
                <a:pt x="1003276" y="133362"/>
              </a:lnTo>
              <a:lnTo>
                <a:pt x="1003276" y="223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88D2-72D9-4606-90A0-314261C5F480}">
      <dsp:nvSpPr>
        <dsp:cNvPr id="0" name=""/>
        <dsp:cNvSpPr/>
      </dsp:nvSpPr>
      <dsp:spPr>
        <a:xfrm>
          <a:off x="1044673" y="2221456"/>
          <a:ext cx="501638" cy="223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62"/>
              </a:lnTo>
              <a:lnTo>
                <a:pt x="501638" y="133362"/>
              </a:lnTo>
              <a:lnTo>
                <a:pt x="501638" y="223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A0A78-BE94-47E9-B3BC-967AE665DD96}">
      <dsp:nvSpPr>
        <dsp:cNvPr id="0" name=""/>
        <dsp:cNvSpPr/>
      </dsp:nvSpPr>
      <dsp:spPr>
        <a:xfrm>
          <a:off x="543034" y="2221456"/>
          <a:ext cx="501638" cy="223705"/>
        </a:xfrm>
        <a:custGeom>
          <a:avLst/>
          <a:gdLst/>
          <a:ahLst/>
          <a:cxnLst/>
          <a:rect l="0" t="0" r="0" b="0"/>
          <a:pathLst>
            <a:path>
              <a:moveTo>
                <a:pt x="501638" y="0"/>
              </a:moveTo>
              <a:lnTo>
                <a:pt x="501638" y="133362"/>
              </a:lnTo>
              <a:lnTo>
                <a:pt x="0" y="133362"/>
              </a:lnTo>
              <a:lnTo>
                <a:pt x="0" y="223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C0653-4077-4CF7-AD4E-8860C43B2544}">
      <dsp:nvSpPr>
        <dsp:cNvPr id="0" name=""/>
        <dsp:cNvSpPr/>
      </dsp:nvSpPr>
      <dsp:spPr>
        <a:xfrm>
          <a:off x="1044673" y="1610567"/>
          <a:ext cx="1003276" cy="223705"/>
        </a:xfrm>
        <a:custGeom>
          <a:avLst/>
          <a:gdLst/>
          <a:ahLst/>
          <a:cxnLst/>
          <a:rect l="0" t="0" r="0" b="0"/>
          <a:pathLst>
            <a:path>
              <a:moveTo>
                <a:pt x="1003276" y="0"/>
              </a:moveTo>
              <a:lnTo>
                <a:pt x="1003276" y="133362"/>
              </a:lnTo>
              <a:lnTo>
                <a:pt x="0" y="133362"/>
              </a:lnTo>
              <a:lnTo>
                <a:pt x="0" y="223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D9C01-F9FD-42DF-9796-34EE4B3E65DE}">
      <dsp:nvSpPr>
        <dsp:cNvPr id="0" name=""/>
        <dsp:cNvSpPr/>
      </dsp:nvSpPr>
      <dsp:spPr>
        <a:xfrm>
          <a:off x="2002229" y="999679"/>
          <a:ext cx="91440" cy="223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5F22D-A38B-4930-8E46-4A5890651A31}">
      <dsp:nvSpPr>
        <dsp:cNvPr id="0" name=""/>
        <dsp:cNvSpPr/>
      </dsp:nvSpPr>
      <dsp:spPr>
        <a:xfrm>
          <a:off x="2002229" y="388790"/>
          <a:ext cx="91440" cy="2237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781F0-9FF7-4A29-B693-845D20A2879C}">
      <dsp:nvSpPr>
        <dsp:cNvPr id="0" name=""/>
        <dsp:cNvSpPr/>
      </dsp:nvSpPr>
      <dsp:spPr>
        <a:xfrm>
          <a:off x="1674044" y="1607"/>
          <a:ext cx="747810" cy="3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463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LOB (ADM)</a:t>
          </a:r>
          <a:endParaRPr lang="en-US" sz="1100" kern="1200" dirty="0"/>
        </a:p>
      </dsp:txBody>
      <dsp:txXfrm>
        <a:off x="1674044" y="1607"/>
        <a:ext cx="747810" cy="387182"/>
      </dsp:txXfrm>
    </dsp:sp>
    <dsp:sp modelId="{353A8EEA-FA5A-4918-A70D-4A34FFCF142D}">
      <dsp:nvSpPr>
        <dsp:cNvPr id="0" name=""/>
        <dsp:cNvSpPr/>
      </dsp:nvSpPr>
      <dsp:spPr>
        <a:xfrm>
          <a:off x="1823606" y="302750"/>
          <a:ext cx="673029" cy="12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Name</a:t>
          </a:r>
          <a:endParaRPr lang="en-US" sz="800" kern="1200" dirty="0"/>
        </a:p>
      </dsp:txBody>
      <dsp:txXfrm>
        <a:off x="1823606" y="302750"/>
        <a:ext cx="673029" cy="129060"/>
      </dsp:txXfrm>
    </dsp:sp>
    <dsp:sp modelId="{6BFFE256-B41C-4722-AA2D-8E22ED6B5436}">
      <dsp:nvSpPr>
        <dsp:cNvPr id="0" name=""/>
        <dsp:cNvSpPr/>
      </dsp:nvSpPr>
      <dsp:spPr>
        <a:xfrm>
          <a:off x="1674044" y="612496"/>
          <a:ext cx="747810" cy="3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463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District (DG)</a:t>
          </a:r>
          <a:endParaRPr lang="en-US" sz="1100" kern="1200" dirty="0"/>
        </a:p>
      </dsp:txBody>
      <dsp:txXfrm>
        <a:off x="1674044" y="612496"/>
        <a:ext cx="747810" cy="387182"/>
      </dsp:txXfrm>
    </dsp:sp>
    <dsp:sp modelId="{3D8DD1E4-C82A-488A-9998-EE9FC63ACEC0}">
      <dsp:nvSpPr>
        <dsp:cNvPr id="0" name=""/>
        <dsp:cNvSpPr/>
      </dsp:nvSpPr>
      <dsp:spPr>
        <a:xfrm>
          <a:off x="1823606" y="913638"/>
          <a:ext cx="673029" cy="12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Name</a:t>
          </a:r>
          <a:endParaRPr lang="en-US" sz="800" kern="1200" dirty="0"/>
        </a:p>
      </dsp:txBody>
      <dsp:txXfrm>
        <a:off x="1823606" y="913638"/>
        <a:ext cx="673029" cy="129060"/>
      </dsp:txXfrm>
    </dsp:sp>
    <dsp:sp modelId="{2B865D01-DA39-46BC-AAC6-51223DB2EE32}">
      <dsp:nvSpPr>
        <dsp:cNvPr id="0" name=""/>
        <dsp:cNvSpPr/>
      </dsp:nvSpPr>
      <dsp:spPr>
        <a:xfrm>
          <a:off x="1674044" y="1223384"/>
          <a:ext cx="747810" cy="3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463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Division 1</a:t>
          </a:r>
          <a:endParaRPr lang="en-US" sz="1100" kern="1200" dirty="0"/>
        </a:p>
      </dsp:txBody>
      <dsp:txXfrm>
        <a:off x="1674044" y="1223384"/>
        <a:ext cx="747810" cy="387182"/>
      </dsp:txXfrm>
    </dsp:sp>
    <dsp:sp modelId="{A23AB5C1-7864-46FB-995F-4F22B40B6227}">
      <dsp:nvSpPr>
        <dsp:cNvPr id="0" name=""/>
        <dsp:cNvSpPr/>
      </dsp:nvSpPr>
      <dsp:spPr>
        <a:xfrm>
          <a:off x="1823606" y="1524527"/>
          <a:ext cx="673029" cy="12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1823606" y="1524527"/>
        <a:ext cx="673029" cy="129060"/>
      </dsp:txXfrm>
    </dsp:sp>
    <dsp:sp modelId="{E3CDE9F3-569E-4B70-A322-BF9772AFB6E3}">
      <dsp:nvSpPr>
        <dsp:cNvPr id="0" name=""/>
        <dsp:cNvSpPr/>
      </dsp:nvSpPr>
      <dsp:spPr>
        <a:xfrm>
          <a:off x="670768" y="1834273"/>
          <a:ext cx="747810" cy="3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463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Manager</a:t>
          </a:r>
          <a:endParaRPr lang="en-US" sz="1100" kern="1200" dirty="0"/>
        </a:p>
      </dsp:txBody>
      <dsp:txXfrm>
        <a:off x="670768" y="1834273"/>
        <a:ext cx="747810" cy="387182"/>
      </dsp:txXfrm>
    </dsp:sp>
    <dsp:sp modelId="{59332375-E427-4029-A1DB-1DB059AEC518}">
      <dsp:nvSpPr>
        <dsp:cNvPr id="0" name=""/>
        <dsp:cNvSpPr/>
      </dsp:nvSpPr>
      <dsp:spPr>
        <a:xfrm>
          <a:off x="820330" y="2135415"/>
          <a:ext cx="673029" cy="12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820330" y="2135415"/>
        <a:ext cx="673029" cy="129060"/>
      </dsp:txXfrm>
    </dsp:sp>
    <dsp:sp modelId="{A8EFE318-36C2-475E-80F2-D08DF27E0BD8}">
      <dsp:nvSpPr>
        <dsp:cNvPr id="0" name=""/>
        <dsp:cNvSpPr/>
      </dsp:nvSpPr>
      <dsp:spPr>
        <a:xfrm>
          <a:off x="169129" y="2445161"/>
          <a:ext cx="747810" cy="3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463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Team Lead</a:t>
          </a:r>
          <a:endParaRPr lang="en-US" sz="1100" kern="1200" dirty="0"/>
        </a:p>
      </dsp:txBody>
      <dsp:txXfrm>
        <a:off x="169129" y="2445161"/>
        <a:ext cx="747810" cy="387182"/>
      </dsp:txXfrm>
    </dsp:sp>
    <dsp:sp modelId="{26BED94F-F404-41A7-BCFD-8FC2943298A0}">
      <dsp:nvSpPr>
        <dsp:cNvPr id="0" name=""/>
        <dsp:cNvSpPr/>
      </dsp:nvSpPr>
      <dsp:spPr>
        <a:xfrm>
          <a:off x="318691" y="2746304"/>
          <a:ext cx="673029" cy="12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318691" y="2746304"/>
        <a:ext cx="673029" cy="129060"/>
      </dsp:txXfrm>
    </dsp:sp>
    <dsp:sp modelId="{F320F270-314A-4497-870E-90995E5972BD}">
      <dsp:nvSpPr>
        <dsp:cNvPr id="0" name=""/>
        <dsp:cNvSpPr/>
      </dsp:nvSpPr>
      <dsp:spPr>
        <a:xfrm>
          <a:off x="1172406" y="2445161"/>
          <a:ext cx="747810" cy="3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463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Team Lead</a:t>
          </a:r>
          <a:endParaRPr lang="en-US" sz="1100" kern="1200" dirty="0"/>
        </a:p>
      </dsp:txBody>
      <dsp:txXfrm>
        <a:off x="1172406" y="2445161"/>
        <a:ext cx="747810" cy="387182"/>
      </dsp:txXfrm>
    </dsp:sp>
    <dsp:sp modelId="{FF4EAFBD-F970-45E2-9F9F-E0FEF437F559}">
      <dsp:nvSpPr>
        <dsp:cNvPr id="0" name=""/>
        <dsp:cNvSpPr/>
      </dsp:nvSpPr>
      <dsp:spPr>
        <a:xfrm>
          <a:off x="1321968" y="2746304"/>
          <a:ext cx="673029" cy="12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1321968" y="2746304"/>
        <a:ext cx="673029" cy="129060"/>
      </dsp:txXfrm>
    </dsp:sp>
    <dsp:sp modelId="{4444B63B-E156-4271-83F7-BE6D5FA52B91}">
      <dsp:nvSpPr>
        <dsp:cNvPr id="0" name=""/>
        <dsp:cNvSpPr/>
      </dsp:nvSpPr>
      <dsp:spPr>
        <a:xfrm>
          <a:off x="2677320" y="1834273"/>
          <a:ext cx="747810" cy="3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463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Manager</a:t>
          </a:r>
          <a:endParaRPr lang="en-US" sz="1100" kern="1200" dirty="0"/>
        </a:p>
      </dsp:txBody>
      <dsp:txXfrm>
        <a:off x="2677320" y="1834273"/>
        <a:ext cx="747810" cy="387182"/>
      </dsp:txXfrm>
    </dsp:sp>
    <dsp:sp modelId="{C974CF1A-FA6E-41DF-969A-29221B035A68}">
      <dsp:nvSpPr>
        <dsp:cNvPr id="0" name=""/>
        <dsp:cNvSpPr/>
      </dsp:nvSpPr>
      <dsp:spPr>
        <a:xfrm>
          <a:off x="2826882" y="2135415"/>
          <a:ext cx="673029" cy="12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2826882" y="2135415"/>
        <a:ext cx="673029" cy="129060"/>
      </dsp:txXfrm>
    </dsp:sp>
    <dsp:sp modelId="{6756DEE2-566B-4E36-9F56-7F2194EB1954}">
      <dsp:nvSpPr>
        <dsp:cNvPr id="0" name=""/>
        <dsp:cNvSpPr/>
      </dsp:nvSpPr>
      <dsp:spPr>
        <a:xfrm>
          <a:off x="2175682" y="2445161"/>
          <a:ext cx="747810" cy="3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463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Team Lead</a:t>
          </a:r>
          <a:endParaRPr lang="en-US" sz="1100" kern="1200" dirty="0"/>
        </a:p>
      </dsp:txBody>
      <dsp:txXfrm>
        <a:off x="2175682" y="2445161"/>
        <a:ext cx="747810" cy="387182"/>
      </dsp:txXfrm>
    </dsp:sp>
    <dsp:sp modelId="{281D8C10-FC89-4CA4-AB9E-05227B043EA6}">
      <dsp:nvSpPr>
        <dsp:cNvPr id="0" name=""/>
        <dsp:cNvSpPr/>
      </dsp:nvSpPr>
      <dsp:spPr>
        <a:xfrm>
          <a:off x="2325244" y="2746304"/>
          <a:ext cx="673029" cy="12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2325244" y="2746304"/>
        <a:ext cx="673029" cy="129060"/>
      </dsp:txXfrm>
    </dsp:sp>
    <dsp:sp modelId="{FFB69ECC-B542-433E-9304-DD442EADB2F3}">
      <dsp:nvSpPr>
        <dsp:cNvPr id="0" name=""/>
        <dsp:cNvSpPr/>
      </dsp:nvSpPr>
      <dsp:spPr>
        <a:xfrm>
          <a:off x="3178959" y="2445161"/>
          <a:ext cx="747810" cy="387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463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Team Lead</a:t>
          </a:r>
          <a:endParaRPr lang="en-US" sz="1100" kern="1200" dirty="0"/>
        </a:p>
      </dsp:txBody>
      <dsp:txXfrm>
        <a:off x="3178959" y="2445161"/>
        <a:ext cx="747810" cy="387182"/>
      </dsp:txXfrm>
    </dsp:sp>
    <dsp:sp modelId="{69419743-A6C0-44B3-B5C6-3251FAC24FA7}">
      <dsp:nvSpPr>
        <dsp:cNvPr id="0" name=""/>
        <dsp:cNvSpPr/>
      </dsp:nvSpPr>
      <dsp:spPr>
        <a:xfrm>
          <a:off x="3328521" y="2746304"/>
          <a:ext cx="673029" cy="129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3328521" y="2746304"/>
        <a:ext cx="673029" cy="129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8F233-EC1E-4889-838C-72E93E6DBB13}">
      <dsp:nvSpPr>
        <dsp:cNvPr id="0" name=""/>
        <dsp:cNvSpPr/>
      </dsp:nvSpPr>
      <dsp:spPr>
        <a:xfrm>
          <a:off x="4271944" y="2772864"/>
          <a:ext cx="128145" cy="408619"/>
        </a:xfrm>
        <a:custGeom>
          <a:avLst/>
          <a:gdLst/>
          <a:ahLst/>
          <a:cxnLst/>
          <a:rect l="0" t="0" r="0" b="0"/>
          <a:pathLst>
            <a:path>
              <a:moveTo>
                <a:pt x="128145" y="0"/>
              </a:moveTo>
              <a:lnTo>
                <a:pt x="128145" y="408619"/>
              </a:lnTo>
              <a:lnTo>
                <a:pt x="0" y="408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BD48B-298F-42AA-972B-1F51AA4890CE}">
      <dsp:nvSpPr>
        <dsp:cNvPr id="0" name=""/>
        <dsp:cNvSpPr/>
      </dsp:nvSpPr>
      <dsp:spPr>
        <a:xfrm>
          <a:off x="4061466" y="2174679"/>
          <a:ext cx="91440" cy="219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7A79-A902-4483-AAC0-63A7398E867C}">
      <dsp:nvSpPr>
        <dsp:cNvPr id="0" name=""/>
        <dsp:cNvSpPr/>
      </dsp:nvSpPr>
      <dsp:spPr>
        <a:xfrm>
          <a:off x="4061466" y="1576494"/>
          <a:ext cx="91440" cy="219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05CD8-E887-4FF9-8B9A-217AD002E2EA}">
      <dsp:nvSpPr>
        <dsp:cNvPr id="0" name=""/>
        <dsp:cNvSpPr/>
      </dsp:nvSpPr>
      <dsp:spPr>
        <a:xfrm>
          <a:off x="4061466" y="978308"/>
          <a:ext cx="91440" cy="219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FC26F-3701-4CB4-B755-54F4CFF0FCF5}">
      <dsp:nvSpPr>
        <dsp:cNvPr id="0" name=""/>
        <dsp:cNvSpPr/>
      </dsp:nvSpPr>
      <dsp:spPr>
        <a:xfrm>
          <a:off x="3370376" y="380123"/>
          <a:ext cx="736810" cy="219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89"/>
              </a:lnTo>
              <a:lnTo>
                <a:pt x="736810" y="130589"/>
              </a:lnTo>
              <a:lnTo>
                <a:pt x="736810" y="219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3E1BE-FAD6-4D16-83CA-15DDC1451729}">
      <dsp:nvSpPr>
        <dsp:cNvPr id="0" name=""/>
        <dsp:cNvSpPr/>
      </dsp:nvSpPr>
      <dsp:spPr>
        <a:xfrm>
          <a:off x="3289531" y="2772864"/>
          <a:ext cx="128145" cy="1006804"/>
        </a:xfrm>
        <a:custGeom>
          <a:avLst/>
          <a:gdLst/>
          <a:ahLst/>
          <a:cxnLst/>
          <a:rect l="0" t="0" r="0" b="0"/>
          <a:pathLst>
            <a:path>
              <a:moveTo>
                <a:pt x="128145" y="0"/>
              </a:moveTo>
              <a:lnTo>
                <a:pt x="128145" y="1006804"/>
              </a:lnTo>
              <a:lnTo>
                <a:pt x="0" y="1006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677E4-57F1-491A-A23C-46AB2A77452B}">
      <dsp:nvSpPr>
        <dsp:cNvPr id="0" name=""/>
        <dsp:cNvSpPr/>
      </dsp:nvSpPr>
      <dsp:spPr>
        <a:xfrm>
          <a:off x="3289531" y="2772864"/>
          <a:ext cx="128145" cy="408619"/>
        </a:xfrm>
        <a:custGeom>
          <a:avLst/>
          <a:gdLst/>
          <a:ahLst/>
          <a:cxnLst/>
          <a:rect l="0" t="0" r="0" b="0"/>
          <a:pathLst>
            <a:path>
              <a:moveTo>
                <a:pt x="128145" y="0"/>
              </a:moveTo>
              <a:lnTo>
                <a:pt x="128145" y="408619"/>
              </a:lnTo>
              <a:lnTo>
                <a:pt x="0" y="408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25743-7812-455D-84E4-13EC90CD216F}">
      <dsp:nvSpPr>
        <dsp:cNvPr id="0" name=""/>
        <dsp:cNvSpPr/>
      </dsp:nvSpPr>
      <dsp:spPr>
        <a:xfrm>
          <a:off x="2633565" y="2174679"/>
          <a:ext cx="491206" cy="219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89"/>
              </a:lnTo>
              <a:lnTo>
                <a:pt x="491206" y="130589"/>
              </a:lnTo>
              <a:lnTo>
                <a:pt x="491206" y="219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7343E-FC3F-4E00-A0E4-559F7FEF7961}">
      <dsp:nvSpPr>
        <dsp:cNvPr id="0" name=""/>
        <dsp:cNvSpPr/>
      </dsp:nvSpPr>
      <dsp:spPr>
        <a:xfrm>
          <a:off x="2307117" y="2772864"/>
          <a:ext cx="128145" cy="1006804"/>
        </a:xfrm>
        <a:custGeom>
          <a:avLst/>
          <a:gdLst/>
          <a:ahLst/>
          <a:cxnLst/>
          <a:rect l="0" t="0" r="0" b="0"/>
          <a:pathLst>
            <a:path>
              <a:moveTo>
                <a:pt x="128145" y="0"/>
              </a:moveTo>
              <a:lnTo>
                <a:pt x="128145" y="1006804"/>
              </a:lnTo>
              <a:lnTo>
                <a:pt x="0" y="1006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54756-2858-498F-B8A5-F5C559862B6C}">
      <dsp:nvSpPr>
        <dsp:cNvPr id="0" name=""/>
        <dsp:cNvSpPr/>
      </dsp:nvSpPr>
      <dsp:spPr>
        <a:xfrm>
          <a:off x="2307117" y="2772864"/>
          <a:ext cx="128145" cy="408619"/>
        </a:xfrm>
        <a:custGeom>
          <a:avLst/>
          <a:gdLst/>
          <a:ahLst/>
          <a:cxnLst/>
          <a:rect l="0" t="0" r="0" b="0"/>
          <a:pathLst>
            <a:path>
              <a:moveTo>
                <a:pt x="128145" y="0"/>
              </a:moveTo>
              <a:lnTo>
                <a:pt x="128145" y="408619"/>
              </a:lnTo>
              <a:lnTo>
                <a:pt x="0" y="4086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63A78-5C88-473B-B46F-E9D883109A49}">
      <dsp:nvSpPr>
        <dsp:cNvPr id="0" name=""/>
        <dsp:cNvSpPr/>
      </dsp:nvSpPr>
      <dsp:spPr>
        <a:xfrm>
          <a:off x="2142359" y="2174679"/>
          <a:ext cx="491206" cy="219053"/>
        </a:xfrm>
        <a:custGeom>
          <a:avLst/>
          <a:gdLst/>
          <a:ahLst/>
          <a:cxnLst/>
          <a:rect l="0" t="0" r="0" b="0"/>
          <a:pathLst>
            <a:path>
              <a:moveTo>
                <a:pt x="491206" y="0"/>
              </a:moveTo>
              <a:lnTo>
                <a:pt x="491206" y="130589"/>
              </a:lnTo>
              <a:lnTo>
                <a:pt x="0" y="130589"/>
              </a:lnTo>
              <a:lnTo>
                <a:pt x="0" y="219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AD41F-04E3-4CD5-9483-DF658E3F33B1}">
      <dsp:nvSpPr>
        <dsp:cNvPr id="0" name=""/>
        <dsp:cNvSpPr/>
      </dsp:nvSpPr>
      <dsp:spPr>
        <a:xfrm>
          <a:off x="2587845" y="1576494"/>
          <a:ext cx="91440" cy="219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67E26-29D4-4752-AD36-3B3A5133FD62}">
      <dsp:nvSpPr>
        <dsp:cNvPr id="0" name=""/>
        <dsp:cNvSpPr/>
      </dsp:nvSpPr>
      <dsp:spPr>
        <a:xfrm>
          <a:off x="2587845" y="978308"/>
          <a:ext cx="91440" cy="219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0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6EA54-DC3A-4A75-B3C6-3B859957F12E}">
      <dsp:nvSpPr>
        <dsp:cNvPr id="0" name=""/>
        <dsp:cNvSpPr/>
      </dsp:nvSpPr>
      <dsp:spPr>
        <a:xfrm>
          <a:off x="2633565" y="380123"/>
          <a:ext cx="736810" cy="219053"/>
        </a:xfrm>
        <a:custGeom>
          <a:avLst/>
          <a:gdLst/>
          <a:ahLst/>
          <a:cxnLst/>
          <a:rect l="0" t="0" r="0" b="0"/>
          <a:pathLst>
            <a:path>
              <a:moveTo>
                <a:pt x="736810" y="0"/>
              </a:moveTo>
              <a:lnTo>
                <a:pt x="736810" y="130589"/>
              </a:lnTo>
              <a:lnTo>
                <a:pt x="0" y="130589"/>
              </a:lnTo>
              <a:lnTo>
                <a:pt x="0" y="2190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A183E-801C-44B0-BFFA-EDAE1CEBB341}">
      <dsp:nvSpPr>
        <dsp:cNvPr id="0" name=""/>
        <dsp:cNvSpPr/>
      </dsp:nvSpPr>
      <dsp:spPr>
        <a:xfrm>
          <a:off x="3004246" y="992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IITB (ADM)</a:t>
          </a:r>
          <a:endParaRPr lang="en-US" sz="1100" kern="1200" dirty="0"/>
        </a:p>
      </dsp:txBody>
      <dsp:txXfrm>
        <a:off x="3004246" y="992"/>
        <a:ext cx="732259" cy="379131"/>
      </dsp:txXfrm>
    </dsp:sp>
    <dsp:sp modelId="{7FEAE66F-110A-4B57-B2D5-530B4493C9FD}">
      <dsp:nvSpPr>
        <dsp:cNvPr id="0" name=""/>
        <dsp:cNvSpPr/>
      </dsp:nvSpPr>
      <dsp:spPr>
        <a:xfrm>
          <a:off x="3150698" y="295872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Name</a:t>
          </a:r>
          <a:endParaRPr lang="en-US" sz="800" kern="1200" dirty="0"/>
        </a:p>
      </dsp:txBody>
      <dsp:txXfrm>
        <a:off x="3150698" y="295872"/>
        <a:ext cx="659033" cy="126377"/>
      </dsp:txXfrm>
    </dsp:sp>
    <dsp:sp modelId="{F1B097BC-543E-494B-B3F2-A696BCAF0BAB}">
      <dsp:nvSpPr>
        <dsp:cNvPr id="0" name=""/>
        <dsp:cNvSpPr/>
      </dsp:nvSpPr>
      <dsp:spPr>
        <a:xfrm>
          <a:off x="2267436" y="599177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District (DG)</a:t>
          </a:r>
          <a:endParaRPr lang="en-US" sz="1100" kern="1200" dirty="0"/>
        </a:p>
      </dsp:txBody>
      <dsp:txXfrm>
        <a:off x="2267436" y="599177"/>
        <a:ext cx="732259" cy="379131"/>
      </dsp:txXfrm>
    </dsp:sp>
    <dsp:sp modelId="{5D494C20-A8F3-4792-B776-21B55B13DBDE}">
      <dsp:nvSpPr>
        <dsp:cNvPr id="0" name=""/>
        <dsp:cNvSpPr/>
      </dsp:nvSpPr>
      <dsp:spPr>
        <a:xfrm>
          <a:off x="2413888" y="894057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Name</a:t>
          </a:r>
          <a:endParaRPr lang="en-US" sz="800" kern="1200" dirty="0"/>
        </a:p>
      </dsp:txBody>
      <dsp:txXfrm>
        <a:off x="2413888" y="894057"/>
        <a:ext cx="659033" cy="126377"/>
      </dsp:txXfrm>
    </dsp:sp>
    <dsp:sp modelId="{638360E9-A8AD-4412-B08D-9BC31B642239}">
      <dsp:nvSpPr>
        <dsp:cNvPr id="0" name=""/>
        <dsp:cNvSpPr/>
      </dsp:nvSpPr>
      <dsp:spPr>
        <a:xfrm>
          <a:off x="2267436" y="1197362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Division 1</a:t>
          </a:r>
          <a:endParaRPr lang="en-US" sz="1100" kern="1200" dirty="0"/>
        </a:p>
      </dsp:txBody>
      <dsp:txXfrm>
        <a:off x="2267436" y="1197362"/>
        <a:ext cx="732259" cy="379131"/>
      </dsp:txXfrm>
    </dsp:sp>
    <dsp:sp modelId="{98FECC3A-40EB-4FDB-A261-2AC5F048FCA1}">
      <dsp:nvSpPr>
        <dsp:cNvPr id="0" name=""/>
        <dsp:cNvSpPr/>
      </dsp:nvSpPr>
      <dsp:spPr>
        <a:xfrm>
          <a:off x="2413888" y="1492242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2413888" y="1492242"/>
        <a:ext cx="659033" cy="126377"/>
      </dsp:txXfrm>
    </dsp:sp>
    <dsp:sp modelId="{9A672A2D-B302-45FF-BD45-5161E0F7FAF7}">
      <dsp:nvSpPr>
        <dsp:cNvPr id="0" name=""/>
        <dsp:cNvSpPr/>
      </dsp:nvSpPr>
      <dsp:spPr>
        <a:xfrm>
          <a:off x="2267436" y="1795547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Manager</a:t>
          </a:r>
          <a:endParaRPr lang="en-US" sz="1100" kern="1200" dirty="0"/>
        </a:p>
      </dsp:txBody>
      <dsp:txXfrm>
        <a:off x="2267436" y="1795547"/>
        <a:ext cx="732259" cy="379131"/>
      </dsp:txXfrm>
    </dsp:sp>
    <dsp:sp modelId="{7EA92032-F74D-4153-AF37-E2CF7DE4AAD3}">
      <dsp:nvSpPr>
        <dsp:cNvPr id="0" name=""/>
        <dsp:cNvSpPr/>
      </dsp:nvSpPr>
      <dsp:spPr>
        <a:xfrm>
          <a:off x="2413888" y="2090427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2413888" y="2090427"/>
        <a:ext cx="659033" cy="126377"/>
      </dsp:txXfrm>
    </dsp:sp>
    <dsp:sp modelId="{936DEF03-82DD-4F49-8114-81A4161A96DA}">
      <dsp:nvSpPr>
        <dsp:cNvPr id="0" name=""/>
        <dsp:cNvSpPr/>
      </dsp:nvSpPr>
      <dsp:spPr>
        <a:xfrm>
          <a:off x="1776229" y="2393733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Team Lead</a:t>
          </a:r>
          <a:endParaRPr lang="en-US" sz="1100" kern="1200" dirty="0"/>
        </a:p>
      </dsp:txBody>
      <dsp:txXfrm>
        <a:off x="1776229" y="2393733"/>
        <a:ext cx="732259" cy="379131"/>
      </dsp:txXfrm>
    </dsp:sp>
    <dsp:sp modelId="{6FC89260-15A4-423F-BD8D-9F5F0F7B3285}">
      <dsp:nvSpPr>
        <dsp:cNvPr id="0" name=""/>
        <dsp:cNvSpPr/>
      </dsp:nvSpPr>
      <dsp:spPr>
        <a:xfrm>
          <a:off x="1922681" y="2688613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1922681" y="2688613"/>
        <a:ext cx="659033" cy="126377"/>
      </dsp:txXfrm>
    </dsp:sp>
    <dsp:sp modelId="{CB4218CE-A71E-42C9-9833-E44F17AAFB53}">
      <dsp:nvSpPr>
        <dsp:cNvPr id="0" name=""/>
        <dsp:cNvSpPr/>
      </dsp:nvSpPr>
      <dsp:spPr>
        <a:xfrm>
          <a:off x="1574858" y="2991918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Employee 1</a:t>
          </a:r>
          <a:endParaRPr lang="en-US" sz="1100" kern="1200" dirty="0"/>
        </a:p>
      </dsp:txBody>
      <dsp:txXfrm>
        <a:off x="1574858" y="2991918"/>
        <a:ext cx="732259" cy="379131"/>
      </dsp:txXfrm>
    </dsp:sp>
    <dsp:sp modelId="{A71747CF-55AC-47F2-BBB7-6C6F5AED07AD}">
      <dsp:nvSpPr>
        <dsp:cNvPr id="0" name=""/>
        <dsp:cNvSpPr/>
      </dsp:nvSpPr>
      <dsp:spPr>
        <a:xfrm>
          <a:off x="1721310" y="3286798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1721310" y="3286798"/>
        <a:ext cx="659033" cy="126377"/>
      </dsp:txXfrm>
    </dsp:sp>
    <dsp:sp modelId="{3218C91B-EB15-4CFF-ABBD-5806F1975881}">
      <dsp:nvSpPr>
        <dsp:cNvPr id="0" name=""/>
        <dsp:cNvSpPr/>
      </dsp:nvSpPr>
      <dsp:spPr>
        <a:xfrm>
          <a:off x="1574858" y="3590103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Employee 2</a:t>
          </a:r>
          <a:endParaRPr lang="en-US" sz="1100" kern="1200" dirty="0"/>
        </a:p>
      </dsp:txBody>
      <dsp:txXfrm>
        <a:off x="1574858" y="3590103"/>
        <a:ext cx="732259" cy="379131"/>
      </dsp:txXfrm>
    </dsp:sp>
    <dsp:sp modelId="{CC479974-6F50-4714-BF69-83F807722B0F}">
      <dsp:nvSpPr>
        <dsp:cNvPr id="0" name=""/>
        <dsp:cNvSpPr/>
      </dsp:nvSpPr>
      <dsp:spPr>
        <a:xfrm>
          <a:off x="1721310" y="3884983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1721310" y="3884983"/>
        <a:ext cx="659033" cy="126377"/>
      </dsp:txXfrm>
    </dsp:sp>
    <dsp:sp modelId="{EF61035F-28A9-4A24-8942-9D4FC5A36108}">
      <dsp:nvSpPr>
        <dsp:cNvPr id="0" name=""/>
        <dsp:cNvSpPr/>
      </dsp:nvSpPr>
      <dsp:spPr>
        <a:xfrm>
          <a:off x="2758642" y="2393733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Team Lead</a:t>
          </a:r>
          <a:endParaRPr lang="en-US" sz="1100" kern="1200" dirty="0"/>
        </a:p>
      </dsp:txBody>
      <dsp:txXfrm>
        <a:off x="2758642" y="2393733"/>
        <a:ext cx="732259" cy="379131"/>
      </dsp:txXfrm>
    </dsp:sp>
    <dsp:sp modelId="{C50596C8-165A-4887-8D11-5A6C05881FC3}">
      <dsp:nvSpPr>
        <dsp:cNvPr id="0" name=""/>
        <dsp:cNvSpPr/>
      </dsp:nvSpPr>
      <dsp:spPr>
        <a:xfrm>
          <a:off x="2905094" y="2688613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2905094" y="2688613"/>
        <a:ext cx="659033" cy="126377"/>
      </dsp:txXfrm>
    </dsp:sp>
    <dsp:sp modelId="{DC64A99C-3167-4335-B9BF-8E80909EED6B}">
      <dsp:nvSpPr>
        <dsp:cNvPr id="0" name=""/>
        <dsp:cNvSpPr/>
      </dsp:nvSpPr>
      <dsp:spPr>
        <a:xfrm>
          <a:off x="2557271" y="2991918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Employee 3</a:t>
          </a:r>
          <a:endParaRPr lang="en-US" sz="1100" kern="1200" dirty="0"/>
        </a:p>
      </dsp:txBody>
      <dsp:txXfrm>
        <a:off x="2557271" y="2991918"/>
        <a:ext cx="732259" cy="379131"/>
      </dsp:txXfrm>
    </dsp:sp>
    <dsp:sp modelId="{2C663D48-5C73-4AD3-9ABC-93E31BAFAE20}">
      <dsp:nvSpPr>
        <dsp:cNvPr id="0" name=""/>
        <dsp:cNvSpPr/>
      </dsp:nvSpPr>
      <dsp:spPr>
        <a:xfrm>
          <a:off x="2703723" y="3286798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2703723" y="3286798"/>
        <a:ext cx="659033" cy="126377"/>
      </dsp:txXfrm>
    </dsp:sp>
    <dsp:sp modelId="{994E6F14-2341-46BD-8CBD-F927D5C047BA}">
      <dsp:nvSpPr>
        <dsp:cNvPr id="0" name=""/>
        <dsp:cNvSpPr/>
      </dsp:nvSpPr>
      <dsp:spPr>
        <a:xfrm>
          <a:off x="2557271" y="3590103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Employee 4</a:t>
          </a:r>
          <a:endParaRPr lang="en-US" sz="1100" kern="1200" dirty="0"/>
        </a:p>
      </dsp:txBody>
      <dsp:txXfrm>
        <a:off x="2557271" y="3590103"/>
        <a:ext cx="732259" cy="379131"/>
      </dsp:txXfrm>
    </dsp:sp>
    <dsp:sp modelId="{45AFAEDD-62F9-424E-946B-C638CEAA8BE3}">
      <dsp:nvSpPr>
        <dsp:cNvPr id="0" name=""/>
        <dsp:cNvSpPr/>
      </dsp:nvSpPr>
      <dsp:spPr>
        <a:xfrm>
          <a:off x="2703723" y="3884983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2703723" y="3884983"/>
        <a:ext cx="659033" cy="126377"/>
      </dsp:txXfrm>
    </dsp:sp>
    <dsp:sp modelId="{00E3B769-310A-4A11-ADA1-1BFA74C3D487}">
      <dsp:nvSpPr>
        <dsp:cNvPr id="0" name=""/>
        <dsp:cNvSpPr/>
      </dsp:nvSpPr>
      <dsp:spPr>
        <a:xfrm>
          <a:off x="3741056" y="599177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District (DG)</a:t>
          </a:r>
          <a:endParaRPr lang="en-US" sz="1100" kern="1200" dirty="0"/>
        </a:p>
      </dsp:txBody>
      <dsp:txXfrm>
        <a:off x="3741056" y="599177"/>
        <a:ext cx="732259" cy="379131"/>
      </dsp:txXfrm>
    </dsp:sp>
    <dsp:sp modelId="{2307671E-2BC8-4297-9B0D-0D7DF4F71256}">
      <dsp:nvSpPr>
        <dsp:cNvPr id="0" name=""/>
        <dsp:cNvSpPr/>
      </dsp:nvSpPr>
      <dsp:spPr>
        <a:xfrm>
          <a:off x="3887508" y="894057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Name</a:t>
          </a:r>
          <a:endParaRPr lang="en-US" sz="800" kern="1200" dirty="0"/>
        </a:p>
      </dsp:txBody>
      <dsp:txXfrm>
        <a:off x="3887508" y="894057"/>
        <a:ext cx="659033" cy="126377"/>
      </dsp:txXfrm>
    </dsp:sp>
    <dsp:sp modelId="{6A7BC1F7-87C2-44EF-A12D-7C6279D6B8E2}">
      <dsp:nvSpPr>
        <dsp:cNvPr id="0" name=""/>
        <dsp:cNvSpPr/>
      </dsp:nvSpPr>
      <dsp:spPr>
        <a:xfrm>
          <a:off x="3741056" y="1197362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Division 2</a:t>
          </a:r>
          <a:endParaRPr lang="en-US" sz="1100" kern="1200" dirty="0"/>
        </a:p>
      </dsp:txBody>
      <dsp:txXfrm>
        <a:off x="3741056" y="1197362"/>
        <a:ext cx="732259" cy="379131"/>
      </dsp:txXfrm>
    </dsp:sp>
    <dsp:sp modelId="{5B36FA06-3838-4E50-A26D-77005B5391E2}">
      <dsp:nvSpPr>
        <dsp:cNvPr id="0" name=""/>
        <dsp:cNvSpPr/>
      </dsp:nvSpPr>
      <dsp:spPr>
        <a:xfrm>
          <a:off x="3887508" y="1492242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3887508" y="1492242"/>
        <a:ext cx="659033" cy="126377"/>
      </dsp:txXfrm>
    </dsp:sp>
    <dsp:sp modelId="{38A9C6DC-6BD9-43D9-AC62-6ED991AE4A15}">
      <dsp:nvSpPr>
        <dsp:cNvPr id="0" name=""/>
        <dsp:cNvSpPr/>
      </dsp:nvSpPr>
      <dsp:spPr>
        <a:xfrm>
          <a:off x="3741056" y="1795547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Manager</a:t>
          </a:r>
          <a:endParaRPr lang="en-US" sz="1100" kern="1200" dirty="0"/>
        </a:p>
      </dsp:txBody>
      <dsp:txXfrm>
        <a:off x="3741056" y="1795547"/>
        <a:ext cx="732259" cy="379131"/>
      </dsp:txXfrm>
    </dsp:sp>
    <dsp:sp modelId="{F2294C01-EF51-4DC4-B34F-33FB62EB6527}">
      <dsp:nvSpPr>
        <dsp:cNvPr id="0" name=""/>
        <dsp:cNvSpPr/>
      </dsp:nvSpPr>
      <dsp:spPr>
        <a:xfrm>
          <a:off x="3887508" y="2090427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3887508" y="2090427"/>
        <a:ext cx="659033" cy="126377"/>
      </dsp:txXfrm>
    </dsp:sp>
    <dsp:sp modelId="{6EADB9DE-0280-4D06-86BF-FDA0660F1323}">
      <dsp:nvSpPr>
        <dsp:cNvPr id="0" name=""/>
        <dsp:cNvSpPr/>
      </dsp:nvSpPr>
      <dsp:spPr>
        <a:xfrm>
          <a:off x="3741056" y="2393733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Team Lead</a:t>
          </a:r>
          <a:endParaRPr lang="en-US" sz="1100" kern="1200" dirty="0"/>
        </a:p>
      </dsp:txBody>
      <dsp:txXfrm>
        <a:off x="3741056" y="2393733"/>
        <a:ext cx="732259" cy="379131"/>
      </dsp:txXfrm>
    </dsp:sp>
    <dsp:sp modelId="{DE469B4D-05F5-43E7-867A-4DCA4ADC2B0C}">
      <dsp:nvSpPr>
        <dsp:cNvPr id="0" name=""/>
        <dsp:cNvSpPr/>
      </dsp:nvSpPr>
      <dsp:spPr>
        <a:xfrm>
          <a:off x="3887508" y="2688613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3887508" y="2688613"/>
        <a:ext cx="659033" cy="126377"/>
      </dsp:txXfrm>
    </dsp:sp>
    <dsp:sp modelId="{B1CF0FE6-0BC5-4BA2-B50E-DAC5D68E0BBB}">
      <dsp:nvSpPr>
        <dsp:cNvPr id="0" name=""/>
        <dsp:cNvSpPr/>
      </dsp:nvSpPr>
      <dsp:spPr>
        <a:xfrm>
          <a:off x="3539685" y="2991918"/>
          <a:ext cx="732259" cy="379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535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Employee 5</a:t>
          </a:r>
          <a:endParaRPr lang="en-US" sz="1100" kern="1200" dirty="0"/>
        </a:p>
      </dsp:txBody>
      <dsp:txXfrm>
        <a:off x="3539685" y="2991918"/>
        <a:ext cx="732259" cy="379131"/>
      </dsp:txXfrm>
    </dsp:sp>
    <dsp:sp modelId="{047A3FDC-BB09-48AF-B36D-B650BA59E2C0}">
      <dsp:nvSpPr>
        <dsp:cNvPr id="0" name=""/>
        <dsp:cNvSpPr/>
      </dsp:nvSpPr>
      <dsp:spPr>
        <a:xfrm>
          <a:off x="3686136" y="3286798"/>
          <a:ext cx="659033" cy="1263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Position #</a:t>
          </a:r>
          <a:endParaRPr lang="en-US" sz="800" kern="1200" dirty="0"/>
        </a:p>
      </dsp:txBody>
      <dsp:txXfrm>
        <a:off x="3686136" y="3286798"/>
        <a:ext cx="659033" cy="126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956CDF-086B-474F-BEF9-4CABEECB2E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6597AD-DFDC-3846-A792-2604544D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3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AB3AF9-4EAF-7F4D-AC56-7732E0FF244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9DD9FA-9A84-E143-86E3-47119075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7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17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3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355-65D7-0D4C-B310-E31A1CB8889D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0" i="1">
                <a:latin typeface="Verdana"/>
                <a:cs typeface="Verdana"/>
              </a:defRPr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7DB6-28F2-6B4F-B157-E07B60B8B109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D6E23-8F4D-4E42-91C1-756D717102F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210175" y="6705600"/>
            <a:ext cx="1616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CA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0122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hyperlink" Target="https://014gc.sharepoint.com/sites/JobBankProductManagement" TargetMode="Externa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  <p:custDataLst>
              <p:tags r:id="rId1"/>
            </p:custDataLst>
          </p:nvPr>
        </p:nvSpPr>
        <p:spPr>
          <a:xfrm>
            <a:off x="5943809" y="3485969"/>
            <a:ext cx="6112724" cy="1192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Verdana"/>
                <a:cs typeface="Verdana"/>
              </a:rPr>
              <a:t>&lt;NAME OF PRODUCT&gt;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943809" y="4178484"/>
            <a:ext cx="4627649" cy="80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 smtClean="0">
                <a:solidFill>
                  <a:prstClr val="white">
                    <a:lumMod val="50000"/>
                  </a:prstClr>
                </a:solidFill>
                <a:latin typeface="Verdana"/>
                <a:ea typeface="Verdana"/>
                <a:cs typeface="Verdana"/>
              </a:rPr>
              <a:t>Team Organizational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524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6F55-2D0E-464F-8428-371379ABB7A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210175" y="6705600"/>
            <a:ext cx="1616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UNCLASSIFED / NON CLASSIFIÉ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066122" y="5680420"/>
            <a:ext cx="3432890" cy="80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64057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6867" y="5988255"/>
            <a:ext cx="2844800" cy="365125"/>
          </a:xfrm>
        </p:spPr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599" y="0"/>
            <a:ext cx="10990133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Cross-Branch - Divisions</a:t>
            </a:r>
            <a:endParaRPr lang="en-CA" sz="36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36320" y="1062387"/>
            <a:ext cx="11313232" cy="476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200" lvl="4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6613825"/>
              </p:ext>
            </p:extLst>
          </p:nvPr>
        </p:nvGraphicFramePr>
        <p:xfrm>
          <a:off x="338668" y="1045837"/>
          <a:ext cx="4368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714924"/>
              </p:ext>
            </p:extLst>
          </p:nvPr>
        </p:nvGraphicFramePr>
        <p:xfrm>
          <a:off x="4756574" y="1211904"/>
          <a:ext cx="7008706" cy="303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" name="Rectangle 4"/>
          <p:cNvSpPr/>
          <p:nvPr/>
        </p:nvSpPr>
        <p:spPr>
          <a:xfrm>
            <a:off x="609199" y="5630209"/>
            <a:ext cx="180000" cy="180000"/>
          </a:xfrm>
          <a:prstGeom prst="rect">
            <a:avLst/>
          </a:prstGeom>
          <a:solidFill>
            <a:srgbClr val="5383BE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09199" y="5898255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692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 flipH="1">
            <a:off x="789199" y="5578210"/>
            <a:ext cx="277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Ort Unit shown for situational awareness</a:t>
            </a:r>
            <a:endParaRPr lang="en-CA" sz="12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789199" y="5849755"/>
            <a:ext cx="277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Org Unit PART of the Product Team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5554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3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Cross-Branch - Details</a:t>
            </a:r>
            <a:endParaRPr lang="en-CA" sz="36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7600" y="1045837"/>
            <a:ext cx="11313232" cy="476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200" lvl="4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48593479"/>
              </p:ext>
            </p:extLst>
          </p:nvPr>
        </p:nvGraphicFramePr>
        <p:xfrm>
          <a:off x="451720" y="1417320"/>
          <a:ext cx="4170680" cy="2876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76799"/>
              </p:ext>
            </p:extLst>
          </p:nvPr>
        </p:nvGraphicFramePr>
        <p:xfrm>
          <a:off x="6070600" y="1045837"/>
          <a:ext cx="6121400" cy="4012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48664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1045837"/>
            <a:ext cx="11313232" cy="476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  <a:hlinkClick r:id="rId5"/>
              </a:rPr>
              <a:t>Team’s Main </a:t>
            </a: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  <a:hlinkClick r:id="rId5"/>
              </a:rPr>
              <a:t>SharePoint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E2B6B-7FFE-FA46-BED3-315673870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76067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Colour Palette 1 - ESDC-Service Can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79f0b9-1a2a-45e1-8ca5-079c1a8da587">
      <UserInfo>
        <DisplayName>Yetman, Michael M [NC]</DisplayName>
        <AccountId>485</AccountId>
        <AccountType/>
      </UserInfo>
      <UserInfo>
        <DisplayName>Carrier, Philippe P [NC]</DisplayName>
        <AccountId>486</AccountId>
        <AccountType/>
      </UserInfo>
      <UserInfo>
        <DisplayName>Pylypiw, Blake [NC]</DisplayName>
        <AccountId>487</AccountId>
        <AccountType/>
      </UserInfo>
    </SharedWithUsers>
    <lcf76f155ced4ddcb4097134ff3c332f xmlns="3144a6d9-7964-46f7-a725-adb10923c81c">
      <Terms xmlns="http://schemas.microsoft.com/office/infopath/2007/PartnerControls"/>
    </lcf76f155ced4ddcb4097134ff3c332f>
    <TaxCatchAll xmlns="f76aaf80-9812-406c-9dd3-ccb851cf3a7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EA69B7AC3984AAD65C86E413FAFD9" ma:contentTypeVersion="14" ma:contentTypeDescription="Crée un document." ma:contentTypeScope="" ma:versionID="b2062fe97b0100b262f66d8e102407a9">
  <xsd:schema xmlns:xsd="http://www.w3.org/2001/XMLSchema" xmlns:xs="http://www.w3.org/2001/XMLSchema" xmlns:p="http://schemas.microsoft.com/office/2006/metadata/properties" xmlns:ns2="3144a6d9-7964-46f7-a725-adb10923c81c" xmlns:ns3="1379f0b9-1a2a-45e1-8ca5-079c1a8da587" xmlns:ns4="f76aaf80-9812-406c-9dd3-ccb851cf3a75" targetNamespace="http://schemas.microsoft.com/office/2006/metadata/properties" ma:root="true" ma:fieldsID="ae07814a391ae957e1cfb0a93561a7b8" ns2:_="" ns3:_="" ns4:_="">
    <xsd:import namespace="3144a6d9-7964-46f7-a725-adb10923c81c"/>
    <xsd:import namespace="1379f0b9-1a2a-45e1-8ca5-079c1a8da587"/>
    <xsd:import namespace="f76aaf80-9812-406c-9dd3-ccb851cf3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4a6d9-7964-46f7-a725-adb10923c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3fa6f064-5af2-4239-ab23-685642d595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9f0b9-1a2a-45e1-8ca5-079c1a8da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aaf80-9812-406c-9dd3-ccb851cf3a75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177527c-4a60-4bed-98a9-43938afbe0da}" ma:internalName="TaxCatchAll" ma:showField="CatchAllData" ma:web="1379f0b9-1a2a-45e1-8ca5-079c1a8da5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E0C8D-2B00-420B-8830-D5890B9C9977}">
  <ds:schemaRefs>
    <ds:schemaRef ds:uri="1379f0b9-1a2a-45e1-8ca5-079c1a8da58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144a6d9-7964-46f7-a725-adb10923c81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4F7BC9-A492-49EF-9937-765712EBBB8A}"/>
</file>

<file path=customXml/itemProps3.xml><?xml version="1.0" encoding="utf-8"?>
<ds:datastoreItem xmlns:ds="http://schemas.openxmlformats.org/officeDocument/2006/customXml" ds:itemID="{5109D37B-B986-4B7F-99D8-986FD9D0A6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6447</TotalTime>
  <Words>163</Words>
  <Application>Microsoft Office PowerPoint</Application>
  <PresentationFormat>Widescreen</PresentationFormat>
  <Paragraphs>73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Verdana</vt:lpstr>
      <vt:lpstr>Colour Palette 1 - ESDC-Service Canada</vt:lpstr>
      <vt:lpstr>&lt;NAME OF PRODUCT&gt;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IT Solution Delivery Model Strategy</dc:title>
  <dc:creator>Dounev, Dean D [NC]</dc:creator>
  <cp:lastModifiedBy>Bernard, Remy [NC]</cp:lastModifiedBy>
  <cp:revision>534</cp:revision>
  <cp:lastPrinted>2018-01-17T15:41:52Z</cp:lastPrinted>
  <dcterms:created xsi:type="dcterms:W3CDTF">2018-02-12T11:28:33Z</dcterms:created>
  <dcterms:modified xsi:type="dcterms:W3CDTF">2022-05-30T15:48:58Z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0x010100170EA69B7AC3984AAD65C86E413FAFD9</vt:lpwstr>
  </property>
  <property fmtid="{D5CDD505-2E9C-101B-9397-08002B2CF9AE}" pid="3" name="Order">
    <vt:r8>2700</vt:r8>
  </property>
  <property fmtid="{D5CDD505-2E9C-101B-9397-08002B2CF9AE}" pid="4" name="ComplianceAssetId">
    <vt:lpwstr/>
  </property>
  <property fmtid="{D5CDD505-2E9C-101B-9397-08002B2CF9AE}" pid="5" name="MSIP_Label_0b0f69b2-48a3-41c3-8376-797e288adb4a_Enabled">
    <vt:lpwstr>true</vt:lpwstr>
  </property>
  <property fmtid="{D5CDD505-2E9C-101B-9397-08002B2CF9AE}" pid="6" name="MSIP_Label_0b0f69b2-48a3-41c3-8376-797e288adb4a_SetDate">
    <vt:lpwstr>2021-03-12T14:38:17Z</vt:lpwstr>
  </property>
  <property fmtid="{D5CDD505-2E9C-101B-9397-08002B2CF9AE}" pid="7" name="MSIP_Label_0b0f69b2-48a3-41c3-8376-797e288adb4a_Method">
    <vt:lpwstr>Privileged</vt:lpwstr>
  </property>
  <property fmtid="{D5CDD505-2E9C-101B-9397-08002B2CF9AE}" pid="8" name="MSIP_Label_0b0f69b2-48a3-41c3-8376-797e288adb4a_Name">
    <vt:lpwstr>UNCLASSIFIED</vt:lpwstr>
  </property>
  <property fmtid="{D5CDD505-2E9C-101B-9397-08002B2CF9AE}" pid="9" name="MSIP_Label_0b0f69b2-48a3-41c3-8376-797e288adb4a_SiteId">
    <vt:lpwstr>9ed55846-8a81-4246-acd8-b1a01abfc0d1</vt:lpwstr>
  </property>
  <property fmtid="{D5CDD505-2E9C-101B-9397-08002B2CF9AE}" pid="10" name="MSIP_Label_0b0f69b2-48a3-41c3-8376-797e288adb4a_ActionId">
    <vt:lpwstr>7c99c0d9-1362-49fc-b718-a6b8b54fea5c</vt:lpwstr>
  </property>
  <property fmtid="{D5CDD505-2E9C-101B-9397-08002B2CF9AE}" pid="11" name="MSIP_Label_0b0f69b2-48a3-41c3-8376-797e288adb4a_ContentBits">
    <vt:lpwstr>3</vt:lpwstr>
  </property>
  <property fmtid="{D5CDD505-2E9C-101B-9397-08002B2CF9AE}" pid="12" name="ClassificationContentMarkingFooterLocations">
    <vt:lpwstr>Colour Palette 1 - ESDC-Service Canada:10</vt:lpwstr>
  </property>
  <property fmtid="{D5CDD505-2E9C-101B-9397-08002B2CF9AE}" pid="13" name="ClassificationContentMarkingFooterText">
    <vt:lpwstr>UNCLASSIFED / NON CLASSIFIÉ</vt:lpwstr>
  </property>
  <property fmtid="{D5CDD505-2E9C-101B-9397-08002B2CF9AE}" pid="14" name="ClassificationContentMarkingHeaderLocations">
    <vt:lpwstr>Colour Palette 1 - ESDC-Service Canada:9</vt:lpwstr>
  </property>
  <property fmtid="{D5CDD505-2E9C-101B-9397-08002B2CF9AE}" pid="15" name="ClassificationContentMarkingHeaderText">
    <vt:lpwstr>UNCLASSIFED / NON CLASSIFIÉ</vt:lpwstr>
  </property>
  <property fmtid="{D5CDD505-2E9C-101B-9397-08002B2CF9AE}" pid="16" name="xd_Prog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  <property fmtid="{D5CDD505-2E9C-101B-9397-08002B2CF9AE}" pid="20" name="xd_Signature">
    <vt:bool>false</vt:bool>
  </property>
  <property fmtid="{D5CDD505-2E9C-101B-9397-08002B2CF9AE}" pid="21" name="SharedWithUsers">
    <vt:lpwstr>485;#Yetman, Michael M [NC];#486;#Carrier, Philippe P [NC];#487;#Pylypiw, Blake [NC]</vt:lpwstr>
  </property>
</Properties>
</file>