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73" r:id="rId5"/>
    <p:sldId id="486" r:id="rId6"/>
    <p:sldId id="485" r:id="rId7"/>
    <p:sldId id="484" r:id="rId8"/>
    <p:sldId id="476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4BE188-FDA8-7E4E-AB6C-B3D238079096}">
          <p14:sldIdLst>
            <p14:sldId id="473"/>
            <p14:sldId id="486"/>
            <p14:sldId id="485"/>
            <p14:sldId id="484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est, Guillaume G [NC]" initials="C[" lastIdx="2" clrIdx="0">
    <p:extLst>
      <p:ext uri="{19B8F6BF-5375-455C-9EA6-DF929625EA0E}">
        <p15:presenceInfo xmlns:p15="http://schemas.microsoft.com/office/powerpoint/2012/main" userId="S::guillaume.charest@hrsdc-rhdcc.gc.ca::4b3734fa-bb04-4ad1-b14e-faee22dc3f6b" providerId="AD"/>
      </p:ext>
    </p:extLst>
  </p:cmAuthor>
  <p:cmAuthor id="2" name="Rémy" initials="R" lastIdx="8" clrIdx="1">
    <p:extLst>
      <p:ext uri="{19B8F6BF-5375-455C-9EA6-DF929625EA0E}">
        <p15:presenceInfo xmlns:p15="http://schemas.microsoft.com/office/powerpoint/2012/main" userId="Rémy" providerId="None"/>
      </p:ext>
    </p:extLst>
  </p:cmAuthor>
  <p:cmAuthor id="3" name="Bernard, Rémy RB [NC]" initials="BRR[" lastIdx="1" clrIdx="2">
    <p:extLst>
      <p:ext uri="{19B8F6BF-5375-455C-9EA6-DF929625EA0E}">
        <p15:presenceInfo xmlns:p15="http://schemas.microsoft.com/office/powerpoint/2012/main" userId="S-1-5-21-2836628367-1582996139-4062659285-5447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17375E"/>
    <a:srgbClr val="F69240"/>
    <a:srgbClr val="5383BE"/>
    <a:srgbClr val="FFFFF3"/>
    <a:srgbClr val="FFFFAB"/>
    <a:srgbClr val="FFFF75"/>
    <a:srgbClr val="D0D8E8"/>
    <a:srgbClr val="E9EDF4"/>
    <a:srgbClr val="E7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EE483-3491-8172-E57F-04B591463417}" v="3" dt="2022-05-13T15:47:41.505"/>
    <p1510:client id="{7765A4F2-EDA6-2064-2423-F096BC8E725A}" v="19" dt="2022-05-13T14:52:16.035"/>
    <p1510:client id="{7D6A7C08-1C04-491B-9868-E790358C5642}" v="2" dt="2021-11-10T21:26:42.518"/>
    <p1510:client id="{E1805A1C-0F08-907F-8BBE-C48C452D2ABD}" v="4" dt="2022-01-25T17:53:01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0" autoAdjust="0"/>
    <p:restoredTop sz="93450" autoAdjust="0"/>
  </p:normalViewPr>
  <p:slideViewPr>
    <p:cSldViewPr snapToGrid="0">
      <p:cViewPr>
        <p:scale>
          <a:sx n="75" d="100"/>
          <a:sy n="75" d="100"/>
        </p:scale>
        <p:origin x="1090" y="134"/>
      </p:cViewPr>
      <p:guideLst>
        <p:guide orient="horz" pos="2155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y" userId="e4ac60d0-478e-414d-9b14-86268c6f9b7c" providerId="ADAL" clId="{2037635C-167F-4243-A753-6638D5FFCDA7}"/>
    <pc:docChg chg="undo redo custSel addSld delSld modSld sldOrd modSection">
      <pc:chgData name="Rémy" userId="e4ac60d0-478e-414d-9b14-86268c6f9b7c" providerId="ADAL" clId="{2037635C-167F-4243-A753-6638D5FFCDA7}" dt="2021-09-09T18:07:14.877" v="13559" actId="20577"/>
      <pc:docMkLst>
        <pc:docMk/>
      </pc:docMkLst>
      <pc:sldChg chg="delSp modSp del mod">
        <pc:chgData name="Rémy" userId="e4ac60d0-478e-414d-9b14-86268c6f9b7c" providerId="ADAL" clId="{2037635C-167F-4243-A753-6638D5FFCDA7}" dt="2021-08-23T01:58:29.340" v="8717" actId="478"/>
        <pc:sldMkLst>
          <pc:docMk/>
          <pc:sldMk cId="2284796446" sldId="256"/>
        </pc:sldMkLst>
        <pc:spChg chg="mod">
          <ac:chgData name="Rémy" userId="e4ac60d0-478e-414d-9b14-86268c6f9b7c" providerId="ADAL" clId="{2037635C-167F-4243-A753-6638D5FFCDA7}" dt="2021-08-23T00:22:59.515" v="7146" actId="6549"/>
          <ac:spMkLst>
            <pc:docMk/>
            <pc:sldMk cId="2284796446" sldId="256"/>
            <ac:spMk id="5" creationId="{00000000-0000-0000-0000-000000000000}"/>
          </ac:spMkLst>
        </pc:spChg>
        <pc:spChg chg="del">
          <ac:chgData name="Rémy" userId="e4ac60d0-478e-414d-9b14-86268c6f9b7c" providerId="ADAL" clId="{2037635C-167F-4243-A753-6638D5FFCDA7}" dt="2021-08-23T01:58:29.340" v="8717" actId="478"/>
          <ac:spMkLst>
            <pc:docMk/>
            <pc:sldMk cId="2284796446" sldId="256"/>
            <ac:spMk id="7" creationId="{07E55B90-7671-4923-8EF7-B8F1BD5C0D59}"/>
          </ac:spMkLst>
        </pc:spChg>
      </pc:sldChg>
      <pc:sldChg chg="modSp mod ord">
        <pc:chgData name="Rémy" userId="e4ac60d0-478e-414d-9b14-86268c6f9b7c" providerId="ADAL" clId="{2037635C-167F-4243-A753-6638D5FFCDA7}" dt="2021-08-23T02:20:00.379" v="9488" actId="688"/>
        <pc:sldMkLst>
          <pc:docMk/>
          <pc:sldMk cId="3266796539" sldId="371"/>
        </pc:sldMkLst>
        <pc:spChg chg="mod">
          <ac:chgData name="Rémy" userId="e4ac60d0-478e-414d-9b14-86268c6f9b7c" providerId="ADAL" clId="{2037635C-167F-4243-A753-6638D5FFCDA7}" dt="2021-08-19T20:35:52.938" v="3072" actId="20577"/>
          <ac:spMkLst>
            <pc:docMk/>
            <pc:sldMk cId="3266796539" sldId="371"/>
            <ac:spMk id="41" creationId="{6C6286FF-9190-4087-AAF1-18B333416252}"/>
          </ac:spMkLst>
        </pc:spChg>
        <pc:spChg chg="mod">
          <ac:chgData name="Rémy" userId="e4ac60d0-478e-414d-9b14-86268c6f9b7c" providerId="ADAL" clId="{2037635C-167F-4243-A753-6638D5FFCDA7}" dt="2021-08-23T02:20:00.379" v="9488" actId="688"/>
          <ac:spMkLst>
            <pc:docMk/>
            <pc:sldMk cId="3266796539" sldId="371"/>
            <ac:spMk id="152" creationId="{24A40655-4F14-46B3-8194-4084F6557D94}"/>
          </ac:spMkLst>
        </pc:spChg>
        <pc:grpChg chg="mod">
          <ac:chgData name="Rémy" userId="e4ac60d0-478e-414d-9b14-86268c6f9b7c" providerId="ADAL" clId="{2037635C-167F-4243-A753-6638D5FFCDA7}" dt="2021-08-23T02:19:38.208" v="9477" actId="14100"/>
          <ac:grpSpMkLst>
            <pc:docMk/>
            <pc:sldMk cId="3266796539" sldId="371"/>
            <ac:grpSpMk id="153" creationId="{F32E350C-26D7-4802-81B4-C796435AF765}"/>
          </ac:grpSpMkLst>
        </pc:grpChg>
      </pc:sldChg>
      <pc:sldChg chg="addSp modSp mod modAnim">
        <pc:chgData name="Rémy" userId="e4ac60d0-478e-414d-9b14-86268c6f9b7c" providerId="ADAL" clId="{2037635C-167F-4243-A753-6638D5FFCDA7}" dt="2021-08-23T20:35:04.067" v="11712"/>
        <pc:sldMkLst>
          <pc:docMk/>
          <pc:sldMk cId="1878173980" sldId="382"/>
        </pc:sldMkLst>
        <pc:spChg chg="mod">
          <ac:chgData name="Rémy" userId="e4ac60d0-478e-414d-9b14-86268c6f9b7c" providerId="ADAL" clId="{2037635C-167F-4243-A753-6638D5FFCDA7}" dt="2021-08-23T13:55:39.494" v="10438" actId="1076"/>
          <ac:spMkLst>
            <pc:docMk/>
            <pc:sldMk cId="1878173980" sldId="382"/>
            <ac:spMk id="6" creationId="{6EFA347A-E7F5-42D5-A6D6-5A33BDE5E89F}"/>
          </ac:spMkLst>
        </pc:spChg>
        <pc:spChg chg="mod">
          <ac:chgData name="Rémy" userId="e4ac60d0-478e-414d-9b14-86268c6f9b7c" providerId="ADAL" clId="{2037635C-167F-4243-A753-6638D5FFCDA7}" dt="2021-08-23T20:34:14.492" v="11704" actId="1076"/>
          <ac:spMkLst>
            <pc:docMk/>
            <pc:sldMk cId="1878173980" sldId="382"/>
            <ac:spMk id="8" creationId="{877C006C-B884-4FCA-8454-CFC4E3261A19}"/>
          </ac:spMkLst>
        </pc:spChg>
        <pc:spChg chg="add mod">
          <ac:chgData name="Rémy" userId="e4ac60d0-478e-414d-9b14-86268c6f9b7c" providerId="ADAL" clId="{2037635C-167F-4243-A753-6638D5FFCDA7}" dt="2021-08-23T20:34:17.397" v="11705" actId="1076"/>
          <ac:spMkLst>
            <pc:docMk/>
            <pc:sldMk cId="1878173980" sldId="382"/>
            <ac:spMk id="9" creationId="{C46585A8-D7C6-4012-8794-4130F5B9CF0A}"/>
          </ac:spMkLst>
        </pc:spChg>
        <pc:graphicFrameChg chg="mod modGraphic">
          <ac:chgData name="Rémy" userId="e4ac60d0-478e-414d-9b14-86268c6f9b7c" providerId="ADAL" clId="{2037635C-167F-4243-A753-6638D5FFCDA7}" dt="2021-08-23T20:33:28.976" v="11696"/>
          <ac:graphicFrameMkLst>
            <pc:docMk/>
            <pc:sldMk cId="1878173980" sldId="382"/>
            <ac:graphicFrameMk id="7" creationId="{40777368-8C34-4633-B79D-B8CAFEBFA072}"/>
          </ac:graphicFrameMkLst>
        </pc:graphicFrameChg>
      </pc:sldChg>
      <pc:sldChg chg="modSp mod ord modNotesTx">
        <pc:chgData name="Rémy" userId="e4ac60d0-478e-414d-9b14-86268c6f9b7c" providerId="ADAL" clId="{2037635C-167F-4243-A753-6638D5FFCDA7}" dt="2021-08-23T02:54:15.172" v="10371" actId="20577"/>
        <pc:sldMkLst>
          <pc:docMk/>
          <pc:sldMk cId="3909803536" sldId="387"/>
        </pc:sldMkLst>
        <pc:spChg chg="mod">
          <ac:chgData name="Rémy" userId="e4ac60d0-478e-414d-9b14-86268c6f9b7c" providerId="ADAL" clId="{2037635C-167F-4243-A753-6638D5FFCDA7}" dt="2021-08-23T02:08:28.792" v="9038" actId="6549"/>
          <ac:spMkLst>
            <pc:docMk/>
            <pc:sldMk cId="3909803536" sldId="387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19T21:26:55.015" v="6261" actId="20577"/>
          <ac:spMkLst>
            <pc:docMk/>
            <pc:sldMk cId="3909803536" sldId="387"/>
            <ac:spMk id="8" creationId="{BF6C9426-9A2E-4708-B601-85C0F9B79A12}"/>
          </ac:spMkLst>
        </pc:spChg>
      </pc:sldChg>
      <pc:sldChg chg="modSp mod">
        <pc:chgData name="Rémy" userId="e4ac60d0-478e-414d-9b14-86268c6f9b7c" providerId="ADAL" clId="{2037635C-167F-4243-A753-6638D5FFCDA7}" dt="2021-08-30T13:57:28.309" v="12987" actId="20577"/>
        <pc:sldMkLst>
          <pc:docMk/>
          <pc:sldMk cId="1328812142" sldId="397"/>
        </pc:sldMkLst>
        <pc:spChg chg="mod">
          <ac:chgData name="Rémy" userId="e4ac60d0-478e-414d-9b14-86268c6f9b7c" providerId="ADAL" clId="{2037635C-167F-4243-A753-6638D5FFCDA7}" dt="2021-08-30T13:57:26.152" v="12985" actId="20577"/>
          <ac:spMkLst>
            <pc:docMk/>
            <pc:sldMk cId="1328812142" sldId="397"/>
            <ac:spMk id="9" creationId="{D6C225AF-1E0A-4F6E-A3F6-E602171D5360}"/>
          </ac:spMkLst>
        </pc:spChg>
        <pc:spChg chg="mod">
          <ac:chgData name="Rémy" userId="e4ac60d0-478e-414d-9b14-86268c6f9b7c" providerId="ADAL" clId="{2037635C-167F-4243-A753-6638D5FFCDA7}" dt="2021-08-30T13:57:28.309" v="12987" actId="20577"/>
          <ac:spMkLst>
            <pc:docMk/>
            <pc:sldMk cId="1328812142" sldId="397"/>
            <ac:spMk id="24" creationId="{3D96C797-00F6-4CDD-9904-8E1DCD4C5244}"/>
          </ac:spMkLst>
        </pc:spChg>
        <pc:spChg chg="mod">
          <ac:chgData name="Rémy" userId="e4ac60d0-478e-414d-9b14-86268c6f9b7c" providerId="ADAL" clId="{2037635C-167F-4243-A753-6638D5FFCDA7}" dt="2021-08-19T20:36:21.370" v="3079" actId="20577"/>
          <ac:spMkLst>
            <pc:docMk/>
            <pc:sldMk cId="1328812142" sldId="397"/>
            <ac:spMk id="33" creationId="{56A989D4-C966-450B-937A-651963D85F4F}"/>
          </ac:spMkLst>
        </pc:spChg>
      </pc:sldChg>
      <pc:sldChg chg="addSp delSp modSp mod ord delAnim modAnim modNotesTx">
        <pc:chgData name="Rémy" userId="e4ac60d0-478e-414d-9b14-86268c6f9b7c" providerId="ADAL" clId="{2037635C-167F-4243-A753-6638D5FFCDA7}" dt="2021-09-09T18:05:08.362" v="13389" actId="20577"/>
        <pc:sldMkLst>
          <pc:docMk/>
          <pc:sldMk cId="3692726565" sldId="401"/>
        </pc:sldMkLst>
        <pc:spChg chg="mod">
          <ac:chgData name="Rémy" userId="e4ac60d0-478e-414d-9b14-86268c6f9b7c" providerId="ADAL" clId="{2037635C-167F-4243-A753-6638D5FFCDA7}" dt="2021-08-23T20:53:20.254" v="11744" actId="20577"/>
          <ac:spMkLst>
            <pc:docMk/>
            <pc:sldMk cId="3692726565" sldId="401"/>
            <ac:spMk id="3" creationId="{9B751DB3-B5DA-4ECC-ADFE-A563E30D81A2}"/>
          </ac:spMkLst>
        </pc:spChg>
        <pc:spChg chg="del">
          <ac:chgData name="Rémy" userId="e4ac60d0-478e-414d-9b14-86268c6f9b7c" providerId="ADAL" clId="{2037635C-167F-4243-A753-6638D5FFCDA7}" dt="2021-08-23T19:43:04.046" v="11237" actId="478"/>
          <ac:spMkLst>
            <pc:docMk/>
            <pc:sldMk cId="3692726565" sldId="401"/>
            <ac:spMk id="4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9-09T18:04:41.540" v="13322" actId="478"/>
          <ac:spMkLst>
            <pc:docMk/>
            <pc:sldMk cId="3692726565" sldId="401"/>
            <ac:spMk id="5" creationId="{70C96A28-5D61-4177-AAED-AFB956157E94}"/>
          </ac:spMkLst>
        </pc:spChg>
        <pc:spChg chg="mod">
          <ac:chgData name="Rémy" userId="e4ac60d0-478e-414d-9b14-86268c6f9b7c" providerId="ADAL" clId="{2037635C-167F-4243-A753-6638D5FFCDA7}" dt="2021-08-23T20:12:38.035" v="11674" actId="20577"/>
          <ac:spMkLst>
            <pc:docMk/>
            <pc:sldMk cId="3692726565" sldId="401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9-09T18:04:51.893" v="13324" actId="20577"/>
          <ac:spMkLst>
            <pc:docMk/>
            <pc:sldMk cId="3692726565" sldId="401"/>
            <ac:spMk id="7" creationId="{6EFA347A-E7F5-42D5-A6D6-5A33BDE5E89F}"/>
          </ac:spMkLst>
        </pc:spChg>
        <pc:spChg chg="del">
          <ac:chgData name="Rémy" userId="e4ac60d0-478e-414d-9b14-86268c6f9b7c" providerId="ADAL" clId="{2037635C-167F-4243-A753-6638D5FFCDA7}" dt="2021-08-19T20:34:27.247" v="3050" actId="478"/>
          <ac:spMkLst>
            <pc:docMk/>
            <pc:sldMk cId="3692726565" sldId="401"/>
            <ac:spMk id="8" creationId="{A40C25AD-2041-4EED-88B7-E7A43A45A462}"/>
          </ac:spMkLst>
        </pc:spChg>
        <pc:spChg chg="del mod">
          <ac:chgData name="Rémy" userId="e4ac60d0-478e-414d-9b14-86268c6f9b7c" providerId="ADAL" clId="{2037635C-167F-4243-A753-6638D5FFCDA7}" dt="2021-09-09T18:04:43.045" v="13323" actId="478"/>
          <ac:spMkLst>
            <pc:docMk/>
            <pc:sldMk cId="3692726565" sldId="401"/>
            <ac:spMk id="9" creationId="{A40C25AD-2041-4EED-88B7-E7A43A45A462}"/>
          </ac:spMkLst>
        </pc:spChg>
        <pc:spChg chg="mod">
          <ac:chgData name="Rémy" userId="e4ac60d0-478e-414d-9b14-86268c6f9b7c" providerId="ADAL" clId="{2037635C-167F-4243-A753-6638D5FFCDA7}" dt="2021-09-09T18:05:08.362" v="13389" actId="20577"/>
          <ac:spMkLst>
            <pc:docMk/>
            <pc:sldMk cId="3692726565" sldId="401"/>
            <ac:spMk id="10" creationId="{B1C652FF-8035-471E-A05B-AE1C221C1660}"/>
          </ac:spMkLst>
        </pc:spChg>
        <pc:spChg chg="mod topLvl">
          <ac:chgData name="Rémy" userId="e4ac60d0-478e-414d-9b14-86268c6f9b7c" providerId="ADAL" clId="{2037635C-167F-4243-A753-6638D5FFCDA7}" dt="2021-08-23T19:57:09.641" v="11619" actId="164"/>
          <ac:spMkLst>
            <pc:docMk/>
            <pc:sldMk cId="3692726565" sldId="401"/>
            <ac:spMk id="12" creationId="{E560CC77-65A9-435F-B862-CD531632DE42}"/>
          </ac:spMkLst>
        </pc:spChg>
        <pc:spChg chg="del mod topLvl">
          <ac:chgData name="Rémy" userId="e4ac60d0-478e-414d-9b14-86268c6f9b7c" providerId="ADAL" clId="{2037635C-167F-4243-A753-6638D5FFCDA7}" dt="2021-08-23T19:43:41.123" v="11243" actId="478"/>
          <ac:spMkLst>
            <pc:docMk/>
            <pc:sldMk cId="3692726565" sldId="401"/>
            <ac:spMk id="13" creationId="{0E272A59-A82A-46CF-A5F0-1C84E56186AF}"/>
          </ac:spMkLst>
        </pc:spChg>
        <pc:spChg chg="add mod">
          <ac:chgData name="Rémy" userId="e4ac60d0-478e-414d-9b14-86268c6f9b7c" providerId="ADAL" clId="{2037635C-167F-4243-A753-6638D5FFCDA7}" dt="2021-08-25T18:02:03.065" v="12965" actId="27636"/>
          <ac:spMkLst>
            <pc:docMk/>
            <pc:sldMk cId="3692726565" sldId="401"/>
            <ac:spMk id="13" creationId="{BBA86A5A-D9A0-4993-ADA4-4FCF67886730}"/>
          </ac:spMkLst>
        </pc:spChg>
        <pc:spChg chg="mod topLvl">
          <ac:chgData name="Rémy" userId="e4ac60d0-478e-414d-9b14-86268c6f9b7c" providerId="ADAL" clId="{2037635C-167F-4243-A753-6638D5FFCDA7}" dt="2021-08-25T18:01:40.073" v="12867" actId="1036"/>
          <ac:spMkLst>
            <pc:docMk/>
            <pc:sldMk cId="3692726565" sldId="401"/>
            <ac:spMk id="14" creationId="{31110512-76D2-4DE8-8B61-DC54E8849360}"/>
          </ac:spMkLst>
        </pc:spChg>
        <pc:spChg chg="del mod topLvl">
          <ac:chgData name="Rémy" userId="e4ac60d0-478e-414d-9b14-86268c6f9b7c" providerId="ADAL" clId="{2037635C-167F-4243-A753-6638D5FFCDA7}" dt="2021-08-23T19:43:45.902" v="11244" actId="478"/>
          <ac:spMkLst>
            <pc:docMk/>
            <pc:sldMk cId="3692726565" sldId="401"/>
            <ac:spMk id="15" creationId="{706CD8F5-FD95-496E-83DB-8675301F9F7D}"/>
          </ac:spMkLst>
        </pc:spChg>
        <pc:grpChg chg="add mod">
          <ac:chgData name="Rémy" userId="e4ac60d0-478e-414d-9b14-86268c6f9b7c" providerId="ADAL" clId="{2037635C-167F-4243-A753-6638D5FFCDA7}" dt="2021-08-25T18:01:40.073" v="12867" actId="1036"/>
          <ac:grpSpMkLst>
            <pc:docMk/>
            <pc:sldMk cId="3692726565" sldId="401"/>
            <ac:grpSpMk id="8" creationId="{C562EF97-DE81-4527-8FC4-06FB3BEAD3FC}"/>
          </ac:grpSpMkLst>
        </pc:grpChg>
        <pc:grpChg chg="add del mod">
          <ac:chgData name="Rémy" userId="e4ac60d0-478e-414d-9b14-86268c6f9b7c" providerId="ADAL" clId="{2037635C-167F-4243-A753-6638D5FFCDA7}" dt="2021-08-23T19:43:36.915" v="11241" actId="165"/>
          <ac:grpSpMkLst>
            <pc:docMk/>
            <pc:sldMk cId="3692726565" sldId="401"/>
            <ac:grpSpMk id="11" creationId="{975BB18D-AD55-499D-9387-A03EAEF1BC5D}"/>
          </ac:grpSpMkLst>
        </pc:grpChg>
        <pc:cxnChg chg="mod topLvl">
          <ac:chgData name="Rémy" userId="e4ac60d0-478e-414d-9b14-86268c6f9b7c" providerId="ADAL" clId="{2037635C-167F-4243-A753-6638D5FFCDA7}" dt="2021-08-23T19:57:09.641" v="11619" actId="164"/>
          <ac:cxnSpMkLst>
            <pc:docMk/>
            <pc:sldMk cId="3692726565" sldId="401"/>
            <ac:cxnSpMk id="16" creationId="{32A1F634-F111-448A-811F-E48D73992B00}"/>
          </ac:cxnSpMkLst>
        </pc:cxnChg>
      </pc:sldChg>
      <pc:sldChg chg="addSp delSp modSp mod">
        <pc:chgData name="Rémy" userId="e4ac60d0-478e-414d-9b14-86268c6f9b7c" providerId="ADAL" clId="{2037635C-167F-4243-A753-6638D5FFCDA7}" dt="2021-08-23T02:41:16.881" v="9873" actId="688"/>
        <pc:sldMkLst>
          <pc:docMk/>
          <pc:sldMk cId="731806589" sldId="402"/>
        </pc:sldMkLst>
        <pc:spChg chg="mod">
          <ac:chgData name="Rémy" userId="e4ac60d0-478e-414d-9b14-86268c6f9b7c" providerId="ADAL" clId="{2037635C-167F-4243-A753-6638D5FFCDA7}" dt="2021-08-23T02:16:23.150" v="9434" actId="20577"/>
          <ac:spMkLst>
            <pc:docMk/>
            <pc:sldMk cId="731806589" sldId="402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23T02:41:16.881" v="9873" actId="688"/>
          <ac:spMkLst>
            <pc:docMk/>
            <pc:sldMk cId="731806589" sldId="402"/>
            <ac:spMk id="9" creationId="{00000000-0000-0000-0000-000000000000}"/>
          </ac:spMkLst>
        </pc:spChg>
        <pc:spChg chg="add mod ord">
          <ac:chgData name="Rémy" userId="e4ac60d0-478e-414d-9b14-86268c6f9b7c" providerId="ADAL" clId="{2037635C-167F-4243-A753-6638D5FFCDA7}" dt="2021-08-23T02:18:52.781" v="9462" actId="14100"/>
          <ac:spMkLst>
            <pc:docMk/>
            <pc:sldMk cId="731806589" sldId="402"/>
            <ac:spMk id="10" creationId="{87A0E687-6A7E-416D-9BE6-843FDE47FEF1}"/>
          </ac:spMkLst>
        </pc:spChg>
        <pc:cxnChg chg="add del mod">
          <ac:chgData name="Rémy" userId="e4ac60d0-478e-414d-9b14-86268c6f9b7c" providerId="ADAL" clId="{2037635C-167F-4243-A753-6638D5FFCDA7}" dt="2021-08-23T02:19:02.572" v="9464" actId="478"/>
          <ac:cxnSpMkLst>
            <pc:docMk/>
            <pc:sldMk cId="731806589" sldId="402"/>
            <ac:cxnSpMk id="12" creationId="{F9D3F79F-A0FD-44DD-A744-47F90775E0EB}"/>
          </ac:cxnSpMkLst>
        </pc:cxnChg>
      </pc:sldChg>
      <pc:sldChg chg="del ord modNotesTx">
        <pc:chgData name="Rémy" userId="e4ac60d0-478e-414d-9b14-86268c6f9b7c" providerId="ADAL" clId="{2037635C-167F-4243-A753-6638D5FFCDA7}" dt="2021-08-23T02:12:16.954" v="9315" actId="2696"/>
        <pc:sldMkLst>
          <pc:docMk/>
          <pc:sldMk cId="234365619" sldId="405"/>
        </pc:sldMkLst>
      </pc:sldChg>
      <pc:sldChg chg="delSp modSp mod ord delAnim modAnim">
        <pc:chgData name="Rémy" userId="e4ac60d0-478e-414d-9b14-86268c6f9b7c" providerId="ADAL" clId="{2037635C-167F-4243-A753-6638D5FFCDA7}" dt="2021-08-23T02:38:17.206" v="9721" actId="1036"/>
        <pc:sldMkLst>
          <pc:docMk/>
          <pc:sldMk cId="3836844436" sldId="407"/>
        </pc:sldMkLst>
        <pc:spChg chg="mod">
          <ac:chgData name="Rémy" userId="e4ac60d0-478e-414d-9b14-86268c6f9b7c" providerId="ADAL" clId="{2037635C-167F-4243-A753-6638D5FFCDA7}" dt="2021-08-23T02:37:12.758" v="9681" actId="20577"/>
          <ac:spMkLst>
            <pc:docMk/>
            <pc:sldMk cId="3836844436" sldId="407"/>
            <ac:spMk id="4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5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7" creationId="{F91757C8-6B33-4577-80B6-88867AF67B25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8" creationId="{D62DB9B5-76AA-4CAB-880E-3DAEC1FB5D8B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9" creationId="{BB6090FA-5805-4505-9687-A2494496E25D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0" creationId="{39C3F965-B197-45AF-8F83-035167AFC289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1" creationId="{0D6FE3E2-6407-4729-8FB7-F26B4D829C3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2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3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6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17" creationId="{00000000-0000-0000-0000-000000000000}"/>
          </ac:spMkLst>
        </pc:spChg>
        <pc:spChg chg="del">
          <ac:chgData name="Rémy" userId="e4ac60d0-478e-414d-9b14-86268c6f9b7c" providerId="ADAL" clId="{2037635C-167F-4243-A753-6638D5FFCDA7}" dt="2021-08-19T21:28:55.787" v="6365" actId="478"/>
          <ac:spMkLst>
            <pc:docMk/>
            <pc:sldMk cId="3836844436" sldId="407"/>
            <ac:spMk id="21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3T02:38:17.206" v="9721" actId="1036"/>
          <ac:spMkLst>
            <pc:docMk/>
            <pc:sldMk cId="3836844436" sldId="407"/>
            <ac:spMk id="24" creationId="{00000000-0000-0000-0000-000000000000}"/>
          </ac:spMkLst>
        </pc:sp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3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15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18" creationId="{00000000-0000-0000-0000-000000000000}"/>
          </ac:picMkLst>
        </pc:picChg>
        <pc:picChg chg="mod">
          <ac:chgData name="Rémy" userId="e4ac60d0-478e-414d-9b14-86268c6f9b7c" providerId="ADAL" clId="{2037635C-167F-4243-A753-6638D5FFCDA7}" dt="2021-08-23T02:38:17.206" v="9721" actId="1036"/>
          <ac:picMkLst>
            <pc:docMk/>
            <pc:sldMk cId="3836844436" sldId="407"/>
            <ac:picMk id="23" creationId="{00000000-0000-0000-0000-000000000000}"/>
          </ac:picMkLst>
        </pc:picChg>
      </pc:sldChg>
      <pc:sldChg chg="ord">
        <pc:chgData name="Rémy" userId="e4ac60d0-478e-414d-9b14-86268c6f9b7c" providerId="ADAL" clId="{2037635C-167F-4243-A753-6638D5FFCDA7}" dt="2021-08-19T20:33:20.728" v="3039"/>
        <pc:sldMkLst>
          <pc:docMk/>
          <pc:sldMk cId="2291309798" sldId="409"/>
        </pc:sldMkLst>
      </pc:sldChg>
      <pc:sldChg chg="modSp mod ord">
        <pc:chgData name="Rémy" userId="e4ac60d0-478e-414d-9b14-86268c6f9b7c" providerId="ADAL" clId="{2037635C-167F-4243-A753-6638D5FFCDA7}" dt="2021-08-19T21:29:57.368" v="6401" actId="6549"/>
        <pc:sldMkLst>
          <pc:docMk/>
          <pc:sldMk cId="1418907656" sldId="410"/>
        </pc:sldMkLst>
        <pc:spChg chg="mod">
          <ac:chgData name="Rémy" userId="e4ac60d0-478e-414d-9b14-86268c6f9b7c" providerId="ADAL" clId="{2037635C-167F-4243-A753-6638D5FFCDA7}" dt="2021-08-19T21:29:57.368" v="6401" actId="6549"/>
          <ac:spMkLst>
            <pc:docMk/>
            <pc:sldMk cId="1418907656" sldId="410"/>
            <ac:spMk id="6" creationId="{B0144586-27C1-4D00-AA13-4130F009B6D5}"/>
          </ac:spMkLst>
        </pc:spChg>
      </pc:sldChg>
      <pc:sldChg chg="modSp del mod modNotesTx">
        <pc:chgData name="Rémy" userId="e4ac60d0-478e-414d-9b14-86268c6f9b7c" providerId="ADAL" clId="{2037635C-167F-4243-A753-6638D5FFCDA7}" dt="2021-08-23T00:25:44.386" v="7262" actId="2696"/>
        <pc:sldMkLst>
          <pc:docMk/>
          <pc:sldMk cId="2443426380" sldId="411"/>
        </pc:sldMkLst>
        <pc:spChg chg="mod">
          <ac:chgData name="Rémy" userId="e4ac60d0-478e-414d-9b14-86268c6f9b7c" providerId="ADAL" clId="{2037635C-167F-4243-A753-6638D5FFCDA7}" dt="2021-08-19T20:26:31.086" v="2864" actId="20577"/>
          <ac:spMkLst>
            <pc:docMk/>
            <pc:sldMk cId="2443426380" sldId="411"/>
            <ac:spMk id="7" creationId="{B41857C5-A033-4FDD-A01B-4C2DF5F405DC}"/>
          </ac:spMkLst>
        </pc:spChg>
        <pc:spChg chg="mod">
          <ac:chgData name="Rémy" userId="e4ac60d0-478e-414d-9b14-86268c6f9b7c" providerId="ADAL" clId="{2037635C-167F-4243-A753-6638D5FFCDA7}" dt="2021-08-19T17:25:44.230" v="1001" actId="14100"/>
          <ac:spMkLst>
            <pc:docMk/>
            <pc:sldMk cId="2443426380" sldId="411"/>
            <ac:spMk id="9" creationId="{92F77593-AEED-4D5E-B251-9D8570C3411C}"/>
          </ac:spMkLst>
        </pc:spChg>
        <pc:spChg chg="mod">
          <ac:chgData name="Rémy" userId="e4ac60d0-478e-414d-9b14-86268c6f9b7c" providerId="ADAL" clId="{2037635C-167F-4243-A753-6638D5FFCDA7}" dt="2021-08-19T17:25:44.230" v="1001" actId="14100"/>
          <ac:spMkLst>
            <pc:docMk/>
            <pc:sldMk cId="2443426380" sldId="411"/>
            <ac:spMk id="11" creationId="{4F9A28BD-D352-48CD-88B9-5FF1985DF6E3}"/>
          </ac:spMkLst>
        </pc:spChg>
        <pc:spChg chg="mod">
          <ac:chgData name="Rémy" userId="e4ac60d0-478e-414d-9b14-86268c6f9b7c" providerId="ADAL" clId="{2037635C-167F-4243-A753-6638D5FFCDA7}" dt="2021-08-19T20:26:40.652" v="2886" actId="20577"/>
          <ac:spMkLst>
            <pc:docMk/>
            <pc:sldMk cId="2443426380" sldId="411"/>
            <ac:spMk id="12" creationId="{7AE4348D-3A1D-4E02-BB26-FC3A6C680F5F}"/>
          </ac:spMkLst>
        </pc:spChg>
        <pc:graphicFrameChg chg="mod modGraphic">
          <ac:chgData name="Rémy" userId="e4ac60d0-478e-414d-9b14-86268c6f9b7c" providerId="ADAL" clId="{2037635C-167F-4243-A753-6638D5FFCDA7}" dt="2021-08-20T15:08:05.157" v="7113" actId="20577"/>
          <ac:graphicFrameMkLst>
            <pc:docMk/>
            <pc:sldMk cId="2443426380" sldId="411"/>
            <ac:graphicFrameMk id="5" creationId="{8B9D07EF-4435-441E-BC4F-0B0C00006F00}"/>
          </ac:graphicFrameMkLst>
        </pc:graphicFrameChg>
      </pc:sldChg>
      <pc:sldChg chg="modSp mod ord">
        <pc:chgData name="Rémy" userId="e4ac60d0-478e-414d-9b14-86268c6f9b7c" providerId="ADAL" clId="{2037635C-167F-4243-A753-6638D5FFCDA7}" dt="2021-08-23T02:13:40.135" v="9333" actId="20577"/>
        <pc:sldMkLst>
          <pc:docMk/>
          <pc:sldMk cId="985678650" sldId="412"/>
        </pc:sldMkLst>
        <pc:spChg chg="mod">
          <ac:chgData name="Rémy" userId="e4ac60d0-478e-414d-9b14-86268c6f9b7c" providerId="ADAL" clId="{2037635C-167F-4243-A753-6638D5FFCDA7}" dt="2021-08-23T02:13:40.135" v="9333" actId="20577"/>
          <ac:spMkLst>
            <pc:docMk/>
            <pc:sldMk cId="985678650" sldId="412"/>
            <ac:spMk id="33" creationId="{56A989D4-C966-450B-937A-651963D85F4F}"/>
          </ac:spMkLst>
        </pc:spChg>
      </pc:sldChg>
      <pc:sldChg chg="modSp mod">
        <pc:chgData name="Rémy" userId="e4ac60d0-478e-414d-9b14-86268c6f9b7c" providerId="ADAL" clId="{2037635C-167F-4243-A753-6638D5FFCDA7}" dt="2021-08-23T02:39:10.852" v="9726" actId="113"/>
        <pc:sldMkLst>
          <pc:docMk/>
          <pc:sldMk cId="782537722" sldId="413"/>
        </pc:sldMkLst>
        <pc:spChg chg="mod">
          <ac:chgData name="Rémy" userId="e4ac60d0-478e-414d-9b14-86268c6f9b7c" providerId="ADAL" clId="{2037635C-167F-4243-A753-6638D5FFCDA7}" dt="2021-08-19T20:35:48.494" v="3069" actId="20577"/>
          <ac:spMkLst>
            <pc:docMk/>
            <pc:sldMk cId="782537722" sldId="413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23T02:39:10.852" v="9726" actId="113"/>
          <ac:spMkLst>
            <pc:docMk/>
            <pc:sldMk cId="782537722" sldId="413"/>
            <ac:spMk id="8" creationId="{00000000-0000-0000-0000-000000000000}"/>
          </ac:spMkLst>
        </pc:spChg>
      </pc:sldChg>
      <pc:sldChg chg="addSp delSp modSp mod ord modAnim modNotesTx">
        <pc:chgData name="Rémy" userId="e4ac60d0-478e-414d-9b14-86268c6f9b7c" providerId="ADAL" clId="{2037635C-167F-4243-A753-6638D5FFCDA7}" dt="2021-09-07T18:08:18.440" v="13299" actId="1036"/>
        <pc:sldMkLst>
          <pc:docMk/>
          <pc:sldMk cId="2144102387" sldId="418"/>
        </pc:sldMkLst>
        <pc:spChg chg="add del mod">
          <ac:chgData name="Rémy" userId="e4ac60d0-478e-414d-9b14-86268c6f9b7c" providerId="ADAL" clId="{2037635C-167F-4243-A753-6638D5FFCDA7}" dt="2021-08-19T21:25:18.559" v="6208" actId="478"/>
          <ac:spMkLst>
            <pc:docMk/>
            <pc:sldMk cId="2144102387" sldId="418"/>
            <ac:spMk id="3" creationId="{B148D30A-D8F0-419F-A5F7-4C1580E70F12}"/>
          </ac:spMkLst>
        </pc:spChg>
        <pc:spChg chg="mod">
          <ac:chgData name="Rémy" userId="e4ac60d0-478e-414d-9b14-86268c6f9b7c" providerId="ADAL" clId="{2037635C-167F-4243-A753-6638D5FFCDA7}" dt="2021-08-23T01:53:28.759" v="8639" actId="113"/>
          <ac:spMkLst>
            <pc:docMk/>
            <pc:sldMk cId="2144102387" sldId="418"/>
            <ac:spMk id="5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8-23T01:41:46.309" v="8244" actId="478"/>
          <ac:spMkLst>
            <pc:docMk/>
            <pc:sldMk cId="2144102387" sldId="418"/>
            <ac:spMk id="6" creationId="{EB3F09B3-BC23-4FDE-8491-07F1369C6F80}"/>
          </ac:spMkLst>
        </pc:spChg>
        <pc:spChg chg="mod topLvl">
          <ac:chgData name="Rémy" userId="e4ac60d0-478e-414d-9b14-86268c6f9b7c" providerId="ADAL" clId="{2037635C-167F-4243-A753-6638D5FFCDA7}" dt="2021-09-07T18:07:44.168" v="13268" actId="1035"/>
          <ac:spMkLst>
            <pc:docMk/>
            <pc:sldMk cId="2144102387" sldId="418"/>
            <ac:spMk id="7" creationId="{00000000-0000-0000-0000-000000000000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9" creationId="{00000000-0000-0000-0000-000000000000}"/>
          </ac:spMkLst>
        </pc:spChg>
        <pc:spChg chg="mod topLvl">
          <ac:chgData name="Rémy" userId="e4ac60d0-478e-414d-9b14-86268c6f9b7c" providerId="ADAL" clId="{2037635C-167F-4243-A753-6638D5FFCDA7}" dt="2021-08-23T15:53:13.007" v="10882" actId="164"/>
          <ac:spMkLst>
            <pc:docMk/>
            <pc:sldMk cId="2144102387" sldId="418"/>
            <ac:spMk id="10" creationId="{00000000-0000-0000-0000-000000000000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13" creationId="{00000000-0000-0000-0000-000000000000}"/>
          </ac:spMkLst>
        </pc:spChg>
        <pc:spChg chg="del mod">
          <ac:chgData name="Rémy" userId="e4ac60d0-478e-414d-9b14-86268c6f9b7c" providerId="ADAL" clId="{2037635C-167F-4243-A753-6638D5FFCDA7}" dt="2021-08-23T01:41:52.486" v="8246" actId="478"/>
          <ac:spMkLst>
            <pc:docMk/>
            <pc:sldMk cId="2144102387" sldId="418"/>
            <ac:spMk id="14" creationId="{EF5F3F76-DE19-4D59-B4D8-C89B89E0EFF5}"/>
          </ac:spMkLst>
        </pc:spChg>
        <pc:spChg chg="del mod">
          <ac:chgData name="Rémy" userId="e4ac60d0-478e-414d-9b14-86268c6f9b7c" providerId="ADAL" clId="{2037635C-167F-4243-A753-6638D5FFCDA7}" dt="2021-08-19T21:05:32.698" v="5172" actId="478"/>
          <ac:spMkLst>
            <pc:docMk/>
            <pc:sldMk cId="2144102387" sldId="418"/>
            <ac:spMk id="15" creationId="{B37A89E2-A50F-4189-B58D-1A7848A43116}"/>
          </ac:spMkLst>
        </pc:spChg>
        <pc:spChg chg="del">
          <ac:chgData name="Rémy" userId="e4ac60d0-478e-414d-9b14-86268c6f9b7c" providerId="ADAL" clId="{2037635C-167F-4243-A753-6638D5FFCDA7}" dt="2021-08-23T01:48:42.764" v="8503" actId="478"/>
          <ac:spMkLst>
            <pc:docMk/>
            <pc:sldMk cId="2144102387" sldId="418"/>
            <ac:spMk id="16" creationId="{0298361C-325E-4138-91DC-6EE30BE97E42}"/>
          </ac:spMkLst>
        </pc:spChg>
        <pc:spChg chg="mod ord topLvl">
          <ac:chgData name="Rémy" userId="e4ac60d0-478e-414d-9b14-86268c6f9b7c" providerId="ADAL" clId="{2037635C-167F-4243-A753-6638D5FFCDA7}" dt="2021-09-07T18:08:18.440" v="13299" actId="1036"/>
          <ac:spMkLst>
            <pc:docMk/>
            <pc:sldMk cId="2144102387" sldId="418"/>
            <ac:spMk id="18" creationId="{C22EDB46-1163-47D4-AC57-AA805877A574}"/>
          </ac:spMkLst>
        </pc:spChg>
        <pc:spChg chg="mod ord topLvl">
          <ac:chgData name="Rémy" userId="e4ac60d0-478e-414d-9b14-86268c6f9b7c" providerId="ADAL" clId="{2037635C-167F-4243-A753-6638D5FFCDA7}" dt="2021-08-23T15:53:26.073" v="10884" actId="164"/>
          <ac:spMkLst>
            <pc:docMk/>
            <pc:sldMk cId="2144102387" sldId="418"/>
            <ac:spMk id="19" creationId="{BF9C6B65-515E-4A2D-8CFE-F775911BAEFF}"/>
          </ac:spMkLst>
        </pc:spChg>
        <pc:spChg chg="mod topLvl">
          <ac:chgData name="Rémy" userId="e4ac60d0-478e-414d-9b14-86268c6f9b7c" providerId="ADAL" clId="{2037635C-167F-4243-A753-6638D5FFCDA7}" dt="2021-08-23T15:53:13.007" v="10882" actId="164"/>
          <ac:spMkLst>
            <pc:docMk/>
            <pc:sldMk cId="2144102387" sldId="418"/>
            <ac:spMk id="20" creationId="{4D8ECCF0-E72B-43C2-9B1D-89EF06439159}"/>
          </ac:spMkLst>
        </pc:spChg>
        <pc:spChg chg="mod topLvl">
          <ac:chgData name="Rémy" userId="e4ac60d0-478e-414d-9b14-86268c6f9b7c" providerId="ADAL" clId="{2037635C-167F-4243-A753-6638D5FFCDA7}" dt="2021-09-07T18:08:04.094" v="13293" actId="404"/>
          <ac:spMkLst>
            <pc:docMk/>
            <pc:sldMk cId="2144102387" sldId="418"/>
            <ac:spMk id="22" creationId="{5CBE6830-011C-4FD1-939B-ECF2DAFD5537}"/>
          </ac:spMkLst>
        </pc:spChg>
        <pc:spChg chg="mod topLvl">
          <ac:chgData name="Rémy" userId="e4ac60d0-478e-414d-9b14-86268c6f9b7c" providerId="ADAL" clId="{2037635C-167F-4243-A753-6638D5FFCDA7}" dt="2021-08-23T20:05:52.451" v="11662" actId="1036"/>
          <ac:spMkLst>
            <pc:docMk/>
            <pc:sldMk cId="2144102387" sldId="418"/>
            <ac:spMk id="23" creationId="{95A27F83-8802-49E2-8AF6-6B297C85EB87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4" creationId="{9004B42D-6B6A-464F-B36E-68C9284E9281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6" creationId="{B20027CD-6025-4FF4-A6F3-52B7B415CFCB}"/>
          </ac:spMkLst>
        </pc:spChg>
        <pc:spChg chg="mod topLvl">
          <ac:chgData name="Rémy" userId="e4ac60d0-478e-414d-9b14-86268c6f9b7c" providerId="ADAL" clId="{2037635C-167F-4243-A753-6638D5FFCDA7}" dt="2021-08-23T15:53:19.310" v="10883" actId="164"/>
          <ac:spMkLst>
            <pc:docMk/>
            <pc:sldMk cId="2144102387" sldId="418"/>
            <ac:spMk id="27" creationId="{A8C4EFDE-6F9A-4935-BB0D-45400AE3C5A3}"/>
          </ac:spMkLst>
        </pc:spChg>
        <pc:spChg chg="mod">
          <ac:chgData name="Rémy" userId="e4ac60d0-478e-414d-9b14-86268c6f9b7c" providerId="ADAL" clId="{2037635C-167F-4243-A753-6638D5FFCDA7}" dt="2021-08-25T16:07:18.923" v="12832" actId="20577"/>
          <ac:spMkLst>
            <pc:docMk/>
            <pc:sldMk cId="2144102387" sldId="418"/>
            <ac:spMk id="28" creationId="{119A1AD3-BBA9-4A26-A1E0-363282A8A656}"/>
          </ac:spMkLst>
        </pc:spChg>
        <pc:spChg chg="add del mod">
          <ac:chgData name="Rémy" userId="e4ac60d0-478e-414d-9b14-86268c6f9b7c" providerId="ADAL" clId="{2037635C-167F-4243-A753-6638D5FFCDA7}" dt="2021-08-23T01:41:07.194" v="8206" actId="478"/>
          <ac:spMkLst>
            <pc:docMk/>
            <pc:sldMk cId="2144102387" sldId="418"/>
            <ac:spMk id="29" creationId="{12950782-96B3-4336-B572-AA9F172884C5}"/>
          </ac:spMkLst>
        </pc:spChg>
        <pc:spChg chg="add mod">
          <ac:chgData name="Rémy" userId="e4ac60d0-478e-414d-9b14-86268c6f9b7c" providerId="ADAL" clId="{2037635C-167F-4243-A753-6638D5FFCDA7}" dt="2021-08-23T15:49:52.121" v="10812" actId="113"/>
          <ac:spMkLst>
            <pc:docMk/>
            <pc:sldMk cId="2144102387" sldId="418"/>
            <ac:spMk id="29" creationId="{8B78CF5C-7895-4B04-A30B-B4790108DC04}"/>
          </ac:spMkLst>
        </pc:spChg>
        <pc:spChg chg="add mod">
          <ac:chgData name="Rémy" userId="e4ac60d0-478e-414d-9b14-86268c6f9b7c" providerId="ADAL" clId="{2037635C-167F-4243-A753-6638D5FFCDA7}" dt="2021-08-25T16:07:04.650" v="12800" actId="14100"/>
          <ac:spMkLst>
            <pc:docMk/>
            <pc:sldMk cId="2144102387" sldId="418"/>
            <ac:spMk id="30" creationId="{53F73A08-082E-47BC-B741-F399DBEBD4EB}"/>
          </ac:spMkLst>
        </pc:spChg>
        <pc:spChg chg="add del mod">
          <ac:chgData name="Rémy" userId="e4ac60d0-478e-414d-9b14-86268c6f9b7c" providerId="ADAL" clId="{2037635C-167F-4243-A753-6638D5FFCDA7}" dt="2021-08-19T21:16:17.190" v="5225"/>
          <ac:spMkLst>
            <pc:docMk/>
            <pc:sldMk cId="2144102387" sldId="418"/>
            <ac:spMk id="31" creationId="{520634E0-CB20-47CA-8BBF-7DAEF3C94917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1" creationId="{7978B5C0-5F6B-4D7E-9596-1C44D93963D4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2" creationId="{D2AD11D4-0C78-41B5-B009-853D9FEEA90E}"/>
          </ac:spMkLst>
        </pc:spChg>
        <pc:spChg chg="mod">
          <ac:chgData name="Rémy" userId="e4ac60d0-478e-414d-9b14-86268c6f9b7c" providerId="ADAL" clId="{2037635C-167F-4243-A753-6638D5FFCDA7}" dt="2021-08-23T01:42:33.094" v="8358" actId="404"/>
          <ac:spMkLst>
            <pc:docMk/>
            <pc:sldMk cId="2144102387" sldId="418"/>
            <ac:spMk id="33" creationId="{56A989D4-C966-450B-937A-651963D85F4F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5" creationId="{41CB4669-D29F-488C-93DD-2734BF9B22F1}"/>
          </ac:spMkLst>
        </pc:spChg>
        <pc:spChg chg="add mod topLvl">
          <ac:chgData name="Rémy" userId="e4ac60d0-478e-414d-9b14-86268c6f9b7c" providerId="ADAL" clId="{2037635C-167F-4243-A753-6638D5FFCDA7}" dt="2021-08-23T15:53:05.967" v="10881" actId="164"/>
          <ac:spMkLst>
            <pc:docMk/>
            <pc:sldMk cId="2144102387" sldId="418"/>
            <ac:spMk id="36" creationId="{AAD0868D-FF60-443D-B353-2FC7F77B3E71}"/>
          </ac:spMkLst>
        </pc:spChg>
        <pc:grpChg chg="add del mod">
          <ac:chgData name="Rémy" userId="e4ac60d0-478e-414d-9b14-86268c6f9b7c" providerId="ADAL" clId="{2037635C-167F-4243-A753-6638D5FFCDA7}" dt="2021-08-23T02:45:28.285" v="9910" actId="165"/>
          <ac:grpSpMkLst>
            <pc:docMk/>
            <pc:sldMk cId="2144102387" sldId="418"/>
            <ac:grpSpMk id="3" creationId="{B9994D7D-848A-4360-883E-C65760F5C44B}"/>
          </ac:grpSpMkLst>
        </pc:grpChg>
        <pc:grpChg chg="add del mod">
          <ac:chgData name="Rémy" userId="e4ac60d0-478e-414d-9b14-86268c6f9b7c" providerId="ADAL" clId="{2037635C-167F-4243-A753-6638D5FFCDA7}" dt="2021-08-23T02:45:33.528" v="9911" actId="165"/>
          <ac:grpSpMkLst>
            <pc:docMk/>
            <pc:sldMk cId="2144102387" sldId="418"/>
            <ac:grpSpMk id="4" creationId="{AA14074B-BC29-4692-8DA7-F0D5F939B9A4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6" creationId="{FCF56D9D-B216-4C78-BE37-EB27730512F1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8" creationId="{00BCC658-BE1C-4AB2-BE53-13DC02AD8CC9}"/>
          </ac:grpSpMkLst>
        </pc:grpChg>
        <pc:grpChg chg="add del mod">
          <ac:chgData name="Rémy" userId="e4ac60d0-478e-414d-9b14-86268c6f9b7c" providerId="ADAL" clId="{2037635C-167F-4243-A753-6638D5FFCDA7}" dt="2021-08-23T02:45:37.383" v="9912" actId="165"/>
          <ac:grpSpMkLst>
            <pc:docMk/>
            <pc:sldMk cId="2144102387" sldId="418"/>
            <ac:grpSpMk id="8" creationId="{B8B32D99-B757-4023-8EE3-1A88534A44D7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11" creationId="{1A0493AD-6B94-4F78-9935-D6B5B0C351F3}"/>
          </ac:grpSpMkLst>
        </pc:grpChg>
        <pc:grpChg chg="add del mod">
          <ac:chgData name="Rémy" userId="e4ac60d0-478e-414d-9b14-86268c6f9b7c" providerId="ADAL" clId="{2037635C-167F-4243-A753-6638D5FFCDA7}" dt="2021-08-23T02:45:41.015" v="9913" actId="165"/>
          <ac:grpSpMkLst>
            <pc:docMk/>
            <pc:sldMk cId="2144102387" sldId="418"/>
            <ac:grpSpMk id="11" creationId="{A08B61D7-9079-42C4-BE3E-7E120C95240C}"/>
          </ac:grpSpMkLst>
        </pc:grpChg>
        <pc:grpChg chg="add del mod">
          <ac:chgData name="Rémy" userId="e4ac60d0-478e-414d-9b14-86268c6f9b7c" providerId="ADAL" clId="{2037635C-167F-4243-A753-6638D5FFCDA7}" dt="2021-08-23T15:50:47.236" v="10822" actId="165"/>
          <ac:grpSpMkLst>
            <pc:docMk/>
            <pc:sldMk cId="2144102387" sldId="418"/>
            <ac:grpSpMk id="14" creationId="{A09A3FEB-1103-49C3-9260-45F43BEC99DB}"/>
          </ac:grpSpMkLst>
        </pc:grpChg>
        <pc:grpChg chg="add del mod">
          <ac:chgData name="Rémy" userId="e4ac60d0-478e-414d-9b14-86268c6f9b7c" providerId="ADAL" clId="{2037635C-167F-4243-A753-6638D5FFCDA7}" dt="2021-08-23T15:52:51.631" v="10868" actId="165"/>
          <ac:grpSpMkLst>
            <pc:docMk/>
            <pc:sldMk cId="2144102387" sldId="418"/>
            <ac:grpSpMk id="15" creationId="{60C38D3E-1BB8-400E-94B1-E918417BCA1F}"/>
          </ac:grpSpMkLst>
        </pc:grpChg>
        <pc:grpChg chg="add mod">
          <ac:chgData name="Rémy" userId="e4ac60d0-478e-414d-9b14-86268c6f9b7c" providerId="ADAL" clId="{2037635C-167F-4243-A753-6638D5FFCDA7}" dt="2021-08-23T15:53:05.967" v="10881" actId="164"/>
          <ac:grpSpMkLst>
            <pc:docMk/>
            <pc:sldMk cId="2144102387" sldId="418"/>
            <ac:grpSpMk id="16" creationId="{6386C6B1-2582-44F6-85DE-2FFA9CD1F853}"/>
          </ac:grpSpMkLst>
        </pc:grpChg>
        <pc:grpChg chg="add mod">
          <ac:chgData name="Rémy" userId="e4ac60d0-478e-414d-9b14-86268c6f9b7c" providerId="ADAL" clId="{2037635C-167F-4243-A753-6638D5FFCDA7}" dt="2021-08-23T17:30:26.143" v="11111" actId="1076"/>
          <ac:grpSpMkLst>
            <pc:docMk/>
            <pc:sldMk cId="2144102387" sldId="418"/>
            <ac:grpSpMk id="17" creationId="{C22BEF0C-80AF-4D9D-99A6-D2C484B1A347}"/>
          </ac:grpSpMkLst>
        </pc:grpChg>
        <pc:grpChg chg="add mod">
          <ac:chgData name="Rémy" userId="e4ac60d0-478e-414d-9b14-86268c6f9b7c" providerId="ADAL" clId="{2037635C-167F-4243-A753-6638D5FFCDA7}" dt="2021-08-23T15:53:19.310" v="10883" actId="164"/>
          <ac:grpSpMkLst>
            <pc:docMk/>
            <pc:sldMk cId="2144102387" sldId="418"/>
            <ac:grpSpMk id="37" creationId="{9B562D28-A454-40A4-996B-C0AD4D5073FB}"/>
          </ac:grpSpMkLst>
        </pc:grpChg>
        <pc:grpChg chg="add mod">
          <ac:chgData name="Rémy" userId="e4ac60d0-478e-414d-9b14-86268c6f9b7c" providerId="ADAL" clId="{2037635C-167F-4243-A753-6638D5FFCDA7}" dt="2021-08-23T15:53:26.073" v="10884" actId="164"/>
          <ac:grpSpMkLst>
            <pc:docMk/>
            <pc:sldMk cId="2144102387" sldId="418"/>
            <ac:grpSpMk id="38" creationId="{519CB5CD-FBE9-47D1-8009-532ABEF1C64E}"/>
          </ac:grpSpMkLst>
        </pc:grpChg>
        <pc:cxnChg chg="add del mod">
          <ac:chgData name="Rémy" userId="e4ac60d0-478e-414d-9b14-86268c6f9b7c" providerId="ADAL" clId="{2037635C-167F-4243-A753-6638D5FFCDA7}" dt="2021-08-23T15:46:37.385" v="10649" actId="478"/>
          <ac:cxnSpMkLst>
            <pc:docMk/>
            <pc:sldMk cId="2144102387" sldId="418"/>
            <ac:cxnSpMk id="4" creationId="{78A9746E-FC80-4E60-B740-8B2884F398CE}"/>
          </ac:cxnSpMkLst>
        </pc:cxnChg>
        <pc:cxnChg chg="mod topLvl">
          <ac:chgData name="Rémy" userId="e4ac60d0-478e-414d-9b14-86268c6f9b7c" providerId="ADAL" clId="{2037635C-167F-4243-A753-6638D5FFCDA7}" dt="2021-08-23T15:53:13.007" v="10882" actId="164"/>
          <ac:cxnSpMkLst>
            <pc:docMk/>
            <pc:sldMk cId="2144102387" sldId="418"/>
            <ac:cxnSpMk id="12" creationId="{A2F457C0-3A5E-4486-92F6-174D694840A6}"/>
          </ac:cxnSpMkLst>
        </pc:cxnChg>
        <pc:cxnChg chg="mod ord topLvl">
          <ac:chgData name="Rémy" userId="e4ac60d0-478e-414d-9b14-86268c6f9b7c" providerId="ADAL" clId="{2037635C-167F-4243-A753-6638D5FFCDA7}" dt="2021-08-23T15:53:26.073" v="10884" actId="164"/>
          <ac:cxnSpMkLst>
            <pc:docMk/>
            <pc:sldMk cId="2144102387" sldId="418"/>
            <ac:cxnSpMk id="21" creationId="{A06EB381-9B30-4304-AB03-9186A51C6FC1}"/>
          </ac:cxnSpMkLst>
        </pc:cxnChg>
        <pc:cxnChg chg="mod topLvl">
          <ac:chgData name="Rémy" userId="e4ac60d0-478e-414d-9b14-86268c6f9b7c" providerId="ADAL" clId="{2037635C-167F-4243-A753-6638D5FFCDA7}" dt="2021-08-23T15:53:19.310" v="10883" actId="164"/>
          <ac:cxnSpMkLst>
            <pc:docMk/>
            <pc:sldMk cId="2144102387" sldId="418"/>
            <ac:cxnSpMk id="25" creationId="{95FF1715-2B19-4CA2-8C1F-9F369DA2B75E}"/>
          </ac:cxnSpMkLst>
        </pc:cxnChg>
        <pc:cxnChg chg="add mod topLvl">
          <ac:chgData name="Rémy" userId="e4ac60d0-478e-414d-9b14-86268c6f9b7c" providerId="ADAL" clId="{2037635C-167F-4243-A753-6638D5FFCDA7}" dt="2021-08-23T15:53:05.967" v="10881" actId="164"/>
          <ac:cxnSpMkLst>
            <pc:docMk/>
            <pc:sldMk cId="2144102387" sldId="418"/>
            <ac:cxnSpMk id="34" creationId="{E4FCCEC4-8180-4814-8241-BEEC9D6B7241}"/>
          </ac:cxnSpMkLst>
        </pc:cxnChg>
      </pc:sldChg>
      <pc:sldChg chg="modSp mod ord">
        <pc:chgData name="Rémy" userId="e4ac60d0-478e-414d-9b14-86268c6f9b7c" providerId="ADAL" clId="{2037635C-167F-4243-A753-6638D5FFCDA7}" dt="2021-08-30T13:55:14.240" v="12981" actId="1035"/>
        <pc:sldMkLst>
          <pc:docMk/>
          <pc:sldMk cId="2254862880" sldId="421"/>
        </pc:sldMkLst>
        <pc:spChg chg="mod">
          <ac:chgData name="Rémy" userId="e4ac60d0-478e-414d-9b14-86268c6f9b7c" providerId="ADAL" clId="{2037635C-167F-4243-A753-6638D5FFCDA7}" dt="2021-08-30T13:55:14.240" v="12981" actId="1035"/>
          <ac:spMkLst>
            <pc:docMk/>
            <pc:sldMk cId="2254862880" sldId="421"/>
            <ac:spMk id="13" creationId="{49EAF808-8058-41B2-8118-F5564CC404AE}"/>
          </ac:spMkLst>
        </pc:spChg>
        <pc:spChg chg="mod">
          <ac:chgData name="Rémy" userId="e4ac60d0-478e-414d-9b14-86268c6f9b7c" providerId="ADAL" clId="{2037635C-167F-4243-A753-6638D5FFCDA7}" dt="2021-08-19T20:34:43.938" v="3064" actId="6549"/>
          <ac:spMkLst>
            <pc:docMk/>
            <pc:sldMk cId="2254862880" sldId="421"/>
            <ac:spMk id="33" creationId="{56A989D4-C966-450B-937A-651963D85F4F}"/>
          </ac:spMkLst>
        </pc:spChg>
      </pc:sldChg>
      <pc:sldChg chg="del">
        <pc:chgData name="Rémy" userId="e4ac60d0-478e-414d-9b14-86268c6f9b7c" providerId="ADAL" clId="{2037635C-167F-4243-A753-6638D5FFCDA7}" dt="2021-08-19T20:18:34.097" v="2699" actId="2696"/>
        <pc:sldMkLst>
          <pc:docMk/>
          <pc:sldMk cId="3541808964" sldId="422"/>
        </pc:sldMkLst>
      </pc:sldChg>
      <pc:sldChg chg="modSp del mod">
        <pc:chgData name="Rémy" userId="e4ac60d0-478e-414d-9b14-86268c6f9b7c" providerId="ADAL" clId="{2037635C-167F-4243-A753-6638D5FFCDA7}" dt="2021-08-23T02:15:52.439" v="9387" actId="2696"/>
        <pc:sldMkLst>
          <pc:docMk/>
          <pc:sldMk cId="830233661" sldId="423"/>
        </pc:sldMkLst>
        <pc:spChg chg="mod">
          <ac:chgData name="Rémy" userId="e4ac60d0-478e-414d-9b14-86268c6f9b7c" providerId="ADAL" clId="{2037635C-167F-4243-A753-6638D5FFCDA7}" dt="2021-08-19T20:36:25.390" v="3082" actId="20577"/>
          <ac:spMkLst>
            <pc:docMk/>
            <pc:sldMk cId="830233661" sldId="423"/>
            <ac:spMk id="6" creationId="{B0144586-27C1-4D00-AA13-4130F009B6D5}"/>
          </ac:spMkLst>
        </pc:spChg>
      </pc:sldChg>
      <pc:sldChg chg="modSp del mod ord">
        <pc:chgData name="Rémy" userId="e4ac60d0-478e-414d-9b14-86268c6f9b7c" providerId="ADAL" clId="{2037635C-167F-4243-A753-6638D5FFCDA7}" dt="2021-08-23T02:12:26.062" v="9316" actId="2696"/>
        <pc:sldMkLst>
          <pc:docMk/>
          <pc:sldMk cId="3580164736" sldId="424"/>
        </pc:sldMkLst>
        <pc:spChg chg="mod">
          <ac:chgData name="Rémy" userId="e4ac60d0-478e-414d-9b14-86268c6f9b7c" providerId="ADAL" clId="{2037635C-167F-4243-A753-6638D5FFCDA7}" dt="2021-08-19T21:09:46.303" v="5195" actId="13822"/>
          <ac:spMkLst>
            <pc:docMk/>
            <pc:sldMk cId="3580164736" sldId="424"/>
            <ac:spMk id="3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0:42:40.616" v="3957" actId="20577"/>
          <ac:spMkLst>
            <pc:docMk/>
            <pc:sldMk cId="3580164736" sldId="424"/>
            <ac:spMk id="5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1:09:32.799" v="5194" actId="20577"/>
          <ac:spMkLst>
            <pc:docMk/>
            <pc:sldMk cId="3580164736" sldId="424"/>
            <ac:spMk id="6" creationId="{B0144586-27C1-4D00-AA13-4130F009B6D5}"/>
          </ac:spMkLst>
        </pc:spChg>
        <pc:spChg chg="mod">
          <ac:chgData name="Rémy" userId="e4ac60d0-478e-414d-9b14-86268c6f9b7c" providerId="ADAL" clId="{2037635C-167F-4243-A753-6638D5FFCDA7}" dt="2021-08-19T21:09:54.732" v="5196" actId="13822"/>
          <ac:spMkLst>
            <pc:docMk/>
            <pc:sldMk cId="3580164736" sldId="424"/>
            <ac:spMk id="10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19T20:42:49.735" v="3973" actId="20577"/>
          <ac:spMkLst>
            <pc:docMk/>
            <pc:sldMk cId="3580164736" sldId="424"/>
            <ac:spMk id="13" creationId="{00000000-0000-0000-0000-000000000000}"/>
          </ac:spMkLst>
        </pc:spChg>
      </pc:sldChg>
      <pc:sldChg chg="modSp mod">
        <pc:chgData name="Rémy" userId="e4ac60d0-478e-414d-9b14-86268c6f9b7c" providerId="ADAL" clId="{2037635C-167F-4243-A753-6638D5FFCDA7}" dt="2021-08-19T20:36:29.886" v="3085" actId="20577"/>
        <pc:sldMkLst>
          <pc:docMk/>
          <pc:sldMk cId="58840116" sldId="425"/>
        </pc:sldMkLst>
        <pc:spChg chg="mod">
          <ac:chgData name="Rémy" userId="e4ac60d0-478e-414d-9b14-86268c6f9b7c" providerId="ADAL" clId="{2037635C-167F-4243-A753-6638D5FFCDA7}" dt="2021-08-19T20:36:29.886" v="3085" actId="20577"/>
          <ac:spMkLst>
            <pc:docMk/>
            <pc:sldMk cId="58840116" sldId="425"/>
            <ac:spMk id="41" creationId="{6C6286FF-9190-4087-AAF1-18B333416252}"/>
          </ac:spMkLst>
        </pc:spChg>
      </pc:sldChg>
      <pc:sldChg chg="addSp delSp modSp add mod modAnim modNotesTx">
        <pc:chgData name="Rémy" userId="e4ac60d0-478e-414d-9b14-86268c6f9b7c" providerId="ADAL" clId="{2037635C-167F-4243-A753-6638D5FFCDA7}" dt="2021-08-24T18:20:24.328" v="11745"/>
        <pc:sldMkLst>
          <pc:docMk/>
          <pc:sldMk cId="2091829053" sldId="426"/>
        </pc:sldMkLst>
        <pc:spChg chg="mod">
          <ac:chgData name="Rémy" userId="e4ac60d0-478e-414d-9b14-86268c6f9b7c" providerId="ADAL" clId="{2037635C-167F-4243-A753-6638D5FFCDA7}" dt="2021-08-23T18:13:09.856" v="11144" actId="164"/>
          <ac:spMkLst>
            <pc:docMk/>
            <pc:sldMk cId="2091829053" sldId="426"/>
            <ac:spMk id="3" creationId="{6902EB39-74DD-4B35-BE76-F2E7FB426D55}"/>
          </ac:spMkLst>
        </pc:spChg>
        <pc:spChg chg="del">
          <ac:chgData name="Rémy" userId="e4ac60d0-478e-414d-9b14-86268c6f9b7c" providerId="ADAL" clId="{2037635C-167F-4243-A753-6638D5FFCDA7}" dt="2021-08-19T17:34:55.365" v="1198" actId="478"/>
          <ac:spMkLst>
            <pc:docMk/>
            <pc:sldMk cId="2091829053" sldId="426"/>
            <ac:spMk id="8" creationId="{697C26C6-E439-4CE5-BA29-BBCC1A1F9881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22" creationId="{FDE8D15F-89AA-4C10-9044-52F5E46BBE1B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23" creationId="{B50A59E2-2EDC-4B33-A1B8-0DF3066320CB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24" creationId="{E4F4C5AE-0345-406A-B213-9886CCC22A91}"/>
          </ac:spMkLst>
        </pc:spChg>
        <pc:spChg chg="add del">
          <ac:chgData name="Rémy" userId="e4ac60d0-478e-414d-9b14-86268c6f9b7c" providerId="ADAL" clId="{2037635C-167F-4243-A753-6638D5FFCDA7}" dt="2021-08-19T17:43:34.269" v="1220" actId="478"/>
          <ac:spMkLst>
            <pc:docMk/>
            <pc:sldMk cId="2091829053" sldId="426"/>
            <ac:spMk id="26" creationId="{42AB94A8-D3F3-48DA-B4C5-7A8810788B83}"/>
          </ac:spMkLst>
        </pc:spChg>
        <pc:spChg chg="add del">
          <ac:chgData name="Rémy" userId="e4ac60d0-478e-414d-9b14-86268c6f9b7c" providerId="ADAL" clId="{2037635C-167F-4243-A753-6638D5FFCDA7}" dt="2021-08-19T17:43:49.648" v="1222" actId="478"/>
          <ac:spMkLst>
            <pc:docMk/>
            <pc:sldMk cId="2091829053" sldId="426"/>
            <ac:spMk id="27" creationId="{87E388F8-204D-4D9E-8345-49ED4B2C5008}"/>
          </ac:spMkLst>
        </pc:spChg>
        <pc:spChg chg="add mod">
          <ac:chgData name="Rémy" userId="e4ac60d0-478e-414d-9b14-86268c6f9b7c" providerId="ADAL" clId="{2037635C-167F-4243-A753-6638D5FFCDA7}" dt="2021-08-19T17:57:34.025" v="1407" actId="14100"/>
          <ac:spMkLst>
            <pc:docMk/>
            <pc:sldMk cId="2091829053" sldId="426"/>
            <ac:spMk id="28" creationId="{F2ABFAF2-6E23-42D9-A85E-90668DD4B0A2}"/>
          </ac:spMkLst>
        </pc:spChg>
        <pc:spChg chg="mod">
          <ac:chgData name="Rémy" userId="e4ac60d0-478e-414d-9b14-86268c6f9b7c" providerId="ADAL" clId="{2037635C-167F-4243-A753-6638D5FFCDA7}" dt="2021-08-23T02:23:30.743" v="9513" actId="20577"/>
          <ac:spMkLst>
            <pc:docMk/>
            <pc:sldMk cId="2091829053" sldId="426"/>
            <ac:spMk id="33" creationId="{56A989D4-C966-450B-937A-651963D85F4F}"/>
          </ac:spMkLst>
        </pc:spChg>
        <pc:spChg chg="add del mod">
          <ac:chgData name="Rémy" userId="e4ac60d0-478e-414d-9b14-86268c6f9b7c" providerId="ADAL" clId="{2037635C-167F-4243-A753-6638D5FFCDA7}" dt="2021-08-19T17:45:36.426" v="1246" actId="478"/>
          <ac:spMkLst>
            <pc:docMk/>
            <pc:sldMk cId="2091829053" sldId="426"/>
            <ac:spMk id="34" creationId="{064FA8FE-48E7-4D8A-9D95-B3D8DDA0F663}"/>
          </ac:spMkLst>
        </pc:spChg>
        <pc:spChg chg="del mod">
          <ac:chgData name="Rémy" userId="e4ac60d0-478e-414d-9b14-86268c6f9b7c" providerId="ADAL" clId="{2037635C-167F-4243-A753-6638D5FFCDA7}" dt="2021-08-23T02:00:26.652" v="8734" actId="478"/>
          <ac:spMkLst>
            <pc:docMk/>
            <pc:sldMk cId="2091829053" sldId="426"/>
            <ac:spMk id="35" creationId="{14EBA4BB-7BC3-4E84-8B06-BE86D49DED57}"/>
          </ac:spMkLst>
        </pc:spChg>
        <pc:spChg chg="add del">
          <ac:chgData name="Rémy" userId="e4ac60d0-478e-414d-9b14-86268c6f9b7c" providerId="ADAL" clId="{2037635C-167F-4243-A753-6638D5FFCDA7}" dt="2021-08-19T17:46:09.587" v="1256" actId="478"/>
          <ac:spMkLst>
            <pc:docMk/>
            <pc:sldMk cId="2091829053" sldId="426"/>
            <ac:spMk id="37" creationId="{6A7CDE90-7086-4AC5-908E-69DB9C2026D9}"/>
          </ac:spMkLst>
        </pc:spChg>
        <pc:spChg chg="add mod">
          <ac:chgData name="Rémy" userId="e4ac60d0-478e-414d-9b14-86268c6f9b7c" providerId="ADAL" clId="{2037635C-167F-4243-A753-6638D5FFCDA7}" dt="2021-08-23T20:36:35.016" v="11719" actId="164"/>
          <ac:spMkLst>
            <pc:docMk/>
            <pc:sldMk cId="2091829053" sldId="426"/>
            <ac:spMk id="39" creationId="{C8DD39EA-449D-4021-B9B0-BDA7068EB973}"/>
          </ac:spMkLst>
        </pc:spChg>
        <pc:spChg chg="add del mod">
          <ac:chgData name="Rémy" userId="e4ac60d0-478e-414d-9b14-86268c6f9b7c" providerId="ADAL" clId="{2037635C-167F-4243-A753-6638D5FFCDA7}" dt="2021-08-19T17:52:04.558" v="1313" actId="478"/>
          <ac:spMkLst>
            <pc:docMk/>
            <pc:sldMk cId="2091829053" sldId="426"/>
            <ac:spMk id="46" creationId="{5E07C52C-4B16-4777-A845-291C54FCF348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48" creationId="{04FE8992-B51B-4B1E-B03C-71E52AA5492D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49" creationId="{B599F501-4612-4899-8F65-3C47795AE718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0" creationId="{BDF67B05-4F6E-442E-AEC4-4BE9692E2B4A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1" creationId="{90DD4023-38BF-49C0-A0D5-50FB96295832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2" creationId="{0927983A-773F-4F19-BB0F-F0A6E0B6DD6A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3" creationId="{E5BB69DF-06B3-43C3-82B3-EB65574B2664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4" creationId="{2474A8F8-5F52-4526-AC0F-C0EFBA303B37}"/>
          </ac:spMkLst>
        </pc:spChg>
        <pc:spChg chg="del">
          <ac:chgData name="Rémy" userId="e4ac60d0-478e-414d-9b14-86268c6f9b7c" providerId="ADAL" clId="{2037635C-167F-4243-A753-6638D5FFCDA7}" dt="2021-08-19T17:33:56.256" v="1186" actId="478"/>
          <ac:spMkLst>
            <pc:docMk/>
            <pc:sldMk cId="2091829053" sldId="426"/>
            <ac:spMk id="55" creationId="{0927983A-773F-4F19-BB0F-F0A6E0B6DD6A}"/>
          </ac:spMkLst>
        </pc:spChg>
        <pc:spChg chg="mod">
          <ac:chgData name="Rémy" userId="e4ac60d0-478e-414d-9b14-86268c6f9b7c" providerId="ADAL" clId="{2037635C-167F-4243-A753-6638D5FFCDA7}" dt="2021-08-19T17:56:23.836" v="1402" actId="1035"/>
          <ac:spMkLst>
            <pc:docMk/>
            <pc:sldMk cId="2091829053" sldId="426"/>
            <ac:spMk id="57" creationId="{2474A8F8-5F52-4526-AC0F-C0EFBA303B37}"/>
          </ac:spMkLst>
        </pc:spChg>
        <pc:spChg chg="mod ord">
          <ac:chgData name="Rémy" userId="e4ac60d0-478e-414d-9b14-86268c6f9b7c" providerId="ADAL" clId="{2037635C-167F-4243-A753-6638D5FFCDA7}" dt="2021-08-23T18:13:04.748" v="11143" actId="164"/>
          <ac:spMkLst>
            <pc:docMk/>
            <pc:sldMk cId="2091829053" sldId="426"/>
            <ac:spMk id="67" creationId="{5FB29A2C-F1D7-48B3-B68D-FAC57CD39676}"/>
          </ac:spMkLst>
        </pc:spChg>
        <pc:spChg chg="mod topLvl">
          <ac:chgData name="Rémy" userId="e4ac60d0-478e-414d-9b14-86268c6f9b7c" providerId="ADAL" clId="{2037635C-167F-4243-A753-6638D5FFCDA7}" dt="2021-08-23T20:36:30.016" v="11718" actId="165"/>
          <ac:spMkLst>
            <pc:docMk/>
            <pc:sldMk cId="2091829053" sldId="426"/>
            <ac:spMk id="69" creationId="{A4AE056D-5A2D-48C1-B133-21EB02BA29BD}"/>
          </ac:spMkLst>
        </pc:spChg>
        <pc:spChg chg="add del">
          <ac:chgData name="Rémy" userId="e4ac60d0-478e-414d-9b14-86268c6f9b7c" providerId="ADAL" clId="{2037635C-167F-4243-A753-6638D5FFCDA7}" dt="2021-08-19T17:53:56.020" v="1387" actId="478"/>
          <ac:spMkLst>
            <pc:docMk/>
            <pc:sldMk cId="2091829053" sldId="426"/>
            <ac:spMk id="70" creationId="{24919AAA-0606-4ABD-8A8A-77D95CE1008B}"/>
          </ac:spMkLst>
        </pc:spChg>
        <pc:spChg chg="add mod">
          <ac:chgData name="Rémy" userId="e4ac60d0-478e-414d-9b14-86268c6f9b7c" providerId="ADAL" clId="{2037635C-167F-4243-A753-6638D5FFCDA7}" dt="2021-08-20T13:38:49.434" v="6520" actId="20577"/>
          <ac:spMkLst>
            <pc:docMk/>
            <pc:sldMk cId="2091829053" sldId="426"/>
            <ac:spMk id="71" creationId="{67E68BFD-FF02-4E3B-9192-2219017ABFFD}"/>
          </ac:spMkLst>
        </pc:spChg>
        <pc:spChg chg="add mod">
          <ac:chgData name="Rémy" userId="e4ac60d0-478e-414d-9b14-86268c6f9b7c" providerId="ADAL" clId="{2037635C-167F-4243-A753-6638D5FFCDA7}" dt="2021-08-23T20:36:47.063" v="11721" actId="164"/>
          <ac:spMkLst>
            <pc:docMk/>
            <pc:sldMk cId="2091829053" sldId="426"/>
            <ac:spMk id="72" creationId="{C68A40EC-7844-4A10-AFC4-91F55F38F470}"/>
          </ac:spMkLst>
        </pc:spChg>
        <pc:spChg chg="mod">
          <ac:chgData name="Rémy" userId="e4ac60d0-478e-414d-9b14-86268c6f9b7c" providerId="ADAL" clId="{2037635C-167F-4243-A753-6638D5FFCDA7}" dt="2021-08-23T20:36:38.572" v="11720" actId="165"/>
          <ac:spMkLst>
            <pc:docMk/>
            <pc:sldMk cId="2091829053" sldId="426"/>
            <ac:spMk id="75" creationId="{525FE215-F72B-46FC-8572-B40D43788EF8}"/>
          </ac:spMkLst>
        </pc:spChg>
        <pc:spChg chg="add del mod">
          <ac:chgData name="Rémy" userId="e4ac60d0-478e-414d-9b14-86268c6f9b7c" providerId="ADAL" clId="{2037635C-167F-4243-A753-6638D5FFCDA7}" dt="2021-08-23T02:01:56.489" v="8748" actId="478"/>
          <ac:spMkLst>
            <pc:docMk/>
            <pc:sldMk cId="2091829053" sldId="426"/>
            <ac:spMk id="80" creationId="{B6ACF353-1780-4D72-9AAC-E0AD1BA8FBC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89" creationId="{49CF525D-7C5C-4045-B65B-E72BD198941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90" creationId="{E1F0F5D5-559F-44AF-A6E8-794D4BE677DD}"/>
          </ac:spMkLst>
        </pc:spChg>
        <pc:spChg chg="add del mod topLvl">
          <ac:chgData name="Rémy" userId="e4ac60d0-478e-414d-9b14-86268c6f9b7c" providerId="ADAL" clId="{2037635C-167F-4243-A753-6638D5FFCDA7}" dt="2021-08-19T20:07:11.657" v="2006" actId="478"/>
          <ac:spMkLst>
            <pc:docMk/>
            <pc:sldMk cId="2091829053" sldId="426"/>
            <ac:spMk id="91" creationId="{0F08B71A-1479-4B3B-AE88-C2CCA3F39111}"/>
          </ac:spMkLst>
        </pc:spChg>
        <pc:spChg chg="add del mod topLvl">
          <ac:chgData name="Rémy" userId="e4ac60d0-478e-414d-9b14-86268c6f9b7c" providerId="ADAL" clId="{2037635C-167F-4243-A753-6638D5FFCDA7}" dt="2021-08-19T20:07:13.265" v="2007" actId="478"/>
          <ac:spMkLst>
            <pc:docMk/>
            <pc:sldMk cId="2091829053" sldId="426"/>
            <ac:spMk id="92" creationId="{EB14C7B4-41E1-4939-AED3-5A695D2A7148}"/>
          </ac:spMkLst>
        </pc:spChg>
        <pc:spChg chg="add del mod topLvl">
          <ac:chgData name="Rémy" userId="e4ac60d0-478e-414d-9b14-86268c6f9b7c" providerId="ADAL" clId="{2037635C-167F-4243-A753-6638D5FFCDA7}" dt="2021-08-19T20:07:15.463" v="2008" actId="478"/>
          <ac:spMkLst>
            <pc:docMk/>
            <pc:sldMk cId="2091829053" sldId="426"/>
            <ac:spMk id="93" creationId="{027CA3C1-2882-4A56-A1DC-2164A73E2E8B}"/>
          </ac:spMkLst>
        </pc:spChg>
        <pc:spChg chg="add mod topLvl">
          <ac:chgData name="Rémy" userId="e4ac60d0-478e-414d-9b14-86268c6f9b7c" providerId="ADAL" clId="{2037635C-167F-4243-A753-6638D5FFCDA7}" dt="2021-08-19T20:07:24.410" v="2010" actId="164"/>
          <ac:spMkLst>
            <pc:docMk/>
            <pc:sldMk cId="2091829053" sldId="426"/>
            <ac:spMk id="94" creationId="{0DB4DDB0-9079-450E-8079-F6CF76455EF7}"/>
          </ac:spMkLst>
        </pc:spChg>
        <pc:spChg chg="add del mod topLvl">
          <ac:chgData name="Rémy" userId="e4ac60d0-478e-414d-9b14-86268c6f9b7c" providerId="ADAL" clId="{2037635C-167F-4243-A753-6638D5FFCDA7}" dt="2021-08-19T20:07:17.754" v="2009" actId="478"/>
          <ac:spMkLst>
            <pc:docMk/>
            <pc:sldMk cId="2091829053" sldId="426"/>
            <ac:spMk id="95" creationId="{39E0FBDF-9A56-48CE-8B74-143E94830314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99" creationId="{FE5166F9-3426-448E-8C46-F8027D1D0976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0" creationId="{D59C4D9E-6E7D-49DE-A772-4042BFF6E1D5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1" creationId="{3DE114E6-B8C9-45CB-B568-9F424237E6CE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2" creationId="{E2DEC5CC-716D-4FB5-99AF-C0C04448A18F}"/>
          </ac:spMkLst>
        </pc:spChg>
        <pc:spChg chg="del">
          <ac:chgData name="Rémy" userId="e4ac60d0-478e-414d-9b14-86268c6f9b7c" providerId="ADAL" clId="{2037635C-167F-4243-A753-6638D5FFCDA7}" dt="2021-08-19T17:34:19.814" v="1189" actId="478"/>
          <ac:spMkLst>
            <pc:docMk/>
            <pc:sldMk cId="2091829053" sldId="426"/>
            <ac:spMk id="103" creationId="{F244B8CA-83D7-4125-9CD5-69FB6C9313C5}"/>
          </ac:spMkLst>
        </pc:spChg>
        <pc:spChg chg="add del mod">
          <ac:chgData name="Rémy" userId="e4ac60d0-478e-414d-9b14-86268c6f9b7c" providerId="ADAL" clId="{2037635C-167F-4243-A753-6638D5FFCDA7}" dt="2021-08-19T18:03:10.365" v="1605"/>
          <ac:spMkLst>
            <pc:docMk/>
            <pc:sldMk cId="2091829053" sldId="426"/>
            <ac:spMk id="104" creationId="{92CC3439-8318-45FD-B0F6-E8A7FE2C8393}"/>
          </ac:spMkLst>
        </pc:spChg>
        <pc:spChg chg="add mod">
          <ac:chgData name="Rémy" userId="e4ac60d0-478e-414d-9b14-86268c6f9b7c" providerId="ADAL" clId="{2037635C-167F-4243-A753-6638D5FFCDA7}" dt="2021-08-23T18:13:17.451" v="11145" actId="164"/>
          <ac:spMkLst>
            <pc:docMk/>
            <pc:sldMk cId="2091829053" sldId="426"/>
            <ac:spMk id="105" creationId="{A5B64912-8F0C-4D47-9849-5592B66FB838}"/>
          </ac:spMkLst>
        </pc:spChg>
        <pc:spChg chg="add del mod">
          <ac:chgData name="Rémy" userId="e4ac60d0-478e-414d-9b14-86268c6f9b7c" providerId="ADAL" clId="{2037635C-167F-4243-A753-6638D5FFCDA7}" dt="2021-08-23T02:00:58.941" v="8739" actId="478"/>
          <ac:spMkLst>
            <pc:docMk/>
            <pc:sldMk cId="2091829053" sldId="426"/>
            <ac:spMk id="106" creationId="{B8736B95-2983-44A4-A420-22B48657BC62}"/>
          </ac:spMkLst>
        </pc:spChg>
        <pc:spChg chg="add del mod">
          <ac:chgData name="Rémy" userId="e4ac60d0-478e-414d-9b14-86268c6f9b7c" providerId="ADAL" clId="{2037635C-167F-4243-A753-6638D5FFCDA7}" dt="2021-08-19T20:49:08.751" v="4233" actId="478"/>
          <ac:spMkLst>
            <pc:docMk/>
            <pc:sldMk cId="2091829053" sldId="426"/>
            <ac:spMk id="111" creationId="{8A512375-6AC8-4452-8761-592A24394FBB}"/>
          </ac:spMkLst>
        </pc:spChg>
        <pc:grpChg chg="add del mod">
          <ac:chgData name="Rémy" userId="e4ac60d0-478e-414d-9b14-86268c6f9b7c" providerId="ADAL" clId="{2037635C-167F-4243-A753-6638D5FFCDA7}" dt="2021-08-23T20:36:30.016" v="11718" actId="165"/>
          <ac:grpSpMkLst>
            <pc:docMk/>
            <pc:sldMk cId="2091829053" sldId="426"/>
            <ac:grpSpMk id="4" creationId="{D69FDF85-AB47-4786-ADAA-302D7C34E0FC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5" creationId="{A55F771F-BB5B-4E0B-A60F-BE9937FC9C72}"/>
          </ac:grpSpMkLst>
        </pc:grpChg>
        <pc:grpChg chg="add del mod">
          <ac:chgData name="Rémy" userId="e4ac60d0-478e-414d-9b14-86268c6f9b7c" providerId="ADAL" clId="{2037635C-167F-4243-A753-6638D5FFCDA7}" dt="2021-08-23T20:36:38.572" v="11720" actId="165"/>
          <ac:grpSpMkLst>
            <pc:docMk/>
            <pc:sldMk cId="2091829053" sldId="426"/>
            <ac:grpSpMk id="5" creationId="{C3D15EAB-6A92-49C7-907F-038AC854EE97}"/>
          </ac:grpSpMkLst>
        </pc:grpChg>
        <pc:grpChg chg="add mod">
          <ac:chgData name="Rémy" userId="e4ac60d0-478e-414d-9b14-86268c6f9b7c" providerId="ADAL" clId="{2037635C-167F-4243-A753-6638D5FFCDA7}" dt="2021-08-23T18:13:04.748" v="11143" actId="164"/>
          <ac:grpSpMkLst>
            <pc:docMk/>
            <pc:sldMk cId="2091829053" sldId="426"/>
            <ac:grpSpMk id="6" creationId="{A9B08C45-6DC3-412D-8E8E-878DE915C008}"/>
          </ac:grpSpMkLst>
        </pc:grpChg>
        <pc:grpChg chg="add mod">
          <ac:chgData name="Rémy" userId="e4ac60d0-478e-414d-9b14-86268c6f9b7c" providerId="ADAL" clId="{2037635C-167F-4243-A753-6638D5FFCDA7}" dt="2021-08-23T18:13:09.856" v="11144" actId="164"/>
          <ac:grpSpMkLst>
            <pc:docMk/>
            <pc:sldMk cId="2091829053" sldId="426"/>
            <ac:grpSpMk id="7" creationId="{113DFF00-1F3F-4E7E-B28D-721CC736E038}"/>
          </ac:grpSpMkLst>
        </pc:grpChg>
        <pc:grpChg chg="add mod">
          <ac:chgData name="Rémy" userId="e4ac60d0-478e-414d-9b14-86268c6f9b7c" providerId="ADAL" clId="{2037635C-167F-4243-A753-6638D5FFCDA7}" dt="2021-08-23T18:13:17.451" v="11145" actId="164"/>
          <ac:grpSpMkLst>
            <pc:docMk/>
            <pc:sldMk cId="2091829053" sldId="426"/>
            <ac:grpSpMk id="8" creationId="{238B71C9-57DB-411F-ADAC-40992882B39B}"/>
          </ac:grpSpMkLst>
        </pc:grpChg>
        <pc:grpChg chg="add mod">
          <ac:chgData name="Rémy" userId="e4ac60d0-478e-414d-9b14-86268c6f9b7c" providerId="ADAL" clId="{2037635C-167F-4243-A753-6638D5FFCDA7}" dt="2021-08-23T20:36:21.004" v="11715" actId="164"/>
          <ac:grpSpMkLst>
            <pc:docMk/>
            <pc:sldMk cId="2091829053" sldId="426"/>
            <ac:grpSpMk id="10" creationId="{ACAC9201-30A4-4E1B-AAB8-A608385ED280}"/>
          </ac:grpSpMkLst>
        </pc:grpChg>
        <pc:grpChg chg="add mod">
          <ac:chgData name="Rémy" userId="e4ac60d0-478e-414d-9b14-86268c6f9b7c" providerId="ADAL" clId="{2037635C-167F-4243-A753-6638D5FFCDA7}" dt="2021-08-23T20:36:35.016" v="11719" actId="164"/>
          <ac:grpSpMkLst>
            <pc:docMk/>
            <pc:sldMk cId="2091829053" sldId="426"/>
            <ac:grpSpMk id="11" creationId="{4D0960E6-C5BA-4191-B643-F04AFC73CB71}"/>
          </ac:grpSpMkLst>
        </pc:grpChg>
        <pc:grpChg chg="add mod">
          <ac:chgData name="Rémy" userId="e4ac60d0-478e-414d-9b14-86268c6f9b7c" providerId="ADAL" clId="{2037635C-167F-4243-A753-6638D5FFCDA7}" dt="2021-08-23T20:36:47.063" v="11721" actId="164"/>
          <ac:grpSpMkLst>
            <pc:docMk/>
            <pc:sldMk cId="2091829053" sldId="426"/>
            <ac:grpSpMk id="12" creationId="{382F9819-1CD4-4600-A618-17C33C7864AA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15" creationId="{8F98FE14-C7E4-485D-838C-02265F33A2B3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19" creationId="{55DE4CB0-A033-49BE-9EBB-356412A010DF}"/>
          </ac:grpSpMkLst>
        </pc:grpChg>
        <pc:grpChg chg="add mod topLvl">
          <ac:chgData name="Rémy" userId="e4ac60d0-478e-414d-9b14-86268c6f9b7c" providerId="ADAL" clId="{2037635C-167F-4243-A753-6638D5FFCDA7}" dt="2021-08-23T20:36:35.016" v="11719" actId="164"/>
          <ac:grpSpMkLst>
            <pc:docMk/>
            <pc:sldMk cId="2091829053" sldId="426"/>
            <ac:grpSpMk id="36" creationId="{7FB42337-ADF3-4DED-BAFE-3DF03F9219AE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58" creationId="{38E66620-18E7-4389-B0F6-8A0521A3EACA}"/>
          </ac:grpSpMkLst>
        </pc:grpChg>
        <pc:grpChg chg="del">
          <ac:chgData name="Rémy" userId="e4ac60d0-478e-414d-9b14-86268c6f9b7c" providerId="ADAL" clId="{2037635C-167F-4243-A753-6638D5FFCDA7}" dt="2021-08-19T17:34:19.814" v="1189" actId="478"/>
          <ac:grpSpMkLst>
            <pc:docMk/>
            <pc:sldMk cId="2091829053" sldId="426"/>
            <ac:grpSpMk id="61" creationId="{5D38C431-F319-49B5-A6A9-F266CA57EC04}"/>
          </ac:grpSpMkLst>
        </pc:grpChg>
        <pc:grpChg chg="add del mod">
          <ac:chgData name="Rémy" userId="e4ac60d0-478e-414d-9b14-86268c6f9b7c" providerId="ADAL" clId="{2037635C-167F-4243-A753-6638D5FFCDA7}" dt="2021-08-19T17:45:41.921" v="1249" actId="165"/>
          <ac:grpSpMkLst>
            <pc:docMk/>
            <pc:sldMk cId="2091829053" sldId="426"/>
            <ac:grpSpMk id="66" creationId="{4C94E524-170B-4982-90FE-C4E637DA1F67}"/>
          </ac:grpSpMkLst>
        </pc:grpChg>
        <pc:grpChg chg="add mod topLvl">
          <ac:chgData name="Rémy" userId="e4ac60d0-478e-414d-9b14-86268c6f9b7c" providerId="ADAL" clId="{2037635C-167F-4243-A753-6638D5FFCDA7}" dt="2021-08-23T20:36:47.063" v="11721" actId="164"/>
          <ac:grpSpMkLst>
            <pc:docMk/>
            <pc:sldMk cId="2091829053" sldId="426"/>
            <ac:grpSpMk id="73" creationId="{D33FE0D0-0872-400C-B5F7-F5B96725027A}"/>
          </ac:grpSpMkLst>
        </pc:grpChg>
        <pc:grpChg chg="add del mod">
          <ac:chgData name="Rémy" userId="e4ac60d0-478e-414d-9b14-86268c6f9b7c" providerId="ADAL" clId="{2037635C-167F-4243-A753-6638D5FFCDA7}" dt="2021-08-19T20:07:05.558" v="2005" actId="165"/>
          <ac:grpSpMkLst>
            <pc:docMk/>
            <pc:sldMk cId="2091829053" sldId="426"/>
            <ac:grpSpMk id="81" creationId="{AD90D4D9-0712-4CB0-AC2C-F87B98557F1C}"/>
          </ac:grpSpMkLst>
        </pc:grpChg>
        <pc:grpChg chg="add mod">
          <ac:chgData name="Rémy" userId="e4ac60d0-478e-414d-9b14-86268c6f9b7c" providerId="ADAL" clId="{2037635C-167F-4243-A753-6638D5FFCDA7}" dt="2021-08-23T18:13:04.748" v="11143" actId="164"/>
          <ac:grpSpMkLst>
            <pc:docMk/>
            <pc:sldMk cId="2091829053" sldId="426"/>
            <ac:grpSpMk id="87" creationId="{7106C0D1-C557-469C-95EA-A31BE4BFE632}"/>
          </ac:grpSpMkLst>
        </pc:grpChg>
        <pc:picChg chg="add del mod">
          <ac:chgData name="Rémy" userId="e4ac60d0-478e-414d-9b14-86268c6f9b7c" providerId="ADAL" clId="{2037635C-167F-4243-A753-6638D5FFCDA7}" dt="2021-08-19T17:35:02.470" v="1200" actId="478"/>
          <ac:picMkLst>
            <pc:docMk/>
            <pc:sldMk cId="2091829053" sldId="426"/>
            <ac:picMk id="9" creationId="{7FB7B3EA-BD66-4DBD-8F38-4D1626B93954}"/>
          </ac:picMkLst>
        </pc:picChg>
        <pc:picChg chg="add del mod">
          <ac:chgData name="Rémy" userId="e4ac60d0-478e-414d-9b14-86268c6f9b7c" providerId="ADAL" clId="{2037635C-167F-4243-A753-6638D5FFCDA7}" dt="2021-08-19T17:35:34.074" v="1204" actId="478"/>
          <ac:picMkLst>
            <pc:docMk/>
            <pc:sldMk cId="2091829053" sldId="426"/>
            <ac:picMk id="11" creationId="{88F81D35-895B-4A01-B28E-4BB755D6B380}"/>
          </ac:picMkLst>
        </pc:picChg>
        <pc:picChg chg="add del mod">
          <ac:chgData name="Rémy" userId="e4ac60d0-478e-414d-9b14-86268c6f9b7c" providerId="ADAL" clId="{2037635C-167F-4243-A753-6638D5FFCDA7}" dt="2021-08-19T17:42:33.156" v="1213" actId="478"/>
          <ac:picMkLst>
            <pc:docMk/>
            <pc:sldMk cId="2091829053" sldId="426"/>
            <ac:picMk id="16" creationId="{21C69419-1E49-465E-BE18-F45C36D80E48}"/>
          </ac:picMkLst>
        </pc:picChg>
        <pc:picChg chg="add mod">
          <ac:chgData name="Rémy" userId="e4ac60d0-478e-414d-9b14-86268c6f9b7c" providerId="ADAL" clId="{2037635C-167F-4243-A753-6638D5FFCDA7}" dt="2021-08-19T18:02:12.691" v="1568" actId="1076"/>
          <ac:picMkLst>
            <pc:docMk/>
            <pc:sldMk cId="2091829053" sldId="426"/>
            <ac:picMk id="25" creationId="{7E714D7F-F6E2-4906-8F0D-3CCF4DBDB3B1}"/>
          </ac:picMkLst>
        </pc:picChg>
        <pc:picChg chg="mod topLvl">
          <ac:chgData name="Rémy" userId="e4ac60d0-478e-414d-9b14-86268c6f9b7c" providerId="ADAL" clId="{2037635C-167F-4243-A753-6638D5FFCDA7}" dt="2021-08-23T20:36:30.016" v="11718" actId="165"/>
          <ac:picMkLst>
            <pc:docMk/>
            <pc:sldMk cId="2091829053" sldId="426"/>
            <ac:picMk id="68" creationId="{1213776C-3C72-4FEB-B847-EFA5FB4375D7}"/>
          </ac:picMkLst>
        </pc:picChg>
        <pc:picChg chg="mod">
          <ac:chgData name="Rémy" userId="e4ac60d0-478e-414d-9b14-86268c6f9b7c" providerId="ADAL" clId="{2037635C-167F-4243-A753-6638D5FFCDA7}" dt="2021-08-23T20:36:38.572" v="11720" actId="165"/>
          <ac:picMkLst>
            <pc:docMk/>
            <pc:sldMk cId="2091829053" sldId="426"/>
            <ac:picMk id="74" creationId="{9A864E8F-4600-48C8-9743-322D62F61C03}"/>
          </ac:picMkLst>
        </pc:pic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7" creationId="{EBABBF12-CD1C-4F4A-8658-971DBE863F7E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21" creationId="{A327E8F4-3E5D-4A1B-9E2E-89292ADCADCA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38" creationId="{7D53A54A-F924-4078-8A63-9837C5404EC9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41" creationId="{8B3A4C90-7012-4B61-BAE1-314CFA13C4CD}"/>
          </ac:cxnSpMkLst>
        </pc:cxnChg>
        <pc:cxnChg chg="add mod topLvl">
          <ac:chgData name="Rémy" userId="e4ac60d0-478e-414d-9b14-86268c6f9b7c" providerId="ADAL" clId="{2037635C-167F-4243-A753-6638D5FFCDA7}" dt="2021-08-23T20:36:35.016" v="11719" actId="164"/>
          <ac:cxnSpMkLst>
            <pc:docMk/>
            <pc:sldMk cId="2091829053" sldId="426"/>
            <ac:cxnSpMk id="42" creationId="{58B8AF25-4817-4227-90CA-E127BA04FCD4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44" creationId="{F42895C4-2C5F-4356-8664-620AB0945184}"/>
          </ac:cxnSpMkLst>
        </pc:cxnChg>
        <pc:cxnChg chg="add del mod">
          <ac:chgData name="Rémy" userId="e4ac60d0-478e-414d-9b14-86268c6f9b7c" providerId="ADAL" clId="{2037635C-167F-4243-A753-6638D5FFCDA7}" dt="2021-08-19T20:51:08.957" v="4342" actId="478"/>
          <ac:cxnSpMkLst>
            <pc:docMk/>
            <pc:sldMk cId="2091829053" sldId="426"/>
            <ac:cxnSpMk id="56" creationId="{44B46403-AE5E-4641-B8A3-E2AEACD3B335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64" creationId="{E42BC517-C7ED-4259-B74E-88FA5EAAAC16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65" creationId="{1FF51FEB-CA43-4FB6-82E2-86BFD038CE93}"/>
          </ac:cxnSpMkLst>
        </pc:cxnChg>
        <pc:cxnChg chg="add mod topLvl">
          <ac:chgData name="Rémy" userId="e4ac60d0-478e-414d-9b14-86268c6f9b7c" providerId="ADAL" clId="{2037635C-167F-4243-A753-6638D5FFCDA7}" dt="2021-08-23T20:36:47.063" v="11721" actId="164"/>
          <ac:cxnSpMkLst>
            <pc:docMk/>
            <pc:sldMk cId="2091829053" sldId="426"/>
            <ac:cxnSpMk id="76" creationId="{9AA0E0C6-8C01-4C69-AFEF-778D6C5E7909}"/>
          </ac:cxnSpMkLst>
        </pc:cxnChg>
        <pc:cxnChg chg="add del mod">
          <ac:chgData name="Rémy" userId="e4ac60d0-478e-414d-9b14-86268c6f9b7c" providerId="ADAL" clId="{2037635C-167F-4243-A753-6638D5FFCDA7}" dt="2021-08-23T02:01:58.233" v="8749" actId="478"/>
          <ac:cxnSpMkLst>
            <pc:docMk/>
            <pc:sldMk cId="2091829053" sldId="426"/>
            <ac:cxnSpMk id="85" creationId="{211113BE-BA15-4CD9-A3C7-25DF8E4A3B93}"/>
          </ac:cxnSpMkLst>
        </pc:cxnChg>
        <pc:cxnChg chg="add mod">
          <ac:chgData name="Rémy" userId="e4ac60d0-478e-414d-9b14-86268c6f9b7c" providerId="ADAL" clId="{2037635C-167F-4243-A753-6638D5FFCDA7}" dt="2021-08-23T18:13:17.451" v="11145" actId="164"/>
          <ac:cxnSpMkLst>
            <pc:docMk/>
            <pc:sldMk cId="2091829053" sldId="426"/>
            <ac:cxnSpMk id="97" creationId="{75A4A0A0-93BD-4EBD-9238-CEC8293D31C7}"/>
          </ac:cxnSpMkLst>
        </pc:cxnChg>
        <pc:cxnChg chg="del mod">
          <ac:chgData name="Rémy" userId="e4ac60d0-478e-414d-9b14-86268c6f9b7c" providerId="ADAL" clId="{2037635C-167F-4243-A753-6638D5FFCDA7}" dt="2021-08-19T17:34:19.814" v="1189" actId="478"/>
          <ac:cxnSpMkLst>
            <pc:docMk/>
            <pc:sldMk cId="2091829053" sldId="426"/>
            <ac:cxnSpMk id="98" creationId="{B978ECE1-2431-4398-B189-6CC700169A03}"/>
          </ac:cxnSpMkLst>
        </pc:cxnChg>
        <pc:cxnChg chg="add mod">
          <ac:chgData name="Rémy" userId="e4ac60d0-478e-414d-9b14-86268c6f9b7c" providerId="ADAL" clId="{2037635C-167F-4243-A753-6638D5FFCDA7}" dt="2021-08-23T18:13:09.856" v="11144" actId="164"/>
          <ac:cxnSpMkLst>
            <pc:docMk/>
            <pc:sldMk cId="2091829053" sldId="426"/>
            <ac:cxnSpMk id="113" creationId="{14C256F5-069F-462A-A8A4-4EFBB1DC2680}"/>
          </ac:cxnSpMkLst>
        </pc:cxnChg>
      </pc:sldChg>
      <pc:sldChg chg="add del ord">
        <pc:chgData name="Rémy" userId="e4ac60d0-478e-414d-9b14-86268c6f9b7c" providerId="ADAL" clId="{2037635C-167F-4243-A753-6638D5FFCDA7}" dt="2021-08-19T21:18:52.588" v="5361" actId="2696"/>
        <pc:sldMkLst>
          <pc:docMk/>
          <pc:sldMk cId="1500212596" sldId="427"/>
        </pc:sldMkLst>
      </pc:sldChg>
      <pc:sldChg chg="add del">
        <pc:chgData name="Rémy" userId="e4ac60d0-478e-414d-9b14-86268c6f9b7c" providerId="ADAL" clId="{2037635C-167F-4243-A753-6638D5FFCDA7}" dt="2021-08-19T20:32:31.519" v="3027" actId="2696"/>
        <pc:sldMkLst>
          <pc:docMk/>
          <pc:sldMk cId="1901797568" sldId="427"/>
        </pc:sldMkLst>
      </pc:sldChg>
      <pc:sldChg chg="addSp delSp modSp add mod ord modAnim modNotesTx">
        <pc:chgData name="Rémy" userId="e4ac60d0-478e-414d-9b14-86268c6f9b7c" providerId="ADAL" clId="{2037635C-167F-4243-A753-6638D5FFCDA7}" dt="2021-08-24T18:23:51.276" v="11773" actId="6549"/>
        <pc:sldMkLst>
          <pc:docMk/>
          <pc:sldMk cId="2876494392" sldId="428"/>
        </pc:sldMkLst>
        <pc:spChg chg="mod">
          <ac:chgData name="Rémy" userId="e4ac60d0-478e-414d-9b14-86268c6f9b7c" providerId="ADAL" clId="{2037635C-167F-4243-A753-6638D5FFCDA7}" dt="2021-08-24T18:23:51.276" v="11773" actId="6549"/>
          <ac:spMkLst>
            <pc:docMk/>
            <pc:sldMk cId="2876494392" sldId="428"/>
            <ac:spMk id="6" creationId="{B0144586-27C1-4D00-AA13-4130F009B6D5}"/>
          </ac:spMkLst>
        </pc:spChg>
        <pc:spChg chg="add mod">
          <ac:chgData name="Rémy" userId="e4ac60d0-478e-414d-9b14-86268c6f9b7c" providerId="ADAL" clId="{2037635C-167F-4243-A753-6638D5FFCDA7}" dt="2021-08-23T02:47:31.228" v="10148" actId="20577"/>
          <ac:spMkLst>
            <pc:docMk/>
            <pc:sldMk cId="2876494392" sldId="428"/>
            <ac:spMk id="7" creationId="{B0C280F2-A410-46B3-BD23-499E7611F235}"/>
          </ac:spMkLst>
        </pc:spChg>
        <pc:spChg chg="add mod">
          <ac:chgData name="Rémy" userId="e4ac60d0-478e-414d-9b14-86268c6f9b7c" providerId="ADAL" clId="{2037635C-167F-4243-A753-6638D5FFCDA7}" dt="2021-08-23T02:47:49.241" v="10168" actId="1038"/>
          <ac:spMkLst>
            <pc:docMk/>
            <pc:sldMk cId="2876494392" sldId="428"/>
            <ac:spMk id="8" creationId="{2BF821CB-AF0F-4383-A809-6A06C2C790E8}"/>
          </ac:spMkLst>
        </pc:spChg>
        <pc:spChg chg="add del mod">
          <ac:chgData name="Rémy" userId="e4ac60d0-478e-414d-9b14-86268c6f9b7c" providerId="ADAL" clId="{2037635C-167F-4243-A753-6638D5FFCDA7}" dt="2021-08-19T21:20:18.212" v="5464" actId="478"/>
          <ac:spMkLst>
            <pc:docMk/>
            <pc:sldMk cId="2876494392" sldId="428"/>
            <ac:spMk id="8" creationId="{BF6C9426-9A2E-4708-B601-85C0F9B79A12}"/>
          </ac:spMkLst>
        </pc:spChg>
        <pc:spChg chg="mod">
          <ac:chgData name="Rémy" userId="e4ac60d0-478e-414d-9b14-86268c6f9b7c" providerId="ADAL" clId="{2037635C-167F-4243-A753-6638D5FFCDA7}" dt="2021-08-23T17:33:55.385" v="11140" actId="20577"/>
          <ac:spMkLst>
            <pc:docMk/>
            <pc:sldMk cId="2876494392" sldId="428"/>
            <ac:spMk id="12" creationId="{4F64F6F6-59B2-4EEC-B501-4D52211DCA56}"/>
          </ac:spMkLst>
        </pc:spChg>
        <pc:spChg chg="del">
          <ac:chgData name="Rémy" userId="e4ac60d0-478e-414d-9b14-86268c6f9b7c" providerId="ADAL" clId="{2037635C-167F-4243-A753-6638D5FFCDA7}" dt="2021-08-19T21:19:33.725" v="5365" actId="478"/>
          <ac:spMkLst>
            <pc:docMk/>
            <pc:sldMk cId="2876494392" sldId="428"/>
            <ac:spMk id="14" creationId="{8DFB067C-358E-47CE-9BE9-ADD6C5C45B12}"/>
          </ac:spMkLst>
        </pc:spChg>
        <pc:picChg chg="del mod">
          <ac:chgData name="Rémy" userId="e4ac60d0-478e-414d-9b14-86268c6f9b7c" providerId="ADAL" clId="{2037635C-167F-4243-A753-6638D5FFCDA7}" dt="2021-08-19T21:19:31.101" v="5364" actId="478"/>
          <ac:picMkLst>
            <pc:docMk/>
            <pc:sldMk cId="2876494392" sldId="428"/>
            <ac:picMk id="7" creationId="{C51F39E3-E612-4F15-85A7-43E3B41DEE78}"/>
          </ac:picMkLst>
        </pc:picChg>
      </pc:sldChg>
      <pc:sldChg chg="addSp delSp modSp new mod">
        <pc:chgData name="Rémy" userId="e4ac60d0-478e-414d-9b14-86268c6f9b7c" providerId="ADAL" clId="{2037635C-167F-4243-A753-6638D5FFCDA7}" dt="2021-08-23T17:26:29.515" v="11109" actId="478"/>
        <pc:sldMkLst>
          <pc:docMk/>
          <pc:sldMk cId="3394816761" sldId="429"/>
        </pc:sldMkLst>
        <pc:spChg chg="mod">
          <ac:chgData name="Rémy" userId="e4ac60d0-478e-414d-9b14-86268c6f9b7c" providerId="ADAL" clId="{2037635C-167F-4243-A753-6638D5FFCDA7}" dt="2021-08-23T17:01:02.475" v="11038" actId="1038"/>
          <ac:spMkLst>
            <pc:docMk/>
            <pc:sldMk cId="3394816761" sldId="429"/>
            <ac:spMk id="2" creationId="{722A14A9-B1E7-47AD-8D73-CC35605F32F7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3" creationId="{F56A5FC0-DBE1-4EBB-9AA0-B3D238360884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4" creationId="{C0582C85-8889-4096-A86D-B8E07CF827D2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5" creationId="{76435BEE-3712-40FC-9277-9D5D5C669880}"/>
          </ac:spMkLst>
        </pc:spChg>
        <pc:spChg chg="add del mod">
          <ac:chgData name="Rémy" userId="e4ac60d0-478e-414d-9b14-86268c6f9b7c" providerId="ADAL" clId="{2037635C-167F-4243-A753-6638D5FFCDA7}" dt="2021-08-23T00:28:44.718" v="7358" actId="478"/>
          <ac:spMkLst>
            <pc:docMk/>
            <pc:sldMk cId="3394816761" sldId="429"/>
            <ac:spMk id="6" creationId="{99DE8525-657C-43E4-8479-0DCD7D0751D4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7" creationId="{FC63C5A7-E528-4D0D-BB24-35FE8BAD7B9C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8" creationId="{640974FE-29AD-428B-A731-87C781A045B9}"/>
          </ac:spMkLst>
        </pc:spChg>
        <pc:spChg chg="add mod">
          <ac:chgData name="Rémy" userId="e4ac60d0-478e-414d-9b14-86268c6f9b7c" providerId="ADAL" clId="{2037635C-167F-4243-A753-6638D5FFCDA7}" dt="2021-08-23T17:00:39.862" v="10997" actId="1037"/>
          <ac:spMkLst>
            <pc:docMk/>
            <pc:sldMk cId="3394816761" sldId="429"/>
            <ac:spMk id="9" creationId="{E1266201-6E7E-4317-A9F8-815E93F51455}"/>
          </ac:spMkLst>
        </pc:spChg>
        <pc:spChg chg="add del mod">
          <ac:chgData name="Rémy" userId="e4ac60d0-478e-414d-9b14-86268c6f9b7c" providerId="ADAL" clId="{2037635C-167F-4243-A753-6638D5FFCDA7}" dt="2021-08-23T00:30:38.849" v="7533" actId="478"/>
          <ac:spMkLst>
            <pc:docMk/>
            <pc:sldMk cId="3394816761" sldId="429"/>
            <ac:spMk id="10" creationId="{46FA592E-84DB-4710-8240-9CA78883431D}"/>
          </ac:spMkLst>
        </pc:spChg>
        <pc:spChg chg="add 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1" creationId="{6646D81D-6F8C-49C6-88F2-320375AF3D5D}"/>
          </ac:spMkLst>
        </pc:spChg>
        <pc:spChg chg="add 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2" creationId="{95B4D438-2AA5-49BE-AB9E-ACDCF451DA9B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5" creationId="{0FF4CF29-5D0A-471C-A30C-3272CD97AF50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6" creationId="{BB74045B-249C-4F19-8C89-AFC0206B2E49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8" creationId="{356A5831-9683-4147-88BA-4FE5D2C66F8B}"/>
          </ac:spMkLst>
        </pc:spChg>
        <pc:spChg chg="mod">
          <ac:chgData name="Rémy" userId="e4ac60d0-478e-414d-9b14-86268c6f9b7c" providerId="ADAL" clId="{2037635C-167F-4243-A753-6638D5FFCDA7}" dt="2021-08-23T01:40:15.919" v="8203" actId="113"/>
          <ac:spMkLst>
            <pc:docMk/>
            <pc:sldMk cId="3394816761" sldId="429"/>
            <ac:spMk id="19" creationId="{5406A724-6D90-433B-8E6B-2646C249BF9D}"/>
          </ac:spMkLst>
        </pc:s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3" creationId="{C0CD0B18-BC95-43FC-80F9-0D705D1FB06F}"/>
          </ac:grpSpMkLst>
        </pc:gr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4" creationId="{8F760A4B-62D4-4015-B5BA-0DA8A58B73AA}"/>
          </ac:grpSpMkLst>
        </pc:grpChg>
        <pc:grpChg chg="add mod">
          <ac:chgData name="Rémy" userId="e4ac60d0-478e-414d-9b14-86268c6f9b7c" providerId="ADAL" clId="{2037635C-167F-4243-A753-6638D5FFCDA7}" dt="2021-08-23T17:00:39.862" v="10997" actId="1037"/>
          <ac:grpSpMkLst>
            <pc:docMk/>
            <pc:sldMk cId="3394816761" sldId="429"/>
            <ac:grpSpMk id="17" creationId="{1375F04F-430C-4A98-B73B-499E690756D2}"/>
          </ac:grpSpMkLst>
        </pc:grpChg>
        <pc:picChg chg="add del mod ord modCrop">
          <ac:chgData name="Rémy" userId="e4ac60d0-478e-414d-9b14-86268c6f9b7c" providerId="ADAL" clId="{2037635C-167F-4243-A753-6638D5FFCDA7}" dt="2021-08-23T17:26:29.515" v="11109" actId="478"/>
          <ac:picMkLst>
            <pc:docMk/>
            <pc:sldMk cId="3394816761" sldId="429"/>
            <ac:picMk id="5" creationId="{F1382E3C-817A-4605-8261-8C14BE9D0F58}"/>
          </ac:picMkLst>
        </pc:picChg>
        <pc:picChg chg="add del mod modCrop">
          <ac:chgData name="Rémy" userId="e4ac60d0-478e-414d-9b14-86268c6f9b7c" providerId="ADAL" clId="{2037635C-167F-4243-A753-6638D5FFCDA7}" dt="2021-08-23T00:45:24.493" v="8003" actId="478"/>
          <ac:picMkLst>
            <pc:docMk/>
            <pc:sldMk cId="3394816761" sldId="429"/>
            <ac:picMk id="21" creationId="{EC200E00-3E1B-4BE6-A2FA-18B638AF305F}"/>
          </ac:picMkLst>
        </pc:picChg>
        <pc:picChg chg="add mod ord modCrop">
          <ac:chgData name="Rémy" userId="e4ac60d0-478e-414d-9b14-86268c6f9b7c" providerId="ADAL" clId="{2037635C-167F-4243-A753-6638D5FFCDA7}" dt="2021-08-23T17:26:16.981" v="11108" actId="167"/>
          <ac:picMkLst>
            <pc:docMk/>
            <pc:sldMk cId="3394816761" sldId="429"/>
            <ac:picMk id="50" creationId="{2235AB55-D262-422F-8645-8058C977546D}"/>
          </ac:picMkLst>
        </pc:picChg>
        <pc:picChg chg="add del mod">
          <ac:chgData name="Rémy" userId="e4ac60d0-478e-414d-9b14-86268c6f9b7c" providerId="ADAL" clId="{2037635C-167F-4243-A753-6638D5FFCDA7}" dt="2021-08-23T00:46:09.864" v="8009" actId="478"/>
          <ac:picMkLst>
            <pc:docMk/>
            <pc:sldMk cId="3394816761" sldId="429"/>
            <ac:picMk id="53" creationId="{67BA90EE-D749-49F9-8020-646778E59530}"/>
          </ac:picMkLst>
        </pc:picChg>
        <pc:picChg chg="add del mod">
          <ac:chgData name="Rémy" userId="e4ac60d0-478e-414d-9b14-86268c6f9b7c" providerId="ADAL" clId="{2037635C-167F-4243-A753-6638D5FFCDA7}" dt="2021-08-23T00:51:45.530" v="8057" actId="478"/>
          <ac:picMkLst>
            <pc:docMk/>
            <pc:sldMk cId="3394816761" sldId="429"/>
            <ac:picMk id="55" creationId="{B22EC473-3740-45DD-AE3E-D7E1C751064A}"/>
          </ac:picMkLst>
        </pc:picChg>
        <pc:picChg chg="add mod or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57" creationId="{B824BF43-F7A5-4AC2-84BF-EA5DF7E44108}"/>
          </ac:picMkLst>
        </pc:picChg>
        <pc:picChg chg="add mod or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59" creationId="{8A1D517B-428E-4027-B56E-7D2E6C9B8D76}"/>
          </ac:picMkLst>
        </pc:picChg>
        <pc:picChg chg="add del mod">
          <ac:chgData name="Rémy" userId="e4ac60d0-478e-414d-9b14-86268c6f9b7c" providerId="ADAL" clId="{2037635C-167F-4243-A753-6638D5FFCDA7}" dt="2021-08-23T01:05:15.534" v="8114" actId="478"/>
          <ac:picMkLst>
            <pc:docMk/>
            <pc:sldMk cId="3394816761" sldId="429"/>
            <ac:picMk id="61" creationId="{5F307ED4-3A00-4E2A-AD6F-DF17B13509F4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3" creationId="{E71AFF21-86DD-4683-B6D5-728817728744}"/>
          </ac:picMkLst>
        </pc:picChg>
        <pc:picChg chg="add del mod">
          <ac:chgData name="Rémy" userId="e4ac60d0-478e-414d-9b14-86268c6f9b7c" providerId="ADAL" clId="{2037635C-167F-4243-A753-6638D5FFCDA7}" dt="2021-08-23T01:13:01.622" v="8127" actId="478"/>
          <ac:picMkLst>
            <pc:docMk/>
            <pc:sldMk cId="3394816761" sldId="429"/>
            <ac:picMk id="65" creationId="{A64014CF-4759-400D-8A80-4EB030F32FA3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7" creationId="{EC467F38-18B5-42C9-B2D4-E89D213A4956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69" creationId="{04269525-FD46-48EE-92F3-3500633409C4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1" creationId="{FFC1E375-D6DC-41F1-9DBE-D8DDE8762C29}"/>
          </ac:picMkLst>
        </pc:picChg>
        <pc:picChg chg="add del mod">
          <ac:chgData name="Rémy" userId="e4ac60d0-478e-414d-9b14-86268c6f9b7c" providerId="ADAL" clId="{2037635C-167F-4243-A753-6638D5FFCDA7}" dt="2021-08-23T01:32:32.763" v="8169" actId="478"/>
          <ac:picMkLst>
            <pc:docMk/>
            <pc:sldMk cId="3394816761" sldId="429"/>
            <ac:picMk id="73" creationId="{AFA4D2F0-D66C-4647-AA15-86B27C463372}"/>
          </ac:picMkLst>
        </pc:picChg>
        <pc:picChg chg="add mod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5" creationId="{FE40FD75-1EB7-4667-AA08-2982804E4678}"/>
          </ac:picMkLst>
        </pc:picChg>
        <pc:picChg chg="add mod ord modCrop">
          <ac:chgData name="Rémy" userId="e4ac60d0-478e-414d-9b14-86268c6f9b7c" providerId="ADAL" clId="{2037635C-167F-4243-A753-6638D5FFCDA7}" dt="2021-08-23T17:00:39.862" v="10997" actId="1037"/>
          <ac:picMkLst>
            <pc:docMk/>
            <pc:sldMk cId="3394816761" sldId="429"/>
            <ac:picMk id="77" creationId="{CBA1C8D5-2BAD-4357-9CBD-6DE88CB6DC8F}"/>
          </ac:picMkLst>
        </pc:pic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3" creationId="{110A5FE0-279D-4070-AF4B-55545BA77CD5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4" creationId="{F15C11C1-F6F2-4633-AC19-2876433991D1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27" creationId="{CDB16455-CF92-4110-B15B-7FD4DAEAA475}"/>
          </ac:cxnSpMkLst>
        </pc:cxnChg>
        <pc:cxnChg chg="add del mod">
          <ac:chgData name="Rémy" userId="e4ac60d0-478e-414d-9b14-86268c6f9b7c" providerId="ADAL" clId="{2037635C-167F-4243-A753-6638D5FFCDA7}" dt="2021-08-23T00:38:55.567" v="7938" actId="478"/>
          <ac:cxnSpMkLst>
            <pc:docMk/>
            <pc:sldMk cId="3394816761" sldId="429"/>
            <ac:cxnSpMk id="29" creationId="{EC5832C5-1323-4D95-B6CE-A676E2D9066F}"/>
          </ac:cxnSpMkLst>
        </pc:cxnChg>
        <pc:cxnChg chg="add del mod">
          <ac:chgData name="Rémy" userId="e4ac60d0-478e-414d-9b14-86268c6f9b7c" providerId="ADAL" clId="{2037635C-167F-4243-A753-6638D5FFCDA7}" dt="2021-08-23T00:41:07.334" v="7943" actId="478"/>
          <ac:cxnSpMkLst>
            <pc:docMk/>
            <pc:sldMk cId="3394816761" sldId="429"/>
            <ac:cxnSpMk id="31" creationId="{EF668D3E-B4A5-4A9D-822E-F063605EA89D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32" creationId="{1E91F68E-32A6-4965-80CB-8F55B3745873}"/>
          </ac:cxnSpMkLst>
        </pc:cxnChg>
        <pc:cxnChg chg="add del mod">
          <ac:chgData name="Rémy" userId="e4ac60d0-478e-414d-9b14-86268c6f9b7c" providerId="ADAL" clId="{2037635C-167F-4243-A753-6638D5FFCDA7}" dt="2021-08-23T00:41:08.620" v="7944" actId="478"/>
          <ac:cxnSpMkLst>
            <pc:docMk/>
            <pc:sldMk cId="3394816761" sldId="429"/>
            <ac:cxnSpMk id="33" creationId="{E7F8CA5E-383C-43EA-89B3-E572D7EAA739}"/>
          </ac:cxnSpMkLst>
        </pc:cxnChg>
        <pc:cxnChg chg="add del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34" creationId="{A3FB5750-9559-4227-8888-C213257FAA80}"/>
          </ac:cxnSpMkLst>
        </pc:cxnChg>
        <pc:cxnChg chg="add del mod">
          <ac:chgData name="Rémy" userId="e4ac60d0-478e-414d-9b14-86268c6f9b7c" providerId="ADAL" clId="{2037635C-167F-4243-A753-6638D5FFCDA7}" dt="2021-08-23T00:41:10.707" v="7945" actId="478"/>
          <ac:cxnSpMkLst>
            <pc:docMk/>
            <pc:sldMk cId="3394816761" sldId="429"/>
            <ac:cxnSpMk id="35" creationId="{8AC3662E-93CB-4BAE-AACE-C1E16E6E048E}"/>
          </ac:cxnSpMkLst>
        </pc:cxnChg>
        <pc:cxnChg chg="add del mod">
          <ac:chgData name="Rémy" userId="e4ac60d0-478e-414d-9b14-86268c6f9b7c" providerId="ADAL" clId="{2037635C-167F-4243-A753-6638D5FFCDA7}" dt="2021-08-23T00:42:10.632" v="7957" actId="478"/>
          <ac:cxnSpMkLst>
            <pc:docMk/>
            <pc:sldMk cId="3394816761" sldId="429"/>
            <ac:cxnSpMk id="37" creationId="{5EA4DCFB-211B-4897-9527-DF5765C5AA1C}"/>
          </ac:cxnSpMkLst>
        </pc:cxnChg>
        <pc:cxnChg chg="add del mod">
          <ac:chgData name="Rémy" userId="e4ac60d0-478e-414d-9b14-86268c6f9b7c" providerId="ADAL" clId="{2037635C-167F-4243-A753-6638D5FFCDA7}" dt="2021-08-23T00:42:21.227" v="7959" actId="478"/>
          <ac:cxnSpMkLst>
            <pc:docMk/>
            <pc:sldMk cId="3394816761" sldId="429"/>
            <ac:cxnSpMk id="39" creationId="{EC153691-9735-45E4-978D-1F494542D090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41" creationId="{AA295B1C-870C-4778-866D-944CC232F82A}"/>
          </ac:cxnSpMkLst>
        </pc:cxnChg>
        <pc:cxnChg chg="add del mod">
          <ac:chgData name="Rémy" userId="e4ac60d0-478e-414d-9b14-86268c6f9b7c" providerId="ADAL" clId="{2037635C-167F-4243-A753-6638D5FFCDA7}" dt="2021-08-23T00:42:22.770" v="7960" actId="478"/>
          <ac:cxnSpMkLst>
            <pc:docMk/>
            <pc:sldMk cId="3394816761" sldId="429"/>
            <ac:cxnSpMk id="42" creationId="{01B5737D-6915-4EF6-9B17-2151FF8F2D8F}"/>
          </ac:cxnSpMkLst>
        </pc:cxnChg>
        <pc:cxnChg chg="add mod ord">
          <ac:chgData name="Rémy" userId="e4ac60d0-478e-414d-9b14-86268c6f9b7c" providerId="ADAL" clId="{2037635C-167F-4243-A753-6638D5FFCDA7}" dt="2021-08-23T17:00:39.862" v="10997" actId="1037"/>
          <ac:cxnSpMkLst>
            <pc:docMk/>
            <pc:sldMk cId="3394816761" sldId="429"/>
            <ac:cxnSpMk id="43" creationId="{DEE510ED-679F-40FB-8D20-1925694E3887}"/>
          </ac:cxnSpMkLst>
        </pc:cxnChg>
        <pc:cxnChg chg="add del mod">
          <ac:chgData name="Rémy" userId="e4ac60d0-478e-414d-9b14-86268c6f9b7c" providerId="ADAL" clId="{2037635C-167F-4243-A753-6638D5FFCDA7}" dt="2021-08-23T00:42:25.341" v="7961" actId="478"/>
          <ac:cxnSpMkLst>
            <pc:docMk/>
            <pc:sldMk cId="3394816761" sldId="429"/>
            <ac:cxnSpMk id="44" creationId="{5BC0CE25-8BC8-4A02-A26D-91DD61BE5A9A}"/>
          </ac:cxnSpMkLst>
        </pc:cxnChg>
        <pc:cxnChg chg="add mod ord">
          <ac:chgData name="Rémy" userId="e4ac60d0-478e-414d-9b14-86268c6f9b7c" providerId="ADAL" clId="{2037635C-167F-4243-A753-6638D5FFCDA7}" dt="2021-08-23T17:24:32.287" v="11078" actId="1038"/>
          <ac:cxnSpMkLst>
            <pc:docMk/>
            <pc:sldMk cId="3394816761" sldId="429"/>
            <ac:cxnSpMk id="45" creationId="{CBB2A1B6-F08F-4467-B3B3-6ED62A2EB9C4}"/>
          </ac:cxnSpMkLst>
        </pc:cxnChg>
      </pc:sldChg>
      <pc:sldChg chg="addSp delSp modSp add mod modNotesTx">
        <pc:chgData name="Rémy" userId="e4ac60d0-478e-414d-9b14-86268c6f9b7c" providerId="ADAL" clId="{2037635C-167F-4243-A753-6638D5FFCDA7}" dt="2021-08-25T14:10:09.249" v="12765" actId="27636"/>
        <pc:sldMkLst>
          <pc:docMk/>
          <pc:sldMk cId="2919609770" sldId="430"/>
        </pc:sldMkLst>
        <pc:spChg chg="del">
          <ac:chgData name="Rémy" userId="e4ac60d0-478e-414d-9b14-86268c6f9b7c" providerId="ADAL" clId="{2037635C-167F-4243-A753-6638D5FFCDA7}" dt="2021-08-25T12:55:19.537" v="11825" actId="478"/>
          <ac:spMkLst>
            <pc:docMk/>
            <pc:sldMk cId="2919609770" sldId="430"/>
            <ac:spMk id="6" creationId="{D6021C88-9AEF-4F3E-B67F-71A375476BBB}"/>
          </ac:spMkLst>
        </pc:spChg>
        <pc:spChg chg="add mod">
          <ac:chgData name="Rémy" userId="e4ac60d0-478e-414d-9b14-86268c6f9b7c" providerId="ADAL" clId="{2037635C-167F-4243-A753-6638D5FFCDA7}" dt="2021-08-25T13:31:06.764" v="12763" actId="20577"/>
          <ac:spMkLst>
            <pc:docMk/>
            <pc:sldMk cId="2919609770" sldId="430"/>
            <ac:spMk id="7" creationId="{83458652-1278-448E-9EED-261A375C39AF}"/>
          </ac:spMkLst>
        </pc:spChg>
        <pc:spChg chg="mod">
          <ac:chgData name="Rémy" userId="e4ac60d0-478e-414d-9b14-86268c6f9b7c" providerId="ADAL" clId="{2037635C-167F-4243-A753-6638D5FFCDA7}" dt="2021-08-25T14:10:09.249" v="12765" actId="27636"/>
          <ac:spMkLst>
            <pc:docMk/>
            <pc:sldMk cId="2919609770" sldId="430"/>
            <ac:spMk id="9" creationId="{B7BBF692-C064-41D9-8B81-72ED1811D3AD}"/>
          </ac:spMkLst>
        </pc:spChg>
        <pc:spChg chg="del">
          <ac:chgData name="Rémy" userId="e4ac60d0-478e-414d-9b14-86268c6f9b7c" providerId="ADAL" clId="{2037635C-167F-4243-A753-6638D5FFCDA7}" dt="2021-08-25T12:55:40.299" v="11826" actId="478"/>
          <ac:spMkLst>
            <pc:docMk/>
            <pc:sldMk cId="2919609770" sldId="430"/>
            <ac:spMk id="12" creationId="{00000000-0000-0000-0000-000000000000}"/>
          </ac:spMkLst>
        </pc:spChg>
        <pc:spChg chg="mod">
          <ac:chgData name="Rémy" userId="e4ac60d0-478e-414d-9b14-86268c6f9b7c" providerId="ADAL" clId="{2037635C-167F-4243-A753-6638D5FFCDA7}" dt="2021-08-25T12:55:17.302" v="11824" actId="313"/>
          <ac:spMkLst>
            <pc:docMk/>
            <pc:sldMk cId="2919609770" sldId="430"/>
            <ac:spMk id="33" creationId="{56A989D4-C966-450B-937A-651963D85F4F}"/>
          </ac:spMkLst>
        </pc:spChg>
      </pc:sldChg>
      <pc:sldChg chg="delSp modSp add mod delAnim modAnim modNotesTx">
        <pc:chgData name="Rémy" userId="e4ac60d0-478e-414d-9b14-86268c6f9b7c" providerId="ADAL" clId="{2037635C-167F-4243-A753-6638D5FFCDA7}" dt="2021-09-09T18:07:14.877" v="13559" actId="20577"/>
        <pc:sldMkLst>
          <pc:docMk/>
          <pc:sldMk cId="3780080534" sldId="431"/>
        </pc:sldMkLst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3" creationId="{9B751DB3-B5DA-4ECC-ADFE-A563E30D81A2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5" creationId="{70C96A28-5D61-4177-AAED-AFB956157E94}"/>
          </ac:spMkLst>
        </pc:spChg>
        <pc:spChg chg="mod">
          <ac:chgData name="Rémy" userId="e4ac60d0-478e-414d-9b14-86268c6f9b7c" providerId="ADAL" clId="{2037635C-167F-4243-A753-6638D5FFCDA7}" dt="2021-08-30T14:09:14.454" v="13218" actId="20577"/>
          <ac:spMkLst>
            <pc:docMk/>
            <pc:sldMk cId="3780080534" sldId="431"/>
            <ac:spMk id="6" creationId="{B0144586-27C1-4D00-AA13-4130F009B6D5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7" creationId="{6EFA347A-E7F5-42D5-A6D6-5A33BDE5E89F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9" creationId="{A40C25AD-2041-4EED-88B7-E7A43A45A462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10" creationId="{B1C652FF-8035-471E-A05B-AE1C221C1660}"/>
          </ac:spMkLst>
        </pc:spChg>
        <pc:spChg chg="mod">
          <ac:chgData name="Rémy" userId="e4ac60d0-478e-414d-9b14-86268c6f9b7c" providerId="ADAL" clId="{2037635C-167F-4243-A753-6638D5FFCDA7}" dt="2021-09-09T18:07:14.877" v="13559" actId="20577"/>
          <ac:spMkLst>
            <pc:docMk/>
            <pc:sldMk cId="3780080534" sldId="431"/>
            <ac:spMk id="13" creationId="{BBA86A5A-D9A0-4993-ADA4-4FCF67886730}"/>
          </ac:spMkLst>
        </pc:spChg>
        <pc:spChg chg="del">
          <ac:chgData name="Rémy" userId="e4ac60d0-478e-414d-9b14-86268c6f9b7c" providerId="ADAL" clId="{2037635C-167F-4243-A753-6638D5FFCDA7}" dt="2021-08-30T14:06:56.647" v="13009" actId="478"/>
          <ac:spMkLst>
            <pc:docMk/>
            <pc:sldMk cId="3780080534" sldId="431"/>
            <ac:spMk id="14" creationId="{31110512-76D2-4DE8-8B61-DC54E8849360}"/>
          </ac:spMkLst>
        </pc:spChg>
        <pc:grpChg chg="del">
          <ac:chgData name="Rémy" userId="e4ac60d0-478e-414d-9b14-86268c6f9b7c" providerId="ADAL" clId="{2037635C-167F-4243-A753-6638D5FFCDA7}" dt="2021-08-30T14:06:56.647" v="13009" actId="478"/>
          <ac:grpSpMkLst>
            <pc:docMk/>
            <pc:sldMk cId="3780080534" sldId="431"/>
            <ac:grpSpMk id="8" creationId="{C562EF97-DE81-4527-8FC4-06FB3BEAD3FC}"/>
          </ac:grpSpMkLst>
        </pc:grpChg>
      </pc:sldChg>
    </pc:docChg>
  </pc:docChgLst>
  <pc:docChgLst>
    <pc:chgData name="Santos, James JR [NC]" userId="S::james.santos@hrsdc-rhdcc.gc.ca::9d3e4ac4-5980-4ab5-8e1d-71387197d83a" providerId="AD" clId="Web-{E1805A1C-0F08-907F-8BBE-C48C452D2ABD}"/>
    <pc:docChg chg="modSld">
      <pc:chgData name="Santos, James JR [NC]" userId="S::james.santos@hrsdc-rhdcc.gc.ca::9d3e4ac4-5980-4ab5-8e1d-71387197d83a" providerId="AD" clId="Web-{E1805A1C-0F08-907F-8BBE-C48C452D2ABD}" dt="2022-01-25T17:53:00.259" v="2" actId="20577"/>
      <pc:docMkLst>
        <pc:docMk/>
      </pc:docMkLst>
      <pc:sldChg chg="modSp">
        <pc:chgData name="Santos, James JR [NC]" userId="S::james.santos@hrsdc-rhdcc.gc.ca::9d3e4ac4-5980-4ab5-8e1d-71387197d83a" providerId="AD" clId="Web-{E1805A1C-0F08-907F-8BBE-C48C452D2ABD}" dt="2022-01-25T17:53:00.259" v="2" actId="20577"/>
        <pc:sldMkLst>
          <pc:docMk/>
          <pc:sldMk cId="2692855643" sldId="460"/>
        </pc:sldMkLst>
        <pc:spChg chg="mod">
          <ac:chgData name="Santos, James JR [NC]" userId="S::james.santos@hrsdc-rhdcc.gc.ca::9d3e4ac4-5980-4ab5-8e1d-71387197d83a" providerId="AD" clId="Web-{E1805A1C-0F08-907F-8BBE-C48C452D2ABD}" dt="2022-01-25T17:53:00.259" v="2" actId="20577"/>
          <ac:spMkLst>
            <pc:docMk/>
            <pc:sldMk cId="2692855643" sldId="460"/>
            <ac:spMk id="6" creationId="{6EFA347A-E7F5-42D5-A6D6-5A33BDE5E89F}"/>
          </ac:spMkLst>
        </pc:spChg>
      </pc:sldChg>
    </pc:docChg>
  </pc:docChgLst>
  <pc:docChgLst>
    <pc:chgData name="Bernard, Rémy RB [NC]" userId="S::remy.bernard@hrsdc-rhdcc.gc.ca::e4ac60d0-478e-414d-9b14-86268c6f9b7c" providerId="AD" clId="Web-{5F6EE483-3491-8172-E57F-04B591463417}"/>
    <pc:docChg chg="modSld">
      <pc:chgData name="Bernard, Rémy RB [NC]" userId="S::remy.bernard@hrsdc-rhdcc.gc.ca::e4ac60d0-478e-414d-9b14-86268c6f9b7c" providerId="AD" clId="Web-{5F6EE483-3491-8172-E57F-04B591463417}" dt="2022-05-13T15:47:40.849" v="1" actId="20577"/>
      <pc:docMkLst>
        <pc:docMk/>
      </pc:docMkLst>
      <pc:sldChg chg="modSp">
        <pc:chgData name="Bernard, Rémy RB [NC]" userId="S::remy.bernard@hrsdc-rhdcc.gc.ca::e4ac60d0-478e-414d-9b14-86268c6f9b7c" providerId="AD" clId="Web-{5F6EE483-3491-8172-E57F-04B591463417}" dt="2022-05-13T15:47:40.849" v="1" actId="20577"/>
        <pc:sldMkLst>
          <pc:docMk/>
          <pc:sldMk cId="3262186531" sldId="479"/>
        </pc:sldMkLst>
        <pc:spChg chg="mod">
          <ac:chgData name="Bernard, Rémy RB [NC]" userId="S::remy.bernard@hrsdc-rhdcc.gc.ca::e4ac60d0-478e-414d-9b14-86268c6f9b7c" providerId="AD" clId="Web-{5F6EE483-3491-8172-E57F-04B591463417}" dt="2022-05-13T15:47:40.849" v="1" actId="20577"/>
          <ac:spMkLst>
            <pc:docMk/>
            <pc:sldMk cId="3262186531" sldId="479"/>
            <ac:spMk id="37" creationId="{00000000-0000-0000-0000-000000000000}"/>
          </ac:spMkLst>
        </pc:spChg>
      </pc:sldChg>
    </pc:docChg>
  </pc:docChgLst>
  <pc:docChgLst>
    <pc:chgData name="Rémy Bernard" userId="e4ac60d0-478e-414d-9b14-86268c6f9b7c" providerId="ADAL" clId="{F68417ED-EDE8-4EC8-85DD-8C4480F0B56C}"/>
    <pc:docChg chg="undo custSel modSld sldOrd">
      <pc:chgData name="Rémy Bernard" userId="e4ac60d0-478e-414d-9b14-86268c6f9b7c" providerId="ADAL" clId="{F68417ED-EDE8-4EC8-85DD-8C4480F0B56C}" dt="2021-10-18T14:22:21.452" v="575"/>
      <pc:docMkLst>
        <pc:docMk/>
      </pc:docMkLst>
      <pc:sldChg chg="modAnim">
        <pc:chgData name="Rémy Bernard" userId="e4ac60d0-478e-414d-9b14-86268c6f9b7c" providerId="ADAL" clId="{F68417ED-EDE8-4EC8-85DD-8C4480F0B56C}" dt="2021-10-14T13:49:09.286" v="4"/>
        <pc:sldMkLst>
          <pc:docMk/>
          <pc:sldMk cId="1878173980" sldId="382"/>
        </pc:sldMkLst>
      </pc:sldChg>
      <pc:sldChg chg="modAnim">
        <pc:chgData name="Rémy Bernard" userId="e4ac60d0-478e-414d-9b14-86268c6f9b7c" providerId="ADAL" clId="{F68417ED-EDE8-4EC8-85DD-8C4480F0B56C}" dt="2021-10-14T16:49:43.323" v="7"/>
        <pc:sldMkLst>
          <pc:docMk/>
          <pc:sldMk cId="2091829053" sldId="426"/>
        </pc:sldMkLst>
      </pc:sldChg>
      <pc:sldChg chg="addSp delSp modSp mod">
        <pc:chgData name="Rémy Bernard" userId="e4ac60d0-478e-414d-9b14-86268c6f9b7c" providerId="ADAL" clId="{F68417ED-EDE8-4EC8-85DD-8C4480F0B56C}" dt="2021-10-14T16:57:57.858" v="157" actId="1076"/>
        <pc:sldMkLst>
          <pc:docMk/>
          <pc:sldMk cId="2876494392" sldId="428"/>
        </pc:sldMkLst>
        <pc:spChg chg="del mod">
          <ac:chgData name="Rémy Bernard" userId="e4ac60d0-478e-414d-9b14-86268c6f9b7c" providerId="ADAL" clId="{F68417ED-EDE8-4EC8-85DD-8C4480F0B56C}" dt="2021-10-14T16:56:50.540" v="143" actId="478"/>
          <ac:spMkLst>
            <pc:docMk/>
            <pc:sldMk cId="2876494392" sldId="428"/>
            <ac:spMk id="3" creationId="{00000000-0000-0000-0000-000000000000}"/>
          </ac:spMkLst>
        </pc:spChg>
        <pc:spChg chg="add mod">
          <ac:chgData name="Rémy Bernard" userId="e4ac60d0-478e-414d-9b14-86268c6f9b7c" providerId="ADAL" clId="{F68417ED-EDE8-4EC8-85DD-8C4480F0B56C}" dt="2021-10-14T16:56:27.812" v="136" actId="207"/>
          <ac:spMkLst>
            <pc:docMk/>
            <pc:sldMk cId="2876494392" sldId="428"/>
            <ac:spMk id="7" creationId="{3834922E-3B78-499B-B005-5238EC26B6F3}"/>
          </ac:spMkLst>
        </pc:spChg>
        <pc:spChg chg="mod topLvl">
          <ac:chgData name="Rémy Bernard" userId="e4ac60d0-478e-414d-9b14-86268c6f9b7c" providerId="ADAL" clId="{F68417ED-EDE8-4EC8-85DD-8C4480F0B56C}" dt="2021-10-14T16:56:35.012" v="138" actId="207"/>
          <ac:spMkLst>
            <pc:docMk/>
            <pc:sldMk cId="2876494392" sldId="428"/>
            <ac:spMk id="11" creationId="{CC94C29A-B9F9-41FB-919C-C50790151C36}"/>
          </ac:spMkLst>
        </pc:spChg>
        <pc:spChg chg="add mod">
          <ac:chgData name="Rémy Bernard" userId="e4ac60d0-478e-414d-9b14-86268c6f9b7c" providerId="ADAL" clId="{F68417ED-EDE8-4EC8-85DD-8C4480F0B56C}" dt="2021-10-14T16:56:41.027" v="140" actId="207"/>
          <ac:spMkLst>
            <pc:docMk/>
            <pc:sldMk cId="2876494392" sldId="428"/>
            <ac:spMk id="13" creationId="{D8BD2658-108B-4F8B-A043-D0254AE1CFB4}"/>
          </ac:spMkLst>
        </pc:spChg>
        <pc:spChg chg="add mod">
          <ac:chgData name="Rémy Bernard" userId="e4ac60d0-478e-414d-9b14-86268c6f9b7c" providerId="ADAL" clId="{F68417ED-EDE8-4EC8-85DD-8C4480F0B56C}" dt="2021-10-14T16:56:48.943" v="142" actId="207"/>
          <ac:spMkLst>
            <pc:docMk/>
            <pc:sldMk cId="2876494392" sldId="428"/>
            <ac:spMk id="15" creationId="{D8858931-70CC-4037-A5BD-11F2A2229604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19" creationId="{80B15511-B578-479B-A270-08F6A0E59FAC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0" creationId="{E4937744-D061-4169-8DD4-D06C25571C8B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1" creationId="{AA58B979-C3A8-46EE-8015-12026FA8275C}"/>
          </ac:spMkLst>
        </pc:spChg>
        <pc:spChg chg="add del mod">
          <ac:chgData name="Rémy Bernard" userId="e4ac60d0-478e-414d-9b14-86268c6f9b7c" providerId="ADAL" clId="{F68417ED-EDE8-4EC8-85DD-8C4480F0B56C}" dt="2021-10-14T16:57:47.589" v="155" actId="478"/>
          <ac:spMkLst>
            <pc:docMk/>
            <pc:sldMk cId="2876494392" sldId="428"/>
            <ac:spMk id="22" creationId="{84FDD566-9A1C-4E89-91D4-C9E1C4DAF5EE}"/>
          </ac:spMkLst>
        </pc:spChg>
        <pc:grpChg chg="add mod">
          <ac:chgData name="Rémy Bernard" userId="e4ac60d0-478e-414d-9b14-86268c6f9b7c" providerId="ADAL" clId="{F68417ED-EDE8-4EC8-85DD-8C4480F0B56C}" dt="2021-10-14T16:54:19.056" v="54" actId="164"/>
          <ac:grpSpMkLst>
            <pc:docMk/>
            <pc:sldMk cId="2876494392" sldId="428"/>
            <ac:grpSpMk id="8" creationId="{28855272-1C4C-41D8-A4C1-31FD0FB5E2EB}"/>
          </ac:grpSpMkLst>
        </pc:grpChg>
        <pc:grpChg chg="add del mod">
          <ac:chgData name="Rémy Bernard" userId="e4ac60d0-478e-414d-9b14-86268c6f9b7c" providerId="ADAL" clId="{F68417ED-EDE8-4EC8-85DD-8C4480F0B56C}" dt="2021-10-14T16:54:33.190" v="58" actId="165"/>
          <ac:grpSpMkLst>
            <pc:docMk/>
            <pc:sldMk cId="2876494392" sldId="428"/>
            <ac:grpSpMk id="9" creationId="{65778B94-4D00-4CA1-9183-80AFDDDA8A3E}"/>
          </ac:grpSpMkLst>
        </pc:grpChg>
        <pc:grpChg chg="add mod">
          <ac:chgData name="Rémy Bernard" userId="e4ac60d0-478e-414d-9b14-86268c6f9b7c" providerId="ADAL" clId="{F68417ED-EDE8-4EC8-85DD-8C4480F0B56C}" dt="2021-10-14T16:57:53.734" v="156" actId="1076"/>
          <ac:grpSpMkLst>
            <pc:docMk/>
            <pc:sldMk cId="2876494392" sldId="428"/>
            <ac:grpSpMk id="16" creationId="{72BC93FC-5415-4823-B8CD-109745DF540A}"/>
          </ac:grpSpMkLst>
        </pc:grpChg>
        <pc:grpChg chg="add mod">
          <ac:chgData name="Rémy Bernard" userId="e4ac60d0-478e-414d-9b14-86268c6f9b7c" providerId="ADAL" clId="{F68417ED-EDE8-4EC8-85DD-8C4480F0B56C}" dt="2021-10-14T16:57:53.734" v="156" actId="1076"/>
          <ac:grpSpMkLst>
            <pc:docMk/>
            <pc:sldMk cId="2876494392" sldId="428"/>
            <ac:grpSpMk id="17" creationId="{85A9E004-AE64-4134-9307-36691E47C32A}"/>
          </ac:grpSpMkLst>
        </pc:grpChg>
        <pc:grpChg chg="add mod">
          <ac:chgData name="Rémy Bernard" userId="e4ac60d0-478e-414d-9b14-86268c6f9b7c" providerId="ADAL" clId="{F68417ED-EDE8-4EC8-85DD-8C4480F0B56C}" dt="2021-10-14T16:57:57.858" v="157" actId="1076"/>
          <ac:grpSpMkLst>
            <pc:docMk/>
            <pc:sldMk cId="2876494392" sldId="428"/>
            <ac:grpSpMk id="18" creationId="{FC4FA30B-BCA7-4065-B52C-BE123C2B7447}"/>
          </ac:grpSpMkLst>
        </pc:grpChg>
        <pc:picChg chg="add mod">
          <ac:chgData name="Rémy Bernard" userId="e4ac60d0-478e-414d-9b14-86268c6f9b7c" providerId="ADAL" clId="{F68417ED-EDE8-4EC8-85DD-8C4480F0B56C}" dt="2021-10-14T16:54:19.056" v="54" actId="164"/>
          <ac:picMkLst>
            <pc:docMk/>
            <pc:sldMk cId="2876494392" sldId="428"/>
            <ac:picMk id="5" creationId="{B6441FCB-1C03-4BF0-9441-1683D96D1E4B}"/>
          </ac:picMkLst>
        </pc:picChg>
        <pc:picChg chg="mod topLvl">
          <ac:chgData name="Rémy Bernard" userId="e4ac60d0-478e-414d-9b14-86268c6f9b7c" providerId="ADAL" clId="{F68417ED-EDE8-4EC8-85DD-8C4480F0B56C}" dt="2021-10-14T16:55:55.873" v="131" actId="164"/>
          <ac:picMkLst>
            <pc:docMk/>
            <pc:sldMk cId="2876494392" sldId="428"/>
            <ac:picMk id="10" creationId="{B58955EF-7465-44F1-93F9-315A5EB91012}"/>
          </ac:picMkLst>
        </pc:picChg>
        <pc:picChg chg="add mod">
          <ac:chgData name="Rémy Bernard" userId="e4ac60d0-478e-414d-9b14-86268c6f9b7c" providerId="ADAL" clId="{F68417ED-EDE8-4EC8-85DD-8C4480F0B56C}" dt="2021-10-14T16:56:11.739" v="133" actId="164"/>
          <ac:picMkLst>
            <pc:docMk/>
            <pc:sldMk cId="2876494392" sldId="428"/>
            <ac:picMk id="12" creationId="{917B3A59-39AA-440A-BA1E-1DDB5B271D96}"/>
          </ac:picMkLst>
        </pc:picChg>
        <pc:picChg chg="add mod">
          <ac:chgData name="Rémy Bernard" userId="e4ac60d0-478e-414d-9b14-86268c6f9b7c" providerId="ADAL" clId="{F68417ED-EDE8-4EC8-85DD-8C4480F0B56C}" dt="2021-10-14T16:56:17.580" v="134" actId="164"/>
          <ac:picMkLst>
            <pc:docMk/>
            <pc:sldMk cId="2876494392" sldId="428"/>
            <ac:picMk id="14" creationId="{40D81997-3849-4E5E-9B07-B1B393A300C1}"/>
          </ac:picMkLst>
        </pc:picChg>
      </pc:sldChg>
      <pc:sldChg chg="modSp">
        <pc:chgData name="Rémy Bernard" userId="e4ac60d0-478e-414d-9b14-86268c6f9b7c" providerId="ADAL" clId="{F68417ED-EDE8-4EC8-85DD-8C4480F0B56C}" dt="2021-10-14T17:28:40.398" v="393" actId="20577"/>
        <pc:sldMkLst>
          <pc:docMk/>
          <pc:sldMk cId="250891465" sldId="433"/>
        </pc:sldMkLst>
        <pc:spChg chg="mod">
          <ac:chgData name="Rémy Bernard" userId="e4ac60d0-478e-414d-9b14-86268c6f9b7c" providerId="ADAL" clId="{F68417ED-EDE8-4EC8-85DD-8C4480F0B56C}" dt="2021-10-14T17:28:40.398" v="393" actId="20577"/>
          <ac:spMkLst>
            <pc:docMk/>
            <pc:sldMk cId="250891465" sldId="433"/>
            <ac:spMk id="10" creationId="{BBA86A5A-D9A0-4993-ADA4-4FCF67886730}"/>
          </ac:spMkLst>
        </pc:spChg>
      </pc:sldChg>
      <pc:sldChg chg="addSp delSp modSp mod ord modAnim">
        <pc:chgData name="Rémy Bernard" userId="e4ac60d0-478e-414d-9b14-86268c6f9b7c" providerId="ADAL" clId="{F68417ED-EDE8-4EC8-85DD-8C4480F0B56C}" dt="2021-10-15T00:16:47.070" v="417" actId="931"/>
        <pc:sldMkLst>
          <pc:docMk/>
          <pc:sldMk cId="2606786614" sldId="435"/>
        </pc:sldMkLst>
        <pc:spChg chg="mod">
          <ac:chgData name="Rémy Bernard" userId="e4ac60d0-478e-414d-9b14-86268c6f9b7c" providerId="ADAL" clId="{F68417ED-EDE8-4EC8-85DD-8C4480F0B56C}" dt="2021-10-14T17:24:55.113" v="276" actId="1076"/>
          <ac:spMkLst>
            <pc:docMk/>
            <pc:sldMk cId="2606786614" sldId="435"/>
            <ac:spMk id="3" creationId="{00000000-0000-0000-0000-000000000000}"/>
          </ac:spMkLst>
        </pc:spChg>
        <pc:spChg chg="add mod">
          <ac:chgData name="Rémy Bernard" userId="e4ac60d0-478e-414d-9b14-86268c6f9b7c" providerId="ADAL" clId="{F68417ED-EDE8-4EC8-85DD-8C4480F0B56C}" dt="2021-10-14T17:18:15.067" v="239" actId="164"/>
          <ac:spMkLst>
            <pc:docMk/>
            <pc:sldMk cId="2606786614" sldId="435"/>
            <ac:spMk id="9" creationId="{4D004A62-26CD-4B8D-AC35-E94DFE44F715}"/>
          </ac:spMkLst>
        </pc:spChg>
        <pc:spChg chg="add mod topLvl">
          <ac:chgData name="Rémy Bernard" userId="e4ac60d0-478e-414d-9b14-86268c6f9b7c" providerId="ADAL" clId="{F68417ED-EDE8-4EC8-85DD-8C4480F0B56C}" dt="2021-10-14T19:11:37.246" v="401" actId="164"/>
          <ac:spMkLst>
            <pc:docMk/>
            <pc:sldMk cId="2606786614" sldId="435"/>
            <ac:spMk id="13" creationId="{E83E7110-6560-4A0A-A33A-4B9431C251A4}"/>
          </ac:spMkLst>
        </pc:spChg>
        <pc:spChg chg="topLvl">
          <ac:chgData name="Rémy Bernard" userId="e4ac60d0-478e-414d-9b14-86268c6f9b7c" providerId="ADAL" clId="{F68417ED-EDE8-4EC8-85DD-8C4480F0B56C}" dt="2021-10-15T00:16:14.809" v="406" actId="478"/>
          <ac:spMkLst>
            <pc:docMk/>
            <pc:sldMk cId="2606786614" sldId="435"/>
            <ac:spMk id="14" creationId="{E83E7110-6560-4A0A-A33A-4B9431C251A4}"/>
          </ac:spMkLst>
        </pc:spChg>
        <pc:spChg chg="add mod">
          <ac:chgData name="Rémy Bernard" userId="e4ac60d0-478e-414d-9b14-86268c6f9b7c" providerId="ADAL" clId="{F68417ED-EDE8-4EC8-85DD-8C4480F0B56C}" dt="2021-10-14T17:26:04.043" v="330" actId="164"/>
          <ac:spMkLst>
            <pc:docMk/>
            <pc:sldMk cId="2606786614" sldId="435"/>
            <ac:spMk id="18" creationId="{51985232-9B17-4D67-AC68-7988DED57CDF}"/>
          </ac:spMkLst>
        </pc:spChg>
        <pc:grpChg chg="add mod">
          <ac:chgData name="Rémy Bernard" userId="e4ac60d0-478e-414d-9b14-86268c6f9b7c" providerId="ADAL" clId="{F68417ED-EDE8-4EC8-85DD-8C4480F0B56C}" dt="2021-10-14T17:18:06.470" v="238" actId="1076"/>
          <ac:grpSpMkLst>
            <pc:docMk/>
            <pc:sldMk cId="2606786614" sldId="435"/>
            <ac:grpSpMk id="10" creationId="{DFD1847F-5EC7-4C7B-A78F-010667F064C1}"/>
          </ac:grpSpMkLst>
        </pc:grpChg>
        <pc:grpChg chg="add mod">
          <ac:chgData name="Rémy Bernard" userId="e4ac60d0-478e-414d-9b14-86268c6f9b7c" providerId="ADAL" clId="{F68417ED-EDE8-4EC8-85DD-8C4480F0B56C}" dt="2021-10-14T17:18:15.067" v="239" actId="164"/>
          <ac:grpSpMkLst>
            <pc:docMk/>
            <pc:sldMk cId="2606786614" sldId="435"/>
            <ac:grpSpMk id="11" creationId="{6079A31F-76B1-44F4-A2A8-9BEF6F07333A}"/>
          </ac:grpSpMkLst>
        </pc:grpChg>
        <pc:grpChg chg="add mod">
          <ac:chgData name="Rémy Bernard" userId="e4ac60d0-478e-414d-9b14-86268c6f9b7c" providerId="ADAL" clId="{F68417ED-EDE8-4EC8-85DD-8C4480F0B56C}" dt="2021-10-14T19:11:37.246" v="401" actId="164"/>
          <ac:grpSpMkLst>
            <pc:docMk/>
            <pc:sldMk cId="2606786614" sldId="435"/>
            <ac:grpSpMk id="12" creationId="{87155F0B-19DA-424B-927D-F823E9E4CEAE}"/>
          </ac:grpSpMkLst>
        </pc:grpChg>
        <pc:grpChg chg="add del">
          <ac:chgData name="Rémy Bernard" userId="e4ac60d0-478e-414d-9b14-86268c6f9b7c" providerId="ADAL" clId="{F68417ED-EDE8-4EC8-85DD-8C4480F0B56C}" dt="2021-10-15T00:16:46.080" v="415" actId="478"/>
          <ac:grpSpMkLst>
            <pc:docMk/>
            <pc:sldMk cId="2606786614" sldId="435"/>
            <ac:grpSpMk id="15" creationId="{00000000-0000-0000-0000-000000000000}"/>
          </ac:grpSpMkLst>
        </pc:grpChg>
        <pc:grpChg chg="add del mod">
          <ac:chgData name="Rémy Bernard" userId="e4ac60d0-478e-414d-9b14-86268c6f9b7c" providerId="ADAL" clId="{F68417ED-EDE8-4EC8-85DD-8C4480F0B56C}" dt="2021-10-14T19:11:18.465" v="395" actId="165"/>
          <ac:grpSpMkLst>
            <pc:docMk/>
            <pc:sldMk cId="2606786614" sldId="435"/>
            <ac:grpSpMk id="15" creationId="{F1947D94-BB40-4302-AE9E-EF28CC1B101C}"/>
          </ac:grpSpMkLst>
        </pc:grpChg>
        <pc:grpChg chg="add mod">
          <ac:chgData name="Rémy Bernard" userId="e4ac60d0-478e-414d-9b14-86268c6f9b7c" providerId="ADAL" clId="{F68417ED-EDE8-4EC8-85DD-8C4480F0B56C}" dt="2021-10-14T17:26:04.043" v="330" actId="164"/>
          <ac:grpSpMkLst>
            <pc:docMk/>
            <pc:sldMk cId="2606786614" sldId="435"/>
            <ac:grpSpMk id="19" creationId="{A6D50AF7-F6A4-41F4-AAE0-A87B1C01F13F}"/>
          </ac:grpSpMkLst>
        </pc:grpChg>
        <pc:picChg chg="add del topLvl">
          <ac:chgData name="Rémy Bernard" userId="e4ac60d0-478e-414d-9b14-86268c6f9b7c" providerId="ADAL" clId="{F68417ED-EDE8-4EC8-85DD-8C4480F0B56C}" dt="2021-10-15T00:16:46.080" v="415" actId="478"/>
          <ac:picMkLst>
            <pc:docMk/>
            <pc:sldMk cId="2606786614" sldId="435"/>
            <ac:picMk id="4" creationId="{00000000-0000-0000-0000-000000000000}"/>
          </ac:picMkLst>
        </pc:picChg>
        <pc:picChg chg="add mod ord">
          <ac:chgData name="Rémy Bernard" userId="e4ac60d0-478e-414d-9b14-86268c6f9b7c" providerId="ADAL" clId="{F68417ED-EDE8-4EC8-85DD-8C4480F0B56C}" dt="2021-10-14T17:25:00.020" v="278" actId="1076"/>
          <ac:picMkLst>
            <pc:docMk/>
            <pc:sldMk cId="2606786614" sldId="435"/>
            <ac:picMk id="5" creationId="{443D0F75-D4CE-480F-BD69-163FF6708708}"/>
          </ac:picMkLst>
        </pc:picChg>
        <pc:picChg chg="add mod ord">
          <ac:chgData name="Rémy Bernard" userId="e4ac60d0-478e-414d-9b14-86268c6f9b7c" providerId="ADAL" clId="{F68417ED-EDE8-4EC8-85DD-8C4480F0B56C}" dt="2021-10-14T19:11:37.246" v="401" actId="164"/>
          <ac:picMkLst>
            <pc:docMk/>
            <pc:sldMk cId="2606786614" sldId="435"/>
            <ac:picMk id="7" creationId="{003B9528-9612-4434-A111-23CEFDCCF8F9}"/>
          </ac:picMkLst>
        </pc:picChg>
        <pc:picChg chg="add mod">
          <ac:chgData name="Rémy Bernard" userId="e4ac60d0-478e-414d-9b14-86268c6f9b7c" providerId="ADAL" clId="{F68417ED-EDE8-4EC8-85DD-8C4480F0B56C}" dt="2021-10-14T17:18:15.067" v="239" actId="164"/>
          <ac:picMkLst>
            <pc:docMk/>
            <pc:sldMk cId="2606786614" sldId="435"/>
            <ac:picMk id="8" creationId="{C1951664-FBEA-460D-8D49-720366C69DA1}"/>
          </ac:picMkLst>
        </pc:picChg>
        <pc:picChg chg="add del mod topLvl">
          <ac:chgData name="Rémy Bernard" userId="e4ac60d0-478e-414d-9b14-86268c6f9b7c" providerId="ADAL" clId="{F68417ED-EDE8-4EC8-85DD-8C4480F0B56C}" dt="2021-10-14T19:11:19.988" v="396" actId="478"/>
          <ac:picMkLst>
            <pc:docMk/>
            <pc:sldMk cId="2606786614" sldId="435"/>
            <ac:picMk id="13" creationId="{7CDCDB09-3DC9-4B4F-A870-74328DAE3C7F}"/>
          </ac:picMkLst>
        </pc:picChg>
        <pc:picChg chg="add mod">
          <ac:chgData name="Rémy Bernard" userId="e4ac60d0-478e-414d-9b14-86268c6f9b7c" providerId="ADAL" clId="{F68417ED-EDE8-4EC8-85DD-8C4480F0B56C}" dt="2021-10-14T17:26:04.043" v="330" actId="164"/>
          <ac:picMkLst>
            <pc:docMk/>
            <pc:sldMk cId="2606786614" sldId="435"/>
            <ac:picMk id="17" creationId="{65ECB990-AA85-4E2D-A74A-808507CE48DA}"/>
          </ac:picMkLst>
        </pc:picChg>
        <pc:picChg chg="add del mod">
          <ac:chgData name="Rémy Bernard" userId="e4ac60d0-478e-414d-9b14-86268c6f9b7c" providerId="ADAL" clId="{F68417ED-EDE8-4EC8-85DD-8C4480F0B56C}" dt="2021-10-15T00:16:47.070" v="417" actId="931"/>
          <ac:picMkLst>
            <pc:docMk/>
            <pc:sldMk cId="2606786614" sldId="435"/>
            <ac:picMk id="20" creationId="{BFFECBA4-298B-40FC-8728-B6DA0FC3FA67}"/>
          </ac:picMkLst>
        </pc:picChg>
      </pc:sldChg>
      <pc:sldChg chg="addSp delSp modSp mod modAnim">
        <pc:chgData name="Rémy Bernard" userId="e4ac60d0-478e-414d-9b14-86268c6f9b7c" providerId="ADAL" clId="{F68417ED-EDE8-4EC8-85DD-8C4480F0B56C}" dt="2021-10-18T14:22:21.452" v="575"/>
        <pc:sldMkLst>
          <pc:docMk/>
          <pc:sldMk cId="2110593802" sldId="437"/>
        </pc:sldMkLst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5" creationId="{9BFBEEB4-3E2F-4043-B985-323273D4BB07}"/>
          </ac:spMkLst>
        </pc:spChg>
        <pc:spChg chg="mod">
          <ac:chgData name="Rémy Bernard" userId="e4ac60d0-478e-414d-9b14-86268c6f9b7c" providerId="ADAL" clId="{F68417ED-EDE8-4EC8-85DD-8C4480F0B56C}" dt="2021-10-18T14:14:24.172" v="491" actId="6549"/>
          <ac:spMkLst>
            <pc:docMk/>
            <pc:sldMk cId="2110593802" sldId="437"/>
            <ac:spMk id="6" creationId="{B0144586-27C1-4D00-AA13-4130F009B6D5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2" creationId="{5A31124F-D246-4964-B803-3D233A2DEF47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3" creationId="{25FF1A94-C3B7-492B-853C-37876379A3AC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4" creationId="{2DE00D63-0C60-4823-A8EE-881626C25BC4}"/>
          </ac:spMkLst>
        </pc:spChg>
        <pc:spChg chg="add mod">
          <ac:chgData name="Rémy Bernard" userId="e4ac60d0-478e-414d-9b14-86268c6f9b7c" providerId="ADAL" clId="{F68417ED-EDE8-4EC8-85DD-8C4480F0B56C}" dt="2021-10-18T14:19:13.533" v="557" actId="404"/>
          <ac:spMkLst>
            <pc:docMk/>
            <pc:sldMk cId="2110593802" sldId="437"/>
            <ac:spMk id="15" creationId="{0DA35019-94BE-4763-96CB-05AD5DA8925F}"/>
          </ac:spMkLst>
        </pc:spChg>
        <pc:spChg chg="add mod">
          <ac:chgData name="Rémy Bernard" userId="e4ac60d0-478e-414d-9b14-86268c6f9b7c" providerId="ADAL" clId="{F68417ED-EDE8-4EC8-85DD-8C4480F0B56C}" dt="2021-10-18T14:17:09.871" v="523" actId="164"/>
          <ac:spMkLst>
            <pc:docMk/>
            <pc:sldMk cId="2110593802" sldId="437"/>
            <ac:spMk id="20" creationId="{E4FFAE9E-4996-431B-98E1-9AF306E99CCE}"/>
          </ac:spMkLst>
        </pc:spChg>
        <pc:spChg chg="add del mod">
          <ac:chgData name="Rémy Bernard" userId="e4ac60d0-478e-414d-9b14-86268c6f9b7c" providerId="ADAL" clId="{F68417ED-EDE8-4EC8-85DD-8C4480F0B56C}" dt="2021-10-18T14:15:54.262" v="498"/>
          <ac:spMkLst>
            <pc:docMk/>
            <pc:sldMk cId="2110593802" sldId="437"/>
            <ac:spMk id="21" creationId="{78B2183E-FA83-480B-B48B-1FD2F7CD12CE}"/>
          </ac:spMkLst>
        </pc:spChg>
        <pc:spChg chg="mod">
          <ac:chgData name="Rémy Bernard" userId="e4ac60d0-478e-414d-9b14-86268c6f9b7c" providerId="ADAL" clId="{F68417ED-EDE8-4EC8-85DD-8C4480F0B56C}" dt="2021-10-18T14:15:56.941" v="499"/>
          <ac:spMkLst>
            <pc:docMk/>
            <pc:sldMk cId="2110593802" sldId="437"/>
            <ac:spMk id="24" creationId="{E144CC66-67BE-4F21-AEB9-387BDF6F1E7A}"/>
          </ac:spMkLst>
        </pc:spChg>
        <pc:spChg chg="mod">
          <ac:chgData name="Rémy Bernard" userId="e4ac60d0-478e-414d-9b14-86268c6f9b7c" providerId="ADAL" clId="{F68417ED-EDE8-4EC8-85DD-8C4480F0B56C}" dt="2021-10-18T14:17:10.498" v="524"/>
          <ac:spMkLst>
            <pc:docMk/>
            <pc:sldMk cId="2110593802" sldId="437"/>
            <ac:spMk id="30" creationId="{CEF520D8-8D0C-44C8-8E50-106EC69A4E55}"/>
          </ac:spMkLst>
        </pc:spChg>
        <pc:spChg chg="mod">
          <ac:chgData name="Rémy Bernard" userId="e4ac60d0-478e-414d-9b14-86268c6f9b7c" providerId="ADAL" clId="{F68417ED-EDE8-4EC8-85DD-8C4480F0B56C}" dt="2021-10-18T14:17:14.206" v="526"/>
          <ac:spMkLst>
            <pc:docMk/>
            <pc:sldMk cId="2110593802" sldId="437"/>
            <ac:spMk id="33" creationId="{7B0ECF03-4DD7-40D8-ABC3-6BAED1B18C22}"/>
          </ac:spMkLst>
        </pc:spChg>
        <pc:spChg chg="mod">
          <ac:chgData name="Rémy Bernard" userId="e4ac60d0-478e-414d-9b14-86268c6f9b7c" providerId="ADAL" clId="{F68417ED-EDE8-4EC8-85DD-8C4480F0B56C}" dt="2021-10-18T14:17:18.459" v="528"/>
          <ac:spMkLst>
            <pc:docMk/>
            <pc:sldMk cId="2110593802" sldId="437"/>
            <ac:spMk id="36" creationId="{54E06E14-A769-4C11-9856-70C65B285B45}"/>
          </ac:spMkLst>
        </pc:spChg>
        <pc:spChg chg="add mod">
          <ac:chgData name="Rémy Bernard" userId="e4ac60d0-478e-414d-9b14-86268c6f9b7c" providerId="ADAL" clId="{F68417ED-EDE8-4EC8-85DD-8C4480F0B56C}" dt="2021-10-18T14:20:23.096" v="569" actId="164"/>
          <ac:spMkLst>
            <pc:docMk/>
            <pc:sldMk cId="2110593802" sldId="437"/>
            <ac:spMk id="52" creationId="{F9DBDF55-93BC-414B-89F0-ECE31D5E6AC9}"/>
          </ac:spMkLst>
        </pc:s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1" creationId="{EF4AC3C5-A97E-4163-B620-98F4624AE42A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6" creationId="{988D4D95-C735-4EC4-AC4D-7E4CA6A70148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7" creationId="{E5AC7441-A8C0-414F-B9E8-E6865EAF75C2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18" creationId="{278DA809-842F-4B54-966E-C1CC74D1FF4C}"/>
          </ac:grpSpMkLst>
        </pc:grpChg>
        <pc:grpChg chg="add del mod">
          <ac:chgData name="Rémy Bernard" userId="e4ac60d0-478e-414d-9b14-86268c6f9b7c" providerId="ADAL" clId="{F68417ED-EDE8-4EC8-85DD-8C4480F0B56C}" dt="2021-10-18T14:19:31.244" v="562" actId="478"/>
          <ac:grpSpMkLst>
            <pc:docMk/>
            <pc:sldMk cId="2110593802" sldId="437"/>
            <ac:grpSpMk id="19" creationId="{E4A5BBC3-0BBE-4634-9D5E-5915FC852E8B}"/>
          </ac:grpSpMkLst>
        </pc:grpChg>
        <pc:grpChg chg="add mod">
          <ac:chgData name="Rémy Bernard" userId="e4ac60d0-478e-414d-9b14-86268c6f9b7c" providerId="ADAL" clId="{F68417ED-EDE8-4EC8-85DD-8C4480F0B56C}" dt="2021-10-18T14:17:56.507" v="537" actId="1076"/>
          <ac:grpSpMkLst>
            <pc:docMk/>
            <pc:sldMk cId="2110593802" sldId="437"/>
            <ac:grpSpMk id="22" creationId="{3D782A7B-08EB-4EC7-94F9-EE92AC6326B6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26" creationId="{3C888A2F-4647-4627-BB49-6CD0A156440D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28" creationId="{7B21EFF8-16F4-4A57-AC5D-869F4A80A6A4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31" creationId="{392F44EC-C8DE-4DA9-8924-CCDEAF452489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34" creationId="{71ED52B7-666E-4995-9C61-EDE96DDAB562}"/>
          </ac:grpSpMkLst>
        </pc:grpChg>
        <pc:grpChg chg="add mod">
          <ac:chgData name="Rémy Bernard" userId="e4ac60d0-478e-414d-9b14-86268c6f9b7c" providerId="ADAL" clId="{F68417ED-EDE8-4EC8-85DD-8C4480F0B56C}" dt="2021-10-18T14:20:23.096" v="569" actId="164"/>
          <ac:grpSpMkLst>
            <pc:docMk/>
            <pc:sldMk cId="2110593802" sldId="437"/>
            <ac:grpSpMk id="53" creationId="{FA5CCB3D-F3C5-42C4-BBD4-F5FA776E18BD}"/>
          </ac:grpSpMkLst>
        </pc:grpChg>
        <pc:grpChg chg="add mod">
          <ac:chgData name="Rémy Bernard" userId="e4ac60d0-478e-414d-9b14-86268c6f9b7c" providerId="ADAL" clId="{F68417ED-EDE8-4EC8-85DD-8C4480F0B56C}" dt="2021-10-18T14:20:33.729" v="570" actId="164"/>
          <ac:grpSpMkLst>
            <pc:docMk/>
            <pc:sldMk cId="2110593802" sldId="437"/>
            <ac:grpSpMk id="54" creationId="{1AD7D431-C709-470C-967E-9C2AFFC4902A}"/>
          </ac:grpSpMkLst>
        </pc:grpChg>
        <pc:picChg chg="add mod">
          <ac:chgData name="Rémy Bernard" userId="e4ac60d0-478e-414d-9b14-86268c6f9b7c" providerId="ADAL" clId="{F68417ED-EDE8-4EC8-85DD-8C4480F0B56C}" dt="2021-10-18T14:13:56.674" v="481" actId="164"/>
          <ac:picMkLst>
            <pc:docMk/>
            <pc:sldMk cId="2110593802" sldId="437"/>
            <ac:picMk id="4" creationId="{559B4399-FCC8-4ABF-8618-68448D3857F6}"/>
          </ac:picMkLst>
        </pc:picChg>
        <pc:picChg chg="add mod">
          <ac:chgData name="Rémy Bernard" userId="e4ac60d0-478e-414d-9b14-86268c6f9b7c" providerId="ADAL" clId="{F68417ED-EDE8-4EC8-85DD-8C4480F0B56C}" dt="2021-10-18T14:14:01.924" v="483" actId="164"/>
          <ac:picMkLst>
            <pc:docMk/>
            <pc:sldMk cId="2110593802" sldId="437"/>
            <ac:picMk id="7" creationId="{0E47AF5B-9350-4CB2-BCD2-DD9DA54D0B7B}"/>
          </ac:picMkLst>
        </pc:picChg>
        <pc:picChg chg="add mod">
          <ac:chgData name="Rémy Bernard" userId="e4ac60d0-478e-414d-9b14-86268c6f9b7c" providerId="ADAL" clId="{F68417ED-EDE8-4EC8-85DD-8C4480F0B56C}" dt="2021-10-18T14:14:11.619" v="485" actId="164"/>
          <ac:picMkLst>
            <pc:docMk/>
            <pc:sldMk cId="2110593802" sldId="437"/>
            <ac:picMk id="8" creationId="{2D7B77D2-BB9B-41CD-971E-EFB076CD1DC2}"/>
          </ac:picMkLst>
        </pc:picChg>
        <pc:picChg chg="add mod">
          <ac:chgData name="Rémy Bernard" userId="e4ac60d0-478e-414d-9b14-86268c6f9b7c" providerId="ADAL" clId="{F68417ED-EDE8-4EC8-85DD-8C4480F0B56C}" dt="2021-10-18T14:14:15.855" v="487" actId="164"/>
          <ac:picMkLst>
            <pc:docMk/>
            <pc:sldMk cId="2110593802" sldId="437"/>
            <ac:picMk id="9" creationId="{F0DF0D6C-57EE-4C5C-834F-17A94A148596}"/>
          </ac:picMkLst>
        </pc:picChg>
        <pc:picChg chg="add mod">
          <ac:chgData name="Rémy Bernard" userId="e4ac60d0-478e-414d-9b14-86268c6f9b7c" providerId="ADAL" clId="{F68417ED-EDE8-4EC8-85DD-8C4480F0B56C}" dt="2021-10-18T14:14:21.089" v="489" actId="164"/>
          <ac:picMkLst>
            <pc:docMk/>
            <pc:sldMk cId="2110593802" sldId="437"/>
            <ac:picMk id="10" creationId="{81C1ADA4-125B-49C1-93FF-0281A282439E}"/>
          </ac:picMkLst>
        </pc:picChg>
        <pc:picChg chg="mod">
          <ac:chgData name="Rémy Bernard" userId="e4ac60d0-478e-414d-9b14-86268c6f9b7c" providerId="ADAL" clId="{F68417ED-EDE8-4EC8-85DD-8C4480F0B56C}" dt="2021-10-18T14:15:56.941" v="499"/>
          <ac:picMkLst>
            <pc:docMk/>
            <pc:sldMk cId="2110593802" sldId="437"/>
            <ac:picMk id="23" creationId="{790D06FD-48F9-4B53-903F-2DF1A316B3BC}"/>
          </ac:picMkLst>
        </pc:picChg>
        <pc:picChg chg="add mod">
          <ac:chgData name="Rémy Bernard" userId="e4ac60d0-478e-414d-9b14-86268c6f9b7c" providerId="ADAL" clId="{F68417ED-EDE8-4EC8-85DD-8C4480F0B56C}" dt="2021-10-18T14:17:09.871" v="523" actId="164"/>
          <ac:picMkLst>
            <pc:docMk/>
            <pc:sldMk cId="2110593802" sldId="437"/>
            <ac:picMk id="25" creationId="{06897A6D-F21C-4CD7-911A-8AD820617FA6}"/>
          </ac:picMkLst>
        </pc:picChg>
        <pc:picChg chg="mod">
          <ac:chgData name="Rémy Bernard" userId="e4ac60d0-478e-414d-9b14-86268c6f9b7c" providerId="ADAL" clId="{F68417ED-EDE8-4EC8-85DD-8C4480F0B56C}" dt="2021-10-18T14:17:40.185" v="533" actId="1076"/>
          <ac:picMkLst>
            <pc:docMk/>
            <pc:sldMk cId="2110593802" sldId="437"/>
            <ac:picMk id="27" creationId="{00000000-0000-0000-0000-000000000000}"/>
          </ac:picMkLst>
        </pc:picChg>
        <pc:picChg chg="mod">
          <ac:chgData name="Rémy Bernard" userId="e4ac60d0-478e-414d-9b14-86268c6f9b7c" providerId="ADAL" clId="{F68417ED-EDE8-4EC8-85DD-8C4480F0B56C}" dt="2021-10-18T14:17:10.498" v="524"/>
          <ac:picMkLst>
            <pc:docMk/>
            <pc:sldMk cId="2110593802" sldId="437"/>
            <ac:picMk id="29" creationId="{84636FF3-D5B3-44E1-8252-266A24870F86}"/>
          </ac:picMkLst>
        </pc:picChg>
        <pc:picChg chg="mod">
          <ac:chgData name="Rémy Bernard" userId="e4ac60d0-478e-414d-9b14-86268c6f9b7c" providerId="ADAL" clId="{F68417ED-EDE8-4EC8-85DD-8C4480F0B56C}" dt="2021-10-18T14:17:14.206" v="526"/>
          <ac:picMkLst>
            <pc:docMk/>
            <pc:sldMk cId="2110593802" sldId="437"/>
            <ac:picMk id="32" creationId="{1E82BE6C-3555-4258-9207-B80C9B0E8CB5}"/>
          </ac:picMkLst>
        </pc:picChg>
        <pc:picChg chg="mod">
          <ac:chgData name="Rémy Bernard" userId="e4ac60d0-478e-414d-9b14-86268c6f9b7c" providerId="ADAL" clId="{F68417ED-EDE8-4EC8-85DD-8C4480F0B56C}" dt="2021-10-18T14:17:18.459" v="528"/>
          <ac:picMkLst>
            <pc:docMk/>
            <pc:sldMk cId="2110593802" sldId="437"/>
            <ac:picMk id="35" creationId="{72B30215-0EB6-4A56-939E-6AD1378D390D}"/>
          </ac:picMkLst>
        </pc:pic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38" creationId="{32B22332-1AE2-46FC-9724-6EE3FC090474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0" creationId="{8BE60E3E-294F-49F9-8ECF-B6981C04AD10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3" creationId="{7CCAA48D-FB9B-439C-BB24-A81C836B355A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6" creationId="{8E331172-F90A-4291-B1DB-B344914B0A6C}"/>
          </ac:cxnSpMkLst>
        </pc:cxnChg>
        <pc:cxnChg chg="add mod">
          <ac:chgData name="Rémy Bernard" userId="e4ac60d0-478e-414d-9b14-86268c6f9b7c" providerId="ADAL" clId="{F68417ED-EDE8-4EC8-85DD-8C4480F0B56C}" dt="2021-10-18T14:20:33.729" v="570" actId="164"/>
          <ac:cxnSpMkLst>
            <pc:docMk/>
            <pc:sldMk cId="2110593802" sldId="437"/>
            <ac:cxnSpMk id="49" creationId="{37EC4277-8543-431C-81CE-6B5DF71E5CBC}"/>
          </ac:cxnSpMkLst>
        </pc:cxnChg>
      </pc:sldChg>
    </pc:docChg>
  </pc:docChgLst>
  <pc:docChgLst>
    <pc:chgData name="Bernard, Rémy RB [NC]" userId="S::remy.bernard@hrsdc-rhdcc.gc.ca::e4ac60d0-478e-414d-9b14-86268c6f9b7c" providerId="AD" clId="Web-{7765A4F2-EDA6-2064-2423-F096BC8E725A}"/>
    <pc:docChg chg="modSld">
      <pc:chgData name="Bernard, Rémy RB [NC]" userId="S::remy.bernard@hrsdc-rhdcc.gc.ca::e4ac60d0-478e-414d-9b14-86268c6f9b7c" providerId="AD" clId="Web-{7765A4F2-EDA6-2064-2423-F096BC8E725A}" dt="2022-05-13T14:52:16.035" v="13"/>
      <pc:docMkLst>
        <pc:docMk/>
      </pc:docMkLst>
      <pc:sldChg chg="modSp">
        <pc:chgData name="Bernard, Rémy RB [NC]" userId="S::remy.bernard@hrsdc-rhdcc.gc.ca::e4ac60d0-478e-414d-9b14-86268c6f9b7c" providerId="AD" clId="Web-{7765A4F2-EDA6-2064-2423-F096BC8E725A}" dt="2022-05-13T14:52:16.035" v="13"/>
        <pc:sldMkLst>
          <pc:docMk/>
          <pc:sldMk cId="1695731556" sldId="481"/>
        </pc:sldMkLst>
        <pc:spChg chg="mod">
          <ac:chgData name="Bernard, Rémy RB [NC]" userId="S::remy.bernard@hrsdc-rhdcc.gc.ca::e4ac60d0-478e-414d-9b14-86268c6f9b7c" providerId="AD" clId="Web-{7765A4F2-EDA6-2064-2423-F096BC8E725A}" dt="2022-05-13T14:52:15.801" v="9"/>
          <ac:spMkLst>
            <pc:docMk/>
            <pc:sldMk cId="1695731556" sldId="481"/>
            <ac:spMk id="34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863" v="10"/>
          <ac:spMkLst>
            <pc:docMk/>
            <pc:sldMk cId="1695731556" sldId="481"/>
            <ac:spMk id="36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926" v="11"/>
          <ac:spMkLst>
            <pc:docMk/>
            <pc:sldMk cId="1695731556" sldId="481"/>
            <ac:spMk id="37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5.973" v="12"/>
          <ac:spMkLst>
            <pc:docMk/>
            <pc:sldMk cId="1695731556" sldId="481"/>
            <ac:spMk id="38" creationId="{00000000-0000-0000-0000-000000000000}"/>
          </ac:spMkLst>
        </pc:spChg>
        <pc:spChg chg="mod">
          <ac:chgData name="Bernard, Rémy RB [NC]" userId="S::remy.bernard@hrsdc-rhdcc.gc.ca::e4ac60d0-478e-414d-9b14-86268c6f9b7c" providerId="AD" clId="Web-{7765A4F2-EDA6-2064-2423-F096BC8E725A}" dt="2022-05-13T14:52:16.035" v="13"/>
          <ac:spMkLst>
            <pc:docMk/>
            <pc:sldMk cId="1695731556" sldId="481"/>
            <ac:spMk id="39" creationId="{00000000-0000-0000-0000-000000000000}"/>
          </ac:spMkLst>
        </pc:spChg>
      </pc:sldChg>
    </pc:docChg>
  </pc:docChgLst>
  <pc:docChgLst>
    <pc:chgData name="Rémy Bernard" userId="e4ac60d0-478e-414d-9b14-86268c6f9b7c" providerId="ADAL" clId="{18A28C0A-F180-4C1B-846F-21CAFEF6F8FD}"/>
    <pc:docChg chg="undo custSel delSld modSld modSection">
      <pc:chgData name="Rémy Bernard" userId="e4ac60d0-478e-414d-9b14-86268c6f9b7c" providerId="ADAL" clId="{18A28C0A-F180-4C1B-846F-21CAFEF6F8FD}" dt="2021-11-08T19:12:15.437" v="95"/>
      <pc:docMkLst>
        <pc:docMk/>
      </pc:docMkLst>
      <pc:sldChg chg="modAnim">
        <pc:chgData name="Rémy Bernard" userId="e4ac60d0-478e-414d-9b14-86268c6f9b7c" providerId="ADAL" clId="{18A28C0A-F180-4C1B-846F-21CAFEF6F8FD}" dt="2021-10-26T15:25:04.098" v="13"/>
        <pc:sldMkLst>
          <pc:docMk/>
          <pc:sldMk cId="2091829053" sldId="426"/>
        </pc:sldMkLst>
      </pc:sldChg>
      <pc:sldChg chg="addSp delSp modSp del mod modAnim">
        <pc:chgData name="Rémy Bernard" userId="e4ac60d0-478e-414d-9b14-86268c6f9b7c" providerId="ADAL" clId="{18A28C0A-F180-4C1B-846F-21CAFEF6F8FD}" dt="2021-10-26T17:29:45.074" v="70" actId="2696"/>
        <pc:sldMkLst>
          <pc:docMk/>
          <pc:sldMk cId="3394816761" sldId="429"/>
        </pc:sldMkLst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3" creationId="{F56A5FC0-DBE1-4EBB-9AA0-B3D238360884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7" creationId="{FC63C5A7-E528-4D0D-BB24-35FE8BAD7B9C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8" creationId="{640974FE-29AD-428B-A731-87C781A045B9}"/>
          </ac:spMkLst>
        </pc:spChg>
        <pc:spChg chg="mod">
          <ac:chgData name="Rémy Bernard" userId="e4ac60d0-478e-414d-9b14-86268c6f9b7c" providerId="ADAL" clId="{18A28C0A-F180-4C1B-846F-21CAFEF6F8FD}" dt="2021-10-26T15:23:17.823" v="0" actId="164"/>
          <ac:spMkLst>
            <pc:docMk/>
            <pc:sldMk cId="3394816761" sldId="429"/>
            <ac:spMk id="9" creationId="{E1266201-6E7E-4317-A9F8-815E93F51455}"/>
          </ac:spMkLst>
        </pc:spChg>
        <pc:spChg chg="add mod ord">
          <ac:chgData name="Rémy Bernard" userId="e4ac60d0-478e-414d-9b14-86268c6f9b7c" providerId="ADAL" clId="{18A28C0A-F180-4C1B-846F-21CAFEF6F8FD}" dt="2021-10-26T17:27:39.152" v="37" actId="167"/>
          <ac:spMkLst>
            <pc:docMk/>
            <pc:sldMk cId="3394816761" sldId="429"/>
            <ac:spMk id="21" creationId="{08D7934A-8B4F-41AD-B8B9-5E594886F49D}"/>
          </ac:spMkLst>
        </pc:spChg>
        <pc:spChg chg="add del">
          <ac:chgData name="Rémy Bernard" userId="e4ac60d0-478e-414d-9b14-86268c6f9b7c" providerId="ADAL" clId="{18A28C0A-F180-4C1B-846F-21CAFEF6F8FD}" dt="2021-10-26T17:26:57.280" v="28" actId="22"/>
          <ac:spMkLst>
            <pc:docMk/>
            <pc:sldMk cId="3394816761" sldId="429"/>
            <ac:spMk id="42" creationId="{3AAFBDA1-0403-48B3-9E60-152AFE04EBBF}"/>
          </ac:spMkLst>
        </pc:spChg>
        <pc:grpChg chg="add 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4" creationId="{85494DB7-0235-4DC1-AB85-9F48F83B9B8D}"/>
          </ac:grpSpMkLst>
        </pc:grpChg>
        <pc:grpChg chg="add mod">
          <ac:chgData name="Rémy Bernard" userId="e4ac60d0-478e-414d-9b14-86268c6f9b7c" providerId="ADAL" clId="{18A28C0A-F180-4C1B-846F-21CAFEF6F8FD}" dt="2021-10-26T17:26:46.019" v="25" actId="164"/>
          <ac:grpSpMkLst>
            <pc:docMk/>
            <pc:sldMk cId="3394816761" sldId="429"/>
            <ac:grpSpMk id="5" creationId="{F62A2608-479B-4C8B-9A7C-6DC15F734417}"/>
          </ac:grpSpMkLst>
        </pc:grpChg>
        <pc:grpChg chg="add mod">
          <ac:chgData name="Rémy Bernard" userId="e4ac60d0-478e-414d-9b14-86268c6f9b7c" providerId="ADAL" clId="{18A28C0A-F180-4C1B-846F-21CAFEF6F8FD}" dt="2021-10-26T15:24:12.517" v="6" actId="164"/>
          <ac:grpSpMkLst>
            <pc:docMk/>
            <pc:sldMk cId="3394816761" sldId="429"/>
            <ac:grpSpMk id="6" creationId="{D9F585A2-AE75-4A4B-BE07-B64B7EE0A222}"/>
          </ac:grpSpMkLst>
        </pc:grpChg>
        <pc:grpChg chg="add mod ord">
          <ac:chgData name="Rémy Bernard" userId="e4ac60d0-478e-414d-9b14-86268c6f9b7c" providerId="ADAL" clId="{18A28C0A-F180-4C1B-846F-21CAFEF6F8FD}" dt="2021-10-26T17:26:35.406" v="24" actId="167"/>
          <ac:grpSpMkLst>
            <pc:docMk/>
            <pc:sldMk cId="3394816761" sldId="429"/>
            <ac:grpSpMk id="10" creationId="{57149D57-665E-4012-BD9A-06A44BC50B22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3" creationId="{C0CD0B18-BC95-43FC-80F9-0D705D1FB06F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4" creationId="{8F760A4B-62D4-4015-B5BA-0DA8A58B73AA}"/>
          </ac:grpSpMkLst>
        </pc:grpChg>
        <pc:grpChg chg="mod">
          <ac:chgData name="Rémy Bernard" userId="e4ac60d0-478e-414d-9b14-86268c6f9b7c" providerId="ADAL" clId="{18A28C0A-F180-4C1B-846F-21CAFEF6F8FD}" dt="2021-10-26T15:23:17.823" v="0" actId="164"/>
          <ac:grpSpMkLst>
            <pc:docMk/>
            <pc:sldMk cId="3394816761" sldId="429"/>
            <ac:grpSpMk id="17" creationId="{1375F04F-430C-4A98-B73B-499E690756D2}"/>
          </ac:grpSpMkLst>
        </pc:grpChg>
        <pc:grpChg chg="add mod">
          <ac:chgData name="Rémy Bernard" userId="e4ac60d0-478e-414d-9b14-86268c6f9b7c" providerId="ADAL" clId="{18A28C0A-F180-4C1B-846F-21CAFEF6F8FD}" dt="2021-10-26T15:24:30.678" v="10" actId="164"/>
          <ac:grpSpMkLst>
            <pc:docMk/>
            <pc:sldMk cId="3394816761" sldId="429"/>
            <ac:grpSpMk id="20" creationId="{99B5CB05-EF58-4B34-9F94-D721ABE080A5}"/>
          </ac:grpSpMkLst>
        </pc:grpChg>
        <pc:grpChg chg="add mod">
          <ac:chgData name="Rémy Bernard" userId="e4ac60d0-478e-414d-9b14-86268c6f9b7c" providerId="ADAL" clId="{18A28C0A-F180-4C1B-846F-21CAFEF6F8FD}" dt="2021-10-26T17:26:46.019" v="25" actId="164"/>
          <ac:grpSpMkLst>
            <pc:docMk/>
            <pc:sldMk cId="3394816761" sldId="429"/>
            <ac:grpSpMk id="22" creationId="{62FA350A-B8AA-497D-BC0E-31425D431D39}"/>
          </ac:grpSpMkLst>
        </pc:grpChg>
        <pc:picChg chg="mod">
          <ac:chgData name="Rémy Bernard" userId="e4ac60d0-478e-414d-9b14-86268c6f9b7c" providerId="ADAL" clId="{18A28C0A-F180-4C1B-846F-21CAFEF6F8FD}" dt="2021-10-26T15:24:30.678" v="10" actId="164"/>
          <ac:picMkLst>
            <pc:docMk/>
            <pc:sldMk cId="3394816761" sldId="429"/>
            <ac:picMk id="50" creationId="{2235AB55-D262-422F-8645-8058C977546D}"/>
          </ac:picMkLst>
        </pc:picChg>
        <pc:picChg chg="add del mod ord">
          <ac:chgData name="Rémy Bernard" userId="e4ac60d0-478e-414d-9b14-86268c6f9b7c" providerId="ADAL" clId="{18A28C0A-F180-4C1B-846F-21CAFEF6F8FD}" dt="2021-10-26T17:27:36.177" v="36" actId="167"/>
          <ac:picMkLst>
            <pc:docMk/>
            <pc:sldMk cId="3394816761" sldId="429"/>
            <ac:picMk id="57" creationId="{B824BF43-F7A5-4AC2-84BF-EA5DF7E44108}"/>
          </ac:picMkLst>
        </pc:picChg>
        <pc:picChg chg="mod">
          <ac:chgData name="Rémy Bernard" userId="e4ac60d0-478e-414d-9b14-86268c6f9b7c" providerId="ADAL" clId="{18A28C0A-F180-4C1B-846F-21CAFEF6F8FD}" dt="2021-10-26T15:24:21.108" v="8" actId="164"/>
          <ac:picMkLst>
            <pc:docMk/>
            <pc:sldMk cId="3394816761" sldId="429"/>
            <ac:picMk id="59" creationId="{8A1D517B-428E-4027-B56E-7D2E6C9B8D76}"/>
          </ac:picMkLst>
        </pc:picChg>
        <pc:picChg chg="mod">
          <ac:chgData name="Rémy Bernard" userId="e4ac60d0-478e-414d-9b14-86268c6f9b7c" providerId="ADAL" clId="{18A28C0A-F180-4C1B-846F-21CAFEF6F8FD}" dt="2021-10-26T15:24:12.517" v="6" actId="164"/>
          <ac:picMkLst>
            <pc:docMk/>
            <pc:sldMk cId="3394816761" sldId="429"/>
            <ac:picMk id="63" creationId="{E71AFF21-86DD-4683-B6D5-728817728744}"/>
          </ac:picMkLst>
        </pc:picChg>
        <pc:picChg chg="mod">
          <ac:chgData name="Rémy Bernard" userId="e4ac60d0-478e-414d-9b14-86268c6f9b7c" providerId="ADAL" clId="{18A28C0A-F180-4C1B-846F-21CAFEF6F8FD}" dt="2021-10-26T15:23:52.993" v="4" actId="164"/>
          <ac:picMkLst>
            <pc:docMk/>
            <pc:sldMk cId="3394816761" sldId="429"/>
            <ac:picMk id="67" creationId="{EC467F38-18B5-42C9-B2D4-E89D213A4956}"/>
          </ac:picMkLst>
        </pc:picChg>
        <pc:picChg chg="mod">
          <ac:chgData name="Rémy Bernard" userId="e4ac60d0-478e-414d-9b14-86268c6f9b7c" providerId="ADAL" clId="{18A28C0A-F180-4C1B-846F-21CAFEF6F8FD}" dt="2021-10-26T15:24:12.517" v="6" actId="164"/>
          <ac:picMkLst>
            <pc:docMk/>
            <pc:sldMk cId="3394816761" sldId="429"/>
            <ac:picMk id="69" creationId="{04269525-FD46-48EE-92F3-3500633409C4}"/>
          </ac:picMkLst>
        </pc:picChg>
        <pc:picChg chg="mod">
          <ac:chgData name="Rémy Bernard" userId="e4ac60d0-478e-414d-9b14-86268c6f9b7c" providerId="ADAL" clId="{18A28C0A-F180-4C1B-846F-21CAFEF6F8FD}" dt="2021-10-26T15:24:21.108" v="8" actId="164"/>
          <ac:picMkLst>
            <pc:docMk/>
            <pc:sldMk cId="3394816761" sldId="429"/>
            <ac:picMk id="71" creationId="{FFC1E375-D6DC-41F1-9DBE-D8DDE8762C29}"/>
          </ac:picMkLst>
        </pc:picChg>
        <pc:picChg chg="mod">
          <ac:chgData name="Rémy Bernard" userId="e4ac60d0-478e-414d-9b14-86268c6f9b7c" providerId="ADAL" clId="{18A28C0A-F180-4C1B-846F-21CAFEF6F8FD}" dt="2021-10-26T15:24:30.678" v="10" actId="164"/>
          <ac:picMkLst>
            <pc:docMk/>
            <pc:sldMk cId="3394816761" sldId="429"/>
            <ac:picMk id="75" creationId="{FE40FD75-1EB7-4667-AA08-2982804E4678}"/>
          </ac:picMkLst>
        </pc:picChg>
        <pc:picChg chg="mod">
          <ac:chgData name="Rémy Bernard" userId="e4ac60d0-478e-414d-9b14-86268c6f9b7c" providerId="ADAL" clId="{18A28C0A-F180-4C1B-846F-21CAFEF6F8FD}" dt="2021-10-26T15:23:52.993" v="4" actId="164"/>
          <ac:picMkLst>
            <pc:docMk/>
            <pc:sldMk cId="3394816761" sldId="429"/>
            <ac:picMk id="77" creationId="{CBA1C8D5-2BAD-4357-9CBD-6DE88CB6DC8F}"/>
          </ac:picMkLst>
        </pc:picChg>
      </pc:sldChg>
      <pc:sldChg chg="del">
        <pc:chgData name="Rémy Bernard" userId="e4ac60d0-478e-414d-9b14-86268c6f9b7c" providerId="ADAL" clId="{18A28C0A-F180-4C1B-846F-21CAFEF6F8FD}" dt="2021-11-03T19:44:53.861" v="86" actId="2696"/>
        <pc:sldMkLst>
          <pc:docMk/>
          <pc:sldMk cId="2636542631" sldId="432"/>
        </pc:sldMkLst>
      </pc:sldChg>
      <pc:sldChg chg="addSp delSp modSp modAnim">
        <pc:chgData name="Rémy Bernard" userId="e4ac60d0-478e-414d-9b14-86268c6f9b7c" providerId="ADAL" clId="{18A28C0A-F180-4C1B-846F-21CAFEF6F8FD}" dt="2021-10-26T17:38:08.782" v="74"/>
        <pc:sldMkLst>
          <pc:docMk/>
          <pc:sldMk cId="250891465" sldId="433"/>
        </pc:sldMkLst>
        <pc:spChg chg="mod topLvl">
          <ac:chgData name="Rémy Bernard" userId="e4ac60d0-478e-414d-9b14-86268c6f9b7c" providerId="ADAL" clId="{18A28C0A-F180-4C1B-846F-21CAFEF6F8FD}" dt="2021-10-26T17:37:58.443" v="73" actId="165"/>
          <ac:spMkLst>
            <pc:docMk/>
            <pc:sldMk cId="250891465" sldId="433"/>
            <ac:spMk id="7" creationId="{E560CC77-65A9-435F-B862-CD531632DE42}"/>
          </ac:spMkLst>
        </pc:spChg>
        <pc:grpChg chg="add del mod">
          <ac:chgData name="Rémy Bernard" userId="e4ac60d0-478e-414d-9b14-86268c6f9b7c" providerId="ADAL" clId="{18A28C0A-F180-4C1B-846F-21CAFEF6F8FD}" dt="2021-10-26T17:37:58.443" v="73" actId="165"/>
          <ac:grpSpMkLst>
            <pc:docMk/>
            <pc:sldMk cId="250891465" sldId="433"/>
            <ac:grpSpMk id="3" creationId="{00000000-0000-0000-0000-000000000000}"/>
          </ac:grpSpMkLst>
        </pc:grpChg>
        <pc:cxnChg chg="mod topLvl">
          <ac:chgData name="Rémy Bernard" userId="e4ac60d0-478e-414d-9b14-86268c6f9b7c" providerId="ADAL" clId="{18A28C0A-F180-4C1B-846F-21CAFEF6F8FD}" dt="2021-10-26T17:37:58.443" v="73" actId="165"/>
          <ac:cxnSpMkLst>
            <pc:docMk/>
            <pc:sldMk cId="250891465" sldId="433"/>
            <ac:cxnSpMk id="8" creationId="{32A1F634-F111-448A-811F-E48D73992B00}"/>
          </ac:cxnSpMkLst>
        </pc:cxnChg>
      </pc:sldChg>
      <pc:sldChg chg="addSp modSp">
        <pc:chgData name="Rémy Bernard" userId="e4ac60d0-478e-414d-9b14-86268c6f9b7c" providerId="ADAL" clId="{18A28C0A-F180-4C1B-846F-21CAFEF6F8FD}" dt="2021-10-26T15:25:15.904" v="14"/>
        <pc:sldMkLst>
          <pc:docMk/>
          <pc:sldMk cId="69098850" sldId="436"/>
        </pc:sldMkLst>
        <pc:spChg chg="add mod">
          <ac:chgData name="Rémy Bernard" userId="e4ac60d0-478e-414d-9b14-86268c6f9b7c" providerId="ADAL" clId="{18A28C0A-F180-4C1B-846F-21CAFEF6F8FD}" dt="2021-10-26T15:25:15.904" v="14"/>
          <ac:spMkLst>
            <pc:docMk/>
            <pc:sldMk cId="69098850" sldId="436"/>
            <ac:spMk id="27" creationId="{392C328A-49C6-4C2E-B883-A952BD119B47}"/>
          </ac:spMkLst>
        </pc:spChg>
      </pc:sldChg>
      <pc:sldChg chg="addSp delSp modSp mod delAnim modAnim">
        <pc:chgData name="Rémy Bernard" userId="e4ac60d0-478e-414d-9b14-86268c6f9b7c" providerId="ADAL" clId="{18A28C0A-F180-4C1B-846F-21CAFEF6F8FD}" dt="2021-11-08T19:12:15.437" v="95"/>
        <pc:sldMkLst>
          <pc:docMk/>
          <pc:sldMk cId="1692568087" sldId="439"/>
        </pc:sldMkLst>
        <pc:spChg chg="mod">
          <ac:chgData name="Rémy Bernard" userId="e4ac60d0-478e-414d-9b14-86268c6f9b7c" providerId="ADAL" clId="{18A28C0A-F180-4C1B-846F-21CAFEF6F8FD}" dt="2021-10-26T17:28:11.843" v="38"/>
          <ac:spMkLst>
            <pc:docMk/>
            <pc:sldMk cId="1692568087" sldId="439"/>
            <ac:spMk id="3" creationId="{F56A5FC0-DBE1-4EBB-9AA0-B3D238360884}"/>
          </ac:spMkLst>
        </pc:spChg>
        <pc:spChg chg="mod">
          <ac:chgData name="Rémy Bernard" userId="e4ac60d0-478e-414d-9b14-86268c6f9b7c" providerId="ADAL" clId="{18A28C0A-F180-4C1B-846F-21CAFEF6F8FD}" dt="2021-10-26T17:28:41.006" v="39"/>
          <ac:spMkLst>
            <pc:docMk/>
            <pc:sldMk cId="1692568087" sldId="439"/>
            <ac:spMk id="7" creationId="{FC63C5A7-E528-4D0D-BB24-35FE8BAD7B9C}"/>
          </ac:spMkLst>
        </pc:spChg>
        <pc:spChg chg="mod">
          <ac:chgData name="Rémy Bernard" userId="e4ac60d0-478e-414d-9b14-86268c6f9b7c" providerId="ADAL" clId="{18A28C0A-F180-4C1B-846F-21CAFEF6F8FD}" dt="2021-10-26T17:28:51.065" v="43" actId="20577"/>
          <ac:spMkLst>
            <pc:docMk/>
            <pc:sldMk cId="1692568087" sldId="439"/>
            <ac:spMk id="8" creationId="{640974FE-29AD-428B-A731-87C781A045B9}"/>
          </ac:spMkLst>
        </pc:spChg>
        <pc:spChg chg="mod">
          <ac:chgData name="Rémy Bernard" userId="e4ac60d0-478e-414d-9b14-86268c6f9b7c" providerId="ADAL" clId="{18A28C0A-F180-4C1B-846F-21CAFEF6F8FD}" dt="2021-10-26T17:28:54.783" v="48" actId="6549"/>
          <ac:spMkLst>
            <pc:docMk/>
            <pc:sldMk cId="1692568087" sldId="439"/>
            <ac:spMk id="9" creationId="{E1266201-6E7E-4317-A9F8-815E93F51455}"/>
          </ac:spMkLst>
        </pc:spChg>
        <pc:spChg chg="mod">
          <ac:chgData name="Rémy Bernard" userId="e4ac60d0-478e-414d-9b14-86268c6f9b7c" providerId="ADAL" clId="{18A28C0A-F180-4C1B-846F-21CAFEF6F8FD}" dt="2021-10-26T17:28:48.430" v="40"/>
          <ac:spMkLst>
            <pc:docMk/>
            <pc:sldMk cId="1692568087" sldId="439"/>
            <ac:spMk id="11" creationId="{6646D81D-6F8C-49C6-88F2-320375AF3D5D}"/>
          </ac:spMkLst>
        </pc:spChg>
        <pc:spChg chg="mod">
          <ac:chgData name="Rémy Bernard" userId="e4ac60d0-478e-414d-9b14-86268c6f9b7c" providerId="ADAL" clId="{18A28C0A-F180-4C1B-846F-21CAFEF6F8FD}" dt="2021-10-26T17:29:17.921" v="67"/>
          <ac:spMkLst>
            <pc:docMk/>
            <pc:sldMk cId="1692568087" sldId="439"/>
            <ac:spMk id="12" creationId="{95B4D438-2AA5-49BE-AB9E-ACDCF451DA9B}"/>
          </ac:spMkLst>
        </pc:spChg>
        <pc:spChg chg="mod">
          <ac:chgData name="Rémy Bernard" userId="e4ac60d0-478e-414d-9b14-86268c6f9b7c" providerId="ADAL" clId="{18A28C0A-F180-4C1B-846F-21CAFEF6F8FD}" dt="2021-10-26T17:29:04.161" v="66" actId="20577"/>
          <ac:spMkLst>
            <pc:docMk/>
            <pc:sldMk cId="1692568087" sldId="439"/>
            <ac:spMk id="15" creationId="{0FF4CF29-5D0A-471C-A30C-3272CD97AF50}"/>
          </ac:spMkLst>
        </pc:spChg>
        <pc:spChg chg="mod">
          <ac:chgData name="Rémy Bernard" userId="e4ac60d0-478e-414d-9b14-86268c6f9b7c" providerId="ADAL" clId="{18A28C0A-F180-4C1B-846F-21CAFEF6F8FD}" dt="2021-10-26T17:29:24.835" v="69"/>
          <ac:spMkLst>
            <pc:docMk/>
            <pc:sldMk cId="1692568087" sldId="439"/>
            <ac:spMk id="16" creationId="{BB74045B-249C-4F19-8C89-AFC0206B2E49}"/>
          </ac:spMkLst>
        </pc:spChg>
        <pc:spChg chg="mod">
          <ac:chgData name="Rémy Bernard" userId="e4ac60d0-478e-414d-9b14-86268c6f9b7c" providerId="ADAL" clId="{18A28C0A-F180-4C1B-846F-21CAFEF6F8FD}" dt="2021-10-26T17:29:00.823" v="60" actId="6549"/>
          <ac:spMkLst>
            <pc:docMk/>
            <pc:sldMk cId="1692568087" sldId="439"/>
            <ac:spMk id="18" creationId="{356A5831-9683-4147-88BA-4FE5D2C66F8B}"/>
          </ac:spMkLst>
        </pc:spChg>
        <pc:spChg chg="mod">
          <ac:chgData name="Rémy Bernard" userId="e4ac60d0-478e-414d-9b14-86268c6f9b7c" providerId="ADAL" clId="{18A28C0A-F180-4C1B-846F-21CAFEF6F8FD}" dt="2021-10-26T17:29:21.184" v="68"/>
          <ac:spMkLst>
            <pc:docMk/>
            <pc:sldMk cId="1692568087" sldId="439"/>
            <ac:spMk id="19" creationId="{5406A724-6D90-433B-8E6B-2646C249BF9D}"/>
          </ac:spMkLst>
        </pc:spChg>
        <pc:grpChg chg="add mod">
          <ac:chgData name="Rémy Bernard" userId="e4ac60d0-478e-414d-9b14-86268c6f9b7c" providerId="ADAL" clId="{18A28C0A-F180-4C1B-846F-21CAFEF6F8FD}" dt="2021-10-29T15:35:39.392" v="83" actId="164"/>
          <ac:grpSpMkLst>
            <pc:docMk/>
            <pc:sldMk cId="1692568087" sldId="439"/>
            <ac:grpSpMk id="6" creationId="{D1F27A8C-7B65-45DA-90D2-C6A80C8EBDA3}"/>
          </ac:grpSpMkLst>
        </pc:grpChg>
        <pc:grpChg chg="del">
          <ac:chgData name="Rémy Bernard" userId="e4ac60d0-478e-414d-9b14-86268c6f9b7c" providerId="ADAL" clId="{18A28C0A-F180-4C1B-846F-21CAFEF6F8FD}" dt="2021-11-08T19:12:00.607" v="91" actId="478"/>
          <ac:grpSpMkLst>
            <pc:docMk/>
            <pc:sldMk cId="1692568087" sldId="439"/>
            <ac:grpSpMk id="20" creationId="{096A2317-FF40-4030-A089-12156F4B07D1}"/>
          </ac:grpSpMkLst>
        </pc:grpChg>
        <pc:grpChg chg="add mod">
          <ac:chgData name="Rémy Bernard" userId="e4ac60d0-478e-414d-9b14-86268c6f9b7c" providerId="ADAL" clId="{18A28C0A-F180-4C1B-846F-21CAFEF6F8FD}" dt="2021-11-08T19:12:09.657" v="93" actId="164"/>
          <ac:grpSpMkLst>
            <pc:docMk/>
            <pc:sldMk cId="1692568087" sldId="439"/>
            <ac:grpSpMk id="21" creationId="{3A5B3DD8-4429-45D0-BB81-914AD4C08BCE}"/>
          </ac:grpSpMkLst>
        </pc:grpChg>
        <pc:grpChg chg="del">
          <ac:chgData name="Rémy Bernard" userId="e4ac60d0-478e-414d-9b14-86268c6f9b7c" providerId="ADAL" clId="{18A28C0A-F180-4C1B-846F-21CAFEF6F8FD}" dt="2021-10-29T15:35:32.410" v="80" actId="165"/>
          <ac:grpSpMkLst>
            <pc:docMk/>
            <pc:sldMk cId="1692568087" sldId="439"/>
            <ac:grpSpMk id="21" creationId="{B39FA62A-91C9-4183-AE0B-0D18F0D714EE}"/>
          </ac:grpSpMkLst>
        </pc:grpChg>
        <pc:picChg chg="add mod">
          <ac:chgData name="Rémy Bernard" userId="e4ac60d0-478e-414d-9b14-86268c6f9b7c" providerId="ADAL" clId="{18A28C0A-F180-4C1B-846F-21CAFEF6F8FD}" dt="2021-10-29T15:36:32.969" v="85" actId="14100"/>
          <ac:picMkLst>
            <pc:docMk/>
            <pc:sldMk cId="1692568087" sldId="439"/>
            <ac:picMk id="39" creationId="{C85C2910-18C5-4D03-AC95-D6AEE28ADFAC}"/>
          </ac:picMkLst>
        </pc:picChg>
        <pc:picChg chg="add mod">
          <ac:chgData name="Rémy Bernard" userId="e4ac60d0-478e-414d-9b14-86268c6f9b7c" providerId="ADAL" clId="{18A28C0A-F180-4C1B-846F-21CAFEF6F8FD}" dt="2021-10-29T15:35:39.392" v="83" actId="164"/>
          <ac:picMkLst>
            <pc:docMk/>
            <pc:sldMk cId="1692568087" sldId="439"/>
            <ac:picMk id="40" creationId="{E6A23831-3981-436C-9727-C5F10B836A50}"/>
          </ac:picMkLst>
        </pc:picChg>
        <pc:picChg chg="add mod">
          <ac:chgData name="Rémy Bernard" userId="e4ac60d0-478e-414d-9b14-86268c6f9b7c" providerId="ADAL" clId="{18A28C0A-F180-4C1B-846F-21CAFEF6F8FD}" dt="2021-11-08T19:11:51.172" v="88"/>
          <ac:picMkLst>
            <pc:docMk/>
            <pc:sldMk cId="1692568087" sldId="439"/>
            <ac:picMk id="42" creationId="{82E32A19-9967-430B-808A-53F5979F7A9A}"/>
          </ac:picMkLst>
        </pc:picChg>
        <pc:picChg chg="add mod">
          <ac:chgData name="Rémy Bernard" userId="e4ac60d0-478e-414d-9b14-86268c6f9b7c" providerId="ADAL" clId="{18A28C0A-F180-4C1B-846F-21CAFEF6F8FD}" dt="2021-11-08T19:12:09.657" v="93" actId="164"/>
          <ac:picMkLst>
            <pc:docMk/>
            <pc:sldMk cId="1692568087" sldId="439"/>
            <ac:picMk id="44" creationId="{14A4DDE3-6CCC-4721-83D4-150492428198}"/>
          </ac:picMkLst>
        </pc:picChg>
        <pc:picChg chg="mod topLvl">
          <ac:chgData name="Rémy Bernard" userId="e4ac60d0-478e-414d-9b14-86268c6f9b7c" providerId="ADAL" clId="{18A28C0A-F180-4C1B-846F-21CAFEF6F8FD}" dt="2021-10-29T15:35:39.392" v="83" actId="164"/>
          <ac:picMkLst>
            <pc:docMk/>
            <pc:sldMk cId="1692568087" sldId="439"/>
            <ac:picMk id="50" creationId="{2235AB55-D262-422F-8645-8058C977546D}"/>
          </ac:picMkLst>
        </pc:picChg>
        <pc:picChg chg="del">
          <ac:chgData name="Rémy Bernard" userId="e4ac60d0-478e-414d-9b14-86268c6f9b7c" providerId="ADAL" clId="{18A28C0A-F180-4C1B-846F-21CAFEF6F8FD}" dt="2021-11-08T19:11:50.946" v="87" actId="478"/>
          <ac:picMkLst>
            <pc:docMk/>
            <pc:sldMk cId="1692568087" sldId="439"/>
            <ac:picMk id="57" creationId="{B824BF43-F7A5-4AC2-84BF-EA5DF7E44108}"/>
          </ac:picMkLst>
        </pc:picChg>
        <pc:picChg chg="del topLvl">
          <ac:chgData name="Rémy Bernard" userId="e4ac60d0-478e-414d-9b14-86268c6f9b7c" providerId="ADAL" clId="{18A28C0A-F180-4C1B-846F-21CAFEF6F8FD}" dt="2021-11-08T19:12:00.607" v="91" actId="478"/>
          <ac:picMkLst>
            <pc:docMk/>
            <pc:sldMk cId="1692568087" sldId="439"/>
            <ac:picMk id="59" creationId="{8A1D517B-428E-4027-B56E-7D2E6C9B8D76}"/>
          </ac:picMkLst>
        </pc:picChg>
        <pc:picChg chg="del">
          <ac:chgData name="Rémy Bernard" userId="e4ac60d0-478e-414d-9b14-86268c6f9b7c" providerId="ADAL" clId="{18A28C0A-F180-4C1B-846F-21CAFEF6F8FD}" dt="2021-10-29T15:34:55.642" v="75" actId="478"/>
          <ac:picMkLst>
            <pc:docMk/>
            <pc:sldMk cId="1692568087" sldId="439"/>
            <ac:picMk id="67" creationId="{EC467F38-18B5-42C9-B2D4-E89D213A4956}"/>
          </ac:picMkLst>
        </pc:picChg>
        <pc:picChg chg="mod topLvl">
          <ac:chgData name="Rémy Bernard" userId="e4ac60d0-478e-414d-9b14-86268c6f9b7c" providerId="ADAL" clId="{18A28C0A-F180-4C1B-846F-21CAFEF6F8FD}" dt="2021-11-08T19:12:09.657" v="93" actId="164"/>
          <ac:picMkLst>
            <pc:docMk/>
            <pc:sldMk cId="1692568087" sldId="439"/>
            <ac:picMk id="71" creationId="{FFC1E375-D6DC-41F1-9DBE-D8DDE8762C29}"/>
          </ac:picMkLst>
        </pc:picChg>
        <pc:picChg chg="del mod topLvl">
          <ac:chgData name="Rémy Bernard" userId="e4ac60d0-478e-414d-9b14-86268c6f9b7c" providerId="ADAL" clId="{18A28C0A-F180-4C1B-846F-21CAFEF6F8FD}" dt="2021-10-29T15:35:34.512" v="81" actId="478"/>
          <ac:picMkLst>
            <pc:docMk/>
            <pc:sldMk cId="1692568087" sldId="439"/>
            <ac:picMk id="75" creationId="{FE40FD75-1EB7-4667-AA08-2982804E4678}"/>
          </ac:picMkLst>
        </pc:picChg>
      </pc:sldChg>
    </pc:docChg>
  </pc:docChgLst>
  <pc:docChgLst>
    <pc:chgData name="Rémy Bernard" userId="e4ac60d0-478e-414d-9b14-86268c6f9b7c" providerId="ADAL" clId="{7D6A7C08-1C04-491B-9868-E790358C5642}"/>
    <pc:docChg chg="undo custSel modSld">
      <pc:chgData name="Rémy Bernard" userId="e4ac60d0-478e-414d-9b14-86268c6f9b7c" providerId="ADAL" clId="{7D6A7C08-1C04-491B-9868-E790358C5642}" dt="2021-11-10T21:34:08.203" v="5" actId="1076"/>
      <pc:docMkLst>
        <pc:docMk/>
      </pc:docMkLst>
      <pc:sldChg chg="modSp mod">
        <pc:chgData name="Rémy Bernard" userId="e4ac60d0-478e-414d-9b14-86268c6f9b7c" providerId="ADAL" clId="{7D6A7C08-1C04-491B-9868-E790358C5642}" dt="2021-11-10T21:34:08.203" v="5" actId="1076"/>
        <pc:sldMkLst>
          <pc:docMk/>
          <pc:sldMk cId="2606786614" sldId="435"/>
        </pc:sldMkLst>
        <pc:grpChg chg="mod">
          <ac:chgData name="Rémy Bernard" userId="e4ac60d0-478e-414d-9b14-86268c6f9b7c" providerId="ADAL" clId="{7D6A7C08-1C04-491B-9868-E790358C5642}" dt="2021-11-10T21:34:08.203" v="5" actId="1076"/>
          <ac:grpSpMkLst>
            <pc:docMk/>
            <pc:sldMk cId="2606786614" sldId="435"/>
            <ac:grpSpMk id="11" creationId="{6079A31F-76B1-44F4-A2A8-9BEF6F07333A}"/>
          </ac:grpSpMkLst>
        </pc:grpChg>
      </pc:sldChg>
      <pc:sldChg chg="modSp">
        <pc:chgData name="Rémy Bernard" userId="e4ac60d0-478e-414d-9b14-86268c6f9b7c" providerId="ADAL" clId="{7D6A7C08-1C04-491B-9868-E790358C5642}" dt="2021-11-10T21:26:42.518" v="1"/>
        <pc:sldMkLst>
          <pc:docMk/>
          <pc:sldMk cId="69098850" sldId="436"/>
        </pc:sldMkLst>
        <pc:graphicFrameChg chg="mod">
          <ac:chgData name="Rémy Bernard" userId="e4ac60d0-478e-414d-9b14-86268c6f9b7c" providerId="ADAL" clId="{7D6A7C08-1C04-491B-9868-E790358C5642}" dt="2021-11-10T21:26:42.518" v="1"/>
          <ac:graphicFrameMkLst>
            <pc:docMk/>
            <pc:sldMk cId="69098850" sldId="436"/>
            <ac:graphicFrameMk id="18" creationId="{00000000-0000-0000-0000-000000000000}"/>
          </ac:graphicFrameMkLst>
        </pc:graphicFrameChg>
      </pc:sldChg>
      <pc:sldChg chg="modSp mod">
        <pc:chgData name="Rémy Bernard" userId="e4ac60d0-478e-414d-9b14-86268c6f9b7c" providerId="ADAL" clId="{7D6A7C08-1C04-491B-9868-E790358C5642}" dt="2021-11-10T21:30:53.885" v="4" actId="962"/>
        <pc:sldMkLst>
          <pc:docMk/>
          <pc:sldMk cId="2110593802" sldId="437"/>
        </pc:sldMkLst>
        <pc:grpChg chg="mod">
          <ac:chgData name="Rémy Bernard" userId="e4ac60d0-478e-414d-9b14-86268c6f9b7c" providerId="ADAL" clId="{7D6A7C08-1C04-491B-9868-E790358C5642}" dt="2021-11-10T21:30:53.885" v="4" actId="962"/>
          <ac:grpSpMkLst>
            <pc:docMk/>
            <pc:sldMk cId="2110593802" sldId="437"/>
            <ac:grpSpMk id="22" creationId="{3D782A7B-08EB-4EC7-94F9-EE92AC6326B6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956CDF-086B-474F-BEF9-4CABEECB2E26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6597AD-DFDC-3846-A792-2604544D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3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AB3AF9-4EAF-7F4D-AC56-7732E0FF244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9DD9FA-9A84-E143-86E3-47119075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7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17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74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8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DD9FA-9A84-E143-86E3-47119075FC6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3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355-65D7-0D4C-B310-E31A1CB8889D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0" i="1">
                <a:latin typeface="Verdana"/>
                <a:cs typeface="Verdana"/>
              </a:defRPr>
            </a:lvl1pPr>
          </a:lstStyle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7DB6-28F2-6B4F-B157-E07B60B8B109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D6E23-8F4D-4E42-91C1-756D717102F8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5210175" y="6705600"/>
            <a:ext cx="1616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CA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0122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s://dialogue.spprod.service.gc.ca/grp/APM-GPA/_layouts/15/start.aspx#/Site%20Pages%20Library/CSD_Home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37" Type="http://schemas.openxmlformats.org/officeDocument/2006/relationships/image" Target="../media/image758.sv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hyperlink" Target="https://014gc.sharepoint.com/sites/JobBankProductManagement" TargetMode="Externa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  <p:custDataLst>
              <p:tags r:id="rId1"/>
            </p:custDataLst>
          </p:nvPr>
        </p:nvSpPr>
        <p:spPr>
          <a:xfrm>
            <a:off x="5943809" y="3485969"/>
            <a:ext cx="6112724" cy="1192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Verdana"/>
                <a:cs typeface="Verdana"/>
              </a:rPr>
              <a:t>&lt;NAME OF PRODUCT&gt;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943809" y="4178484"/>
            <a:ext cx="4627649" cy="80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 smtClean="0">
                <a:solidFill>
                  <a:prstClr val="white">
                    <a:lumMod val="50000"/>
                  </a:prstClr>
                </a:solidFill>
                <a:latin typeface="Verdana"/>
                <a:ea typeface="Verdana"/>
                <a:cs typeface="Verdana"/>
              </a:rPr>
              <a:t>Governance Structure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52400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26F55-2D0E-464F-8428-371379ABB7A7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5210175" y="6705600"/>
            <a:ext cx="1616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UNCLASSIFED / NON CLASSIFIÉ</a:t>
            </a:r>
          </a:p>
        </p:txBody>
      </p:sp>
      <p:sp>
        <p:nvSpPr>
          <p:cNvPr id="11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066122" y="5680420"/>
            <a:ext cx="3432890" cy="809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64057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E2B6B-7FFE-FA46-BED3-315673870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Situational Awareness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09200" y="1698466"/>
          <a:ext cx="109732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70133">
                  <a:extLst>
                    <a:ext uri="{9D8B030D-6E8A-4147-A177-3AD203B41FA5}">
                      <a16:colId xmlns:a16="http://schemas.microsoft.com/office/drawing/2014/main" val="566657683"/>
                    </a:ext>
                  </a:extLst>
                </a:gridCol>
                <a:gridCol w="7603067">
                  <a:extLst>
                    <a:ext uri="{9D8B030D-6E8A-4147-A177-3AD203B41FA5}">
                      <a16:colId xmlns:a16="http://schemas.microsoft.com/office/drawing/2014/main" val="566430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/>
                        </a:rPr>
                        <a:t>APM Application(s)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Job Bank 3.0, IRIS - Job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6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Head of 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Product Manager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1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Product Owner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1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Role – IT Manager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 of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6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Role – IT Security Champion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Name of Person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Role</a:t>
                      </a:r>
                      <a:r>
                        <a:rPr lang="en-CA" baseline="0" dirty="0" smtClean="0"/>
                        <a:t> – Change Coordinator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Name of Person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Role – Product Support Manager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Name of Person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8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Sponsoring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Skills Employment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3868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200" y="5842000"/>
            <a:ext cx="602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Information from Product Team Brief</a:t>
            </a:r>
          </a:p>
        </p:txBody>
      </p:sp>
    </p:spTree>
    <p:extLst>
      <p:ext uri="{BB962C8B-B14F-4D97-AF65-F5344CB8AC3E}">
        <p14:creationId xmlns:p14="http://schemas.microsoft.com/office/powerpoint/2010/main" val="36661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6867" y="6333423"/>
            <a:ext cx="2844800" cy="365125"/>
          </a:xfrm>
        </p:spPr>
        <p:txBody>
          <a:bodyPr/>
          <a:lstStyle/>
          <a:p>
            <a:fld id="{ABCE2B6B-7FFE-FA46-BED3-31567387080B}" type="slidenum">
              <a:rPr lang="en-US" smtClean="0"/>
              <a:t>3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599" y="0"/>
            <a:ext cx="10990133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Internal Governance Structure</a:t>
            </a:r>
            <a:endParaRPr lang="en-CA" sz="36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36320" y="1062387"/>
            <a:ext cx="11313232" cy="476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200" lvl="4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07599" y="873631"/>
            <a:ext cx="11313232" cy="432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200" marR="0" lvl="4" indent="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</a:rPr>
              <a:t>Articulates how the &lt;NAME</a:t>
            </a:r>
            <a:r>
              <a:rPr kumimoji="0" lang="en-CA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</a:rPr>
              <a:t> OF PRODUCT&gt; is governed internally by the product team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599" y="1401282"/>
            <a:ext cx="11219581" cy="556260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Steering Committee</a:t>
            </a:r>
          </a:p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(membership; e.g. Head of Product, Product Manager, Product Group Manager(s), Product Owner, IT Sec Champion, IT Manager) 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599" y="2060616"/>
            <a:ext cx="1996440" cy="909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 smtClean="0"/>
              <a:t>Product Group 1</a:t>
            </a:r>
          </a:p>
          <a:p>
            <a:pPr algn="ctr"/>
            <a:endParaRPr lang="en-CA" sz="1200" dirty="0" smtClean="0"/>
          </a:p>
          <a:p>
            <a:pPr algn="ctr"/>
            <a:r>
              <a:rPr lang="en-CA" sz="1200" dirty="0" smtClean="0"/>
              <a:t>PG Manager: </a:t>
            </a:r>
          </a:p>
          <a:p>
            <a:pPr algn="ctr"/>
            <a:r>
              <a:rPr lang="en-CA" sz="1200" dirty="0" smtClean="0"/>
              <a:t>PG Owner: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2750" y="3081544"/>
            <a:ext cx="11214429" cy="556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200" dirty="0" smtClean="0"/>
              <a:t>External Change Management WG</a:t>
            </a:r>
          </a:p>
          <a:p>
            <a:pPr algn="ctr"/>
            <a:r>
              <a:rPr lang="en-CA" sz="1200" dirty="0" smtClean="0"/>
              <a:t>(membership: IT Sec Champion, Scrum Master, IT Manager, Product Manager, Product Owner, Change Coordinator)</a:t>
            </a:r>
            <a:endParaRPr lang="en-CA" sz="1200" dirty="0"/>
          </a:p>
        </p:txBody>
      </p:sp>
      <p:sp>
        <p:nvSpPr>
          <p:cNvPr id="16" name="Rectangle 15"/>
          <p:cNvSpPr/>
          <p:nvPr/>
        </p:nvSpPr>
        <p:spPr>
          <a:xfrm>
            <a:off x="507599" y="4337284"/>
            <a:ext cx="11219580" cy="556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200" dirty="0" smtClean="0"/>
              <a:t>Operations</a:t>
            </a:r>
          </a:p>
          <a:p>
            <a:pPr algn="ctr"/>
            <a:r>
              <a:rPr lang="en-CA" sz="1200" dirty="0" smtClean="0"/>
              <a:t>(User Accounts) (Support / Contact Us) (Content Pieces) (Function N)</a:t>
            </a:r>
            <a:endParaRPr lang="en-CA" sz="1200" dirty="0"/>
          </a:p>
        </p:txBody>
      </p:sp>
      <p:sp>
        <p:nvSpPr>
          <p:cNvPr id="37" name="Rectangle 36"/>
          <p:cNvSpPr/>
          <p:nvPr/>
        </p:nvSpPr>
        <p:spPr>
          <a:xfrm>
            <a:off x="2814672" y="2084215"/>
            <a:ext cx="1996440" cy="909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 smtClean="0"/>
              <a:t>Product Group 2</a:t>
            </a:r>
          </a:p>
          <a:p>
            <a:pPr algn="ctr"/>
            <a:endParaRPr lang="en-CA" sz="1200" dirty="0" smtClean="0"/>
          </a:p>
          <a:p>
            <a:pPr algn="ctr"/>
            <a:r>
              <a:rPr lang="en-CA" sz="1200" dirty="0" smtClean="0"/>
              <a:t>PG Manager: </a:t>
            </a:r>
          </a:p>
          <a:p>
            <a:pPr algn="ctr"/>
            <a:r>
              <a:rPr lang="en-CA" sz="1200" dirty="0" smtClean="0"/>
              <a:t>PG Owner: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21745" y="2076348"/>
            <a:ext cx="1996440" cy="909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 smtClean="0"/>
              <a:t>Product Group 3</a:t>
            </a:r>
          </a:p>
          <a:p>
            <a:pPr algn="ctr"/>
            <a:endParaRPr lang="en-CA" sz="1200" dirty="0" smtClean="0"/>
          </a:p>
          <a:p>
            <a:pPr algn="ctr"/>
            <a:r>
              <a:rPr lang="en-CA" sz="1200" dirty="0" smtClean="0"/>
              <a:t>PG Manager: </a:t>
            </a:r>
          </a:p>
          <a:p>
            <a:pPr algn="ctr"/>
            <a:r>
              <a:rPr lang="en-CA" sz="1200" dirty="0" smtClean="0"/>
              <a:t>PG Owner: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735892" y="2052750"/>
            <a:ext cx="1996440" cy="909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 smtClean="0"/>
              <a:t>Product Group 5</a:t>
            </a:r>
          </a:p>
          <a:p>
            <a:pPr algn="ctr"/>
            <a:endParaRPr lang="en-CA" sz="1200" dirty="0" smtClean="0"/>
          </a:p>
          <a:p>
            <a:pPr algn="ctr"/>
            <a:r>
              <a:rPr lang="en-CA" sz="1200" dirty="0" smtClean="0"/>
              <a:t>PG Manager: </a:t>
            </a:r>
          </a:p>
          <a:p>
            <a:pPr algn="ctr"/>
            <a:r>
              <a:rPr lang="en-CA" sz="1200" dirty="0" smtClean="0"/>
              <a:t>PG Owner: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28818" y="2068482"/>
            <a:ext cx="1996440" cy="909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 smtClean="0"/>
              <a:t>Product Group 4</a:t>
            </a:r>
          </a:p>
          <a:p>
            <a:pPr algn="ctr"/>
            <a:endParaRPr lang="en-CA" sz="1200" dirty="0" smtClean="0"/>
          </a:p>
          <a:p>
            <a:pPr algn="ctr"/>
            <a:r>
              <a:rPr lang="en-CA" sz="1200" dirty="0" smtClean="0"/>
              <a:t>PG Manager: </a:t>
            </a:r>
          </a:p>
          <a:p>
            <a:pPr algn="ctr"/>
            <a:r>
              <a:rPr lang="en-CA" sz="1200" dirty="0" smtClean="0"/>
              <a:t>PG Owner: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2750" y="3709414"/>
            <a:ext cx="11214429" cy="556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200" dirty="0" smtClean="0"/>
              <a:t>Internal Change Management WG</a:t>
            </a:r>
          </a:p>
          <a:p>
            <a:pPr algn="ctr"/>
            <a:r>
              <a:rPr lang="en-CA" sz="1200" dirty="0" smtClean="0"/>
              <a:t>(membership: Scrum Master, Product Manager, Product Owner, Change Coordinator)</a:t>
            </a:r>
            <a:endParaRPr lang="en-CA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1960" y="5632354"/>
            <a:ext cx="3256140" cy="246221"/>
            <a:chOff x="591960" y="5632354"/>
            <a:chExt cx="3256140" cy="246221"/>
          </a:xfrm>
        </p:grpSpPr>
        <p:sp>
          <p:nvSpPr>
            <p:cNvPr id="42" name="Rectangle 41"/>
            <p:cNvSpPr/>
            <p:nvPr/>
          </p:nvSpPr>
          <p:spPr>
            <a:xfrm>
              <a:off x="591960" y="5663857"/>
              <a:ext cx="180000" cy="180000"/>
            </a:xfrm>
            <a:prstGeom prst="rect">
              <a:avLst/>
            </a:prstGeom>
            <a:solidFill>
              <a:srgbClr val="17375E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960" y="5632354"/>
              <a:ext cx="3025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Committee or Board</a:t>
              </a:r>
              <a:endParaRPr lang="en-CA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960" y="5900323"/>
            <a:ext cx="4989690" cy="246221"/>
            <a:chOff x="591960" y="5900323"/>
            <a:chExt cx="4989690" cy="246221"/>
          </a:xfrm>
        </p:grpSpPr>
        <p:sp>
          <p:nvSpPr>
            <p:cNvPr id="43" name="Rectangle 42"/>
            <p:cNvSpPr/>
            <p:nvPr/>
          </p:nvSpPr>
          <p:spPr>
            <a:xfrm>
              <a:off x="591960" y="5940623"/>
              <a:ext cx="180000" cy="18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CA" sz="12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2960" y="5900323"/>
              <a:ext cx="4758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Product Group (aggregation of Product Groups make up the &lt;Name of Product&gt;</a:t>
              </a:r>
              <a:endParaRPr lang="en-CA" sz="1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22665" y="5630096"/>
            <a:ext cx="3249707" cy="246221"/>
            <a:chOff x="5822665" y="5630096"/>
            <a:chExt cx="3249707" cy="246221"/>
          </a:xfrm>
        </p:grpSpPr>
        <p:sp>
          <p:nvSpPr>
            <p:cNvPr id="44" name="Rectangle 43"/>
            <p:cNvSpPr/>
            <p:nvPr/>
          </p:nvSpPr>
          <p:spPr>
            <a:xfrm>
              <a:off x="5822665" y="5663857"/>
              <a:ext cx="180000" cy="1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CA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47232" y="5630096"/>
              <a:ext cx="3025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Working Group</a:t>
              </a:r>
              <a:endParaRPr lang="en-CA" sz="1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22665" y="5894358"/>
            <a:ext cx="3249707" cy="246221"/>
            <a:chOff x="5822665" y="5894358"/>
            <a:chExt cx="3249707" cy="246221"/>
          </a:xfrm>
        </p:grpSpPr>
        <p:sp>
          <p:nvSpPr>
            <p:cNvPr id="45" name="Rectangle 44"/>
            <p:cNvSpPr/>
            <p:nvPr/>
          </p:nvSpPr>
          <p:spPr>
            <a:xfrm>
              <a:off x="5822665" y="5947519"/>
              <a:ext cx="180000" cy="180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CA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47232" y="5894358"/>
              <a:ext cx="3025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Normal Operations</a:t>
              </a:r>
              <a:endParaRPr lang="en-CA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3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6867" y="6355259"/>
            <a:ext cx="2844800" cy="365125"/>
          </a:xfrm>
        </p:spPr>
        <p:txBody>
          <a:bodyPr/>
          <a:lstStyle/>
          <a:p>
            <a:fld id="{ABCE2B6B-7FFE-FA46-BED3-31567387080B}" type="slidenum">
              <a:rPr lang="en-US" smtClean="0"/>
              <a:t>4</a:t>
            </a:fld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599" y="0"/>
            <a:ext cx="10990133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 smtClean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Corporate Governance Interface</a:t>
            </a:r>
            <a:endParaRPr lang="en-CA" sz="36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36320" y="1062387"/>
            <a:ext cx="11313232" cy="476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200" lvl="4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None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07599" y="873631"/>
            <a:ext cx="11313232" cy="432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200" marR="0" lvl="4" indent="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</a:rPr>
              <a:t>Articulates how the product team interfaces with Corporate</a:t>
            </a:r>
            <a:r>
              <a:rPr lang="en-CA" sz="1800" dirty="0">
                <a:solidFill>
                  <a:prstClr val="black"/>
                </a:solidFill>
                <a:cs typeface="Segoe UI" panose="020B0502040204020203" pitchFamily="34" charset="0"/>
              </a:rPr>
              <a:t> </a:t>
            </a:r>
            <a:r>
              <a:rPr lang="en-CA" sz="1800" dirty="0" smtClean="0">
                <a:solidFill>
                  <a:prstClr val="black"/>
                </a:solidFill>
                <a:cs typeface="Segoe UI" panose="020B0502040204020203" pitchFamily="34" charset="0"/>
              </a:rPr>
              <a:t>Governance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11324" y="1386843"/>
            <a:ext cx="1982682" cy="954319"/>
            <a:chOff x="507599" y="2793188"/>
            <a:chExt cx="1982682" cy="954319"/>
          </a:xfrm>
        </p:grpSpPr>
        <p:pic>
          <p:nvPicPr>
            <p:cNvPr id="7" name="Graphic 3" descr="User with solid fill">
              <a:extLst>
                <a:ext uri="{FF2B5EF4-FFF2-40B4-BE49-F238E27FC236}">
                  <a16:creationId xmlns:a16="http://schemas.microsoft.com/office/drawing/2014/main" id="{3723F13F-8761-4495-9F8E-818FB3A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1124040" y="2793188"/>
              <a:ext cx="720000" cy="720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07599" y="3470508"/>
              <a:ext cx="198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Head of Product </a:t>
              </a:r>
              <a:endParaRPr lang="en-CA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63569" y="2392786"/>
            <a:ext cx="1982682" cy="914716"/>
            <a:chOff x="507599" y="2832791"/>
            <a:chExt cx="1982682" cy="914716"/>
          </a:xfrm>
        </p:grpSpPr>
        <p:pic>
          <p:nvPicPr>
            <p:cNvPr id="20" name="Graphic 3" descr="User with solid fill">
              <a:extLst>
                <a:ext uri="{FF2B5EF4-FFF2-40B4-BE49-F238E27FC236}">
                  <a16:creationId xmlns:a16="http://schemas.microsoft.com/office/drawing/2014/main" id="{3723F13F-8761-4495-9F8E-818FB3A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1153840" y="2832791"/>
              <a:ext cx="720000" cy="720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07599" y="3470508"/>
              <a:ext cx="198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Product Manager</a:t>
              </a:r>
              <a:endParaRPr lang="en-CA" sz="1200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440495" y="3386528"/>
            <a:ext cx="2520000" cy="556260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bg1"/>
                </a:solidFill>
              </a:rPr>
              <a:t>IITB Change Advisory Committee (CAB)</a:t>
            </a:r>
            <a:endParaRPr lang="en-CA" sz="12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81800" y="5906521"/>
            <a:ext cx="3256140" cy="246221"/>
            <a:chOff x="591960" y="5632354"/>
            <a:chExt cx="3256140" cy="246221"/>
          </a:xfrm>
        </p:grpSpPr>
        <p:sp>
          <p:nvSpPr>
            <p:cNvPr id="24" name="Rectangle 23"/>
            <p:cNvSpPr/>
            <p:nvPr/>
          </p:nvSpPr>
          <p:spPr>
            <a:xfrm>
              <a:off x="591960" y="5663857"/>
              <a:ext cx="180000" cy="180000"/>
            </a:xfrm>
            <a:prstGeom prst="rect">
              <a:avLst/>
            </a:prstGeom>
            <a:solidFill>
              <a:srgbClr val="17375E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2960" y="5632354"/>
              <a:ext cx="3025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Committee or Board</a:t>
              </a:r>
              <a:endParaRPr lang="en-CA" sz="1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282364" y="5904263"/>
            <a:ext cx="3249707" cy="246221"/>
            <a:chOff x="5822665" y="5630096"/>
            <a:chExt cx="3249707" cy="246221"/>
          </a:xfrm>
        </p:grpSpPr>
        <p:sp>
          <p:nvSpPr>
            <p:cNvPr id="27" name="Rectangle 26"/>
            <p:cNvSpPr/>
            <p:nvPr/>
          </p:nvSpPr>
          <p:spPr>
            <a:xfrm>
              <a:off x="5822665" y="5663857"/>
              <a:ext cx="180000" cy="1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CA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47232" y="5630096"/>
              <a:ext cx="3025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 smtClean="0"/>
                <a:t>Working Group</a:t>
              </a:r>
              <a:endParaRPr lang="en-CA" sz="10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002701" y="4829022"/>
            <a:ext cx="2520000" cy="556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Architecture Services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2701" y="3386528"/>
            <a:ext cx="2520000" cy="556260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bg1"/>
                </a:solidFill>
              </a:rPr>
              <a:t>IITB Project Portfolio Operations Committee (PPOC)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06520" y="1944034"/>
            <a:ext cx="2520000" cy="556260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bg1"/>
                </a:solidFill>
              </a:rPr>
              <a:t>IITB Project Portfolio Review Committee (PPRC)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41244" y="1944034"/>
            <a:ext cx="2520000" cy="556260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bg1"/>
                </a:solidFill>
              </a:rPr>
              <a:t>Operations and Change Management Committee (OCMC)</a:t>
            </a:r>
            <a:endParaRPr lang="en-CA" sz="1200" dirty="0">
              <a:solidFill>
                <a:schemeClr val="bg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995405" y="3359126"/>
            <a:ext cx="1982682" cy="914716"/>
            <a:chOff x="507599" y="2832791"/>
            <a:chExt cx="1982682" cy="914716"/>
          </a:xfrm>
        </p:grpSpPr>
        <p:pic>
          <p:nvPicPr>
            <p:cNvPr id="35" name="Graphic 3" descr="User with solid fill">
              <a:extLst>
                <a:ext uri="{FF2B5EF4-FFF2-40B4-BE49-F238E27FC236}">
                  <a16:creationId xmlns:a16="http://schemas.microsoft.com/office/drawing/2014/main" id="{3723F13F-8761-4495-9F8E-818FB3A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1153840" y="2832791"/>
              <a:ext cx="720000" cy="7200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07599" y="3470508"/>
              <a:ext cx="198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IT Manager</a:t>
              </a:r>
              <a:endParaRPr lang="en-CA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79487" y="5291805"/>
            <a:ext cx="1982682" cy="914716"/>
            <a:chOff x="507599" y="2832791"/>
            <a:chExt cx="1982682" cy="914716"/>
          </a:xfrm>
        </p:grpSpPr>
        <p:pic>
          <p:nvPicPr>
            <p:cNvPr id="38" name="Graphic 3" descr="User with solid fill">
              <a:extLst>
                <a:ext uri="{FF2B5EF4-FFF2-40B4-BE49-F238E27FC236}">
                  <a16:creationId xmlns:a16="http://schemas.microsoft.com/office/drawing/2014/main" id="{3723F13F-8761-4495-9F8E-818FB3A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1153840" y="2832791"/>
              <a:ext cx="720000" cy="72000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07599" y="3470508"/>
              <a:ext cx="198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Support Manager</a:t>
              </a:r>
              <a:endParaRPr lang="en-CA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47650" y="4325466"/>
            <a:ext cx="1982682" cy="914716"/>
            <a:chOff x="507599" y="2832791"/>
            <a:chExt cx="1982682" cy="914716"/>
          </a:xfrm>
        </p:grpSpPr>
        <p:pic>
          <p:nvPicPr>
            <p:cNvPr id="41" name="Graphic 3" descr="User with solid fill">
              <a:extLst>
                <a:ext uri="{FF2B5EF4-FFF2-40B4-BE49-F238E27FC236}">
                  <a16:creationId xmlns:a16="http://schemas.microsoft.com/office/drawing/2014/main" id="{3723F13F-8761-4495-9F8E-818FB3A9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1153840" y="2832791"/>
              <a:ext cx="720000" cy="7200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7599" y="3470508"/>
              <a:ext cx="1982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Change Coordinator</a:t>
              </a:r>
              <a:endParaRPr lang="en-CA" sz="12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8440495" y="4829022"/>
            <a:ext cx="2520000" cy="556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National Service Desk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1" idx="3"/>
            <a:endCxn id="22" idx="1"/>
          </p:cNvCxnSpPr>
          <p:nvPr/>
        </p:nvCxnSpPr>
        <p:spPr>
          <a:xfrm flipV="1">
            <a:off x="6313891" y="3664658"/>
            <a:ext cx="2126604" cy="102080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3"/>
            <a:endCxn id="43" idx="1"/>
          </p:cNvCxnSpPr>
          <p:nvPr/>
        </p:nvCxnSpPr>
        <p:spPr>
          <a:xfrm flipV="1">
            <a:off x="6345728" y="5107152"/>
            <a:ext cx="2094767" cy="54465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1"/>
            <a:endCxn id="29" idx="3"/>
          </p:cNvCxnSpPr>
          <p:nvPr/>
        </p:nvCxnSpPr>
        <p:spPr>
          <a:xfrm flipH="1">
            <a:off x="3522701" y="3719126"/>
            <a:ext cx="2118945" cy="1388026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5" idx="1"/>
            <a:endCxn id="30" idx="3"/>
          </p:cNvCxnSpPr>
          <p:nvPr/>
        </p:nvCxnSpPr>
        <p:spPr>
          <a:xfrm flipH="1" flipV="1">
            <a:off x="3522701" y="3664658"/>
            <a:ext cx="2118945" cy="5446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" idx="1"/>
            <a:endCxn id="31" idx="3"/>
          </p:cNvCxnSpPr>
          <p:nvPr/>
        </p:nvCxnSpPr>
        <p:spPr>
          <a:xfrm flipH="1">
            <a:off x="3526520" y="1746843"/>
            <a:ext cx="2101245" cy="47532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3"/>
            <a:endCxn id="32" idx="1"/>
          </p:cNvCxnSpPr>
          <p:nvPr/>
        </p:nvCxnSpPr>
        <p:spPr>
          <a:xfrm>
            <a:off x="6347765" y="1746843"/>
            <a:ext cx="2093479" cy="47532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0" idx="0"/>
            <a:endCxn id="31" idx="2"/>
          </p:cNvCxnSpPr>
          <p:nvPr/>
        </p:nvCxnSpPr>
        <p:spPr>
          <a:xfrm rot="5400000" flipH="1" flipV="1">
            <a:off x="1821493" y="2941502"/>
            <a:ext cx="886234" cy="38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0"/>
            <a:endCxn id="32" idx="2"/>
          </p:cNvCxnSpPr>
          <p:nvPr/>
        </p:nvCxnSpPr>
        <p:spPr>
          <a:xfrm flipV="1">
            <a:off x="9700495" y="2500294"/>
            <a:ext cx="749" cy="886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0" idx="3"/>
            <a:endCxn id="7" idx="3"/>
          </p:cNvCxnSpPr>
          <p:nvPr/>
        </p:nvCxnSpPr>
        <p:spPr>
          <a:xfrm flipV="1">
            <a:off x="6329810" y="1746843"/>
            <a:ext cx="17955" cy="1005943"/>
          </a:xfrm>
          <a:prstGeom prst="curvedConnector3">
            <a:avLst>
              <a:gd name="adj1" fmla="val 1373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59818" y="2207127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supports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5555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FA347A-E7F5-42D5-A6D6-5A33BDE5E8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07600" y="1045837"/>
            <a:ext cx="11313232" cy="4766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7A82AA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4" indent="-360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4BACC6">
                  <a:lumMod val="75000"/>
                </a:srgbClr>
              </a:buClr>
              <a:buSzTx/>
              <a:buFont typeface="Arial"/>
              <a:buChar char="»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  <a:hlinkClick r:id="rId5"/>
              </a:rPr>
              <a:t>Team’s Main </a:t>
            </a:r>
            <a:r>
              <a:rPr kumimoji="0" lang="en-CA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Segoe UI" panose="020B0502040204020203" pitchFamily="34" charset="0"/>
                <a:hlinkClick r:id="rId5"/>
              </a:rPr>
              <a:t>SharePoint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47E35-DA36-4336-AD05-B2A6704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CE2B6B-7FFE-FA46-BED3-315673870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6A989D4-C966-450B-937A-651963D85F4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7600" y="0"/>
            <a:ext cx="8229600" cy="665162"/>
          </a:xfrm>
          <a:prstGeom prst="rect">
            <a:avLst/>
          </a:prstGeom>
        </p:spPr>
        <p:txBody>
          <a:bodyPr vert="horz" lIns="91440" tIns="42120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76067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Colour Palette 1 - ESDC-Service Can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EA69B7AC3984AAD65C86E413FAFD9" ma:contentTypeVersion="14" ma:contentTypeDescription="Crée un document." ma:contentTypeScope="" ma:versionID="b2062fe97b0100b262f66d8e102407a9">
  <xsd:schema xmlns:xsd="http://www.w3.org/2001/XMLSchema" xmlns:xs="http://www.w3.org/2001/XMLSchema" xmlns:p="http://schemas.microsoft.com/office/2006/metadata/properties" xmlns:ns2="3144a6d9-7964-46f7-a725-adb10923c81c" xmlns:ns3="1379f0b9-1a2a-45e1-8ca5-079c1a8da587" xmlns:ns4="f76aaf80-9812-406c-9dd3-ccb851cf3a75" targetNamespace="http://schemas.microsoft.com/office/2006/metadata/properties" ma:root="true" ma:fieldsID="ae07814a391ae957e1cfb0a93561a7b8" ns2:_="" ns3:_="" ns4:_="">
    <xsd:import namespace="3144a6d9-7964-46f7-a725-adb10923c81c"/>
    <xsd:import namespace="1379f0b9-1a2a-45e1-8ca5-079c1a8da587"/>
    <xsd:import namespace="f76aaf80-9812-406c-9dd3-ccb851cf3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4a6d9-7964-46f7-a725-adb10923c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3fa6f064-5af2-4239-ab23-685642d595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9f0b9-1a2a-45e1-8ca5-079c1a8da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aaf80-9812-406c-9dd3-ccb851cf3a75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177527c-4a60-4bed-98a9-43938afbe0da}" ma:internalName="TaxCatchAll" ma:showField="CatchAllData" ma:web="1379f0b9-1a2a-45e1-8ca5-079c1a8da5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79f0b9-1a2a-45e1-8ca5-079c1a8da587">
      <UserInfo>
        <DisplayName>Yetman, Michael M [NC]</DisplayName>
        <AccountId>485</AccountId>
        <AccountType/>
      </UserInfo>
      <UserInfo>
        <DisplayName>Carrier, Philippe P [NC]</DisplayName>
        <AccountId>486</AccountId>
        <AccountType/>
      </UserInfo>
      <UserInfo>
        <DisplayName>Pylypiw, Blake [NC]</DisplayName>
        <AccountId>487</AccountId>
        <AccountType/>
      </UserInfo>
    </SharedWithUsers>
    <lcf76f155ced4ddcb4097134ff3c332f xmlns="3144a6d9-7964-46f7-a725-adb10923c81c">
      <Terms xmlns="http://schemas.microsoft.com/office/infopath/2007/PartnerControls"/>
    </lcf76f155ced4ddcb4097134ff3c332f>
    <TaxCatchAll xmlns="f76aaf80-9812-406c-9dd3-ccb851cf3a75" xsi:nil="true"/>
  </documentManagement>
</p:properties>
</file>

<file path=customXml/itemProps1.xml><?xml version="1.0" encoding="utf-8"?>
<ds:datastoreItem xmlns:ds="http://schemas.openxmlformats.org/officeDocument/2006/customXml" ds:itemID="{5109D37B-B986-4B7F-99D8-986FD9D0A6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2D190-DD6E-45DB-80CA-EB04556D7DB3}"/>
</file>

<file path=customXml/itemProps3.xml><?xml version="1.0" encoding="utf-8"?>
<ds:datastoreItem xmlns:ds="http://schemas.openxmlformats.org/officeDocument/2006/customXml" ds:itemID="{7D5E0C8D-2B00-420B-8830-D5890B9C9977}">
  <ds:schemaRefs>
    <ds:schemaRef ds:uri="http://purl.org/dc/dcmitype/"/>
    <ds:schemaRef ds:uri="http://schemas.microsoft.com/office/infopath/2007/PartnerControls"/>
    <ds:schemaRef ds:uri="3144a6d9-7964-46f7-a725-adb10923c81c"/>
    <ds:schemaRef ds:uri="http://schemas.microsoft.com/office/2006/documentManagement/types"/>
    <ds:schemaRef ds:uri="http://schemas.microsoft.com/office/2006/metadata/properties"/>
    <ds:schemaRef ds:uri="1379f0b9-1a2a-45e1-8ca5-079c1a8da587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6612</TotalTime>
  <Words>342</Words>
  <Application>Microsoft Office PowerPoint</Application>
  <PresentationFormat>Widescreen</PresentationFormat>
  <Paragraphs>85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Verdana</vt:lpstr>
      <vt:lpstr>Colour Palette 1 - ESDC-Service Canada</vt:lpstr>
      <vt:lpstr>&lt;NAME OF PRODUCT&gt;</vt:lpstr>
      <vt:lpstr>PowerPoint Presentation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IT Solution Delivery Model Strategy</dc:title>
  <dc:creator>Dounev, Dean D [NC]</dc:creator>
  <cp:lastModifiedBy>Bernard, Remy [NC]</cp:lastModifiedBy>
  <cp:revision>545</cp:revision>
  <cp:lastPrinted>2018-01-17T15:41:52Z</cp:lastPrinted>
  <dcterms:created xsi:type="dcterms:W3CDTF">2018-02-12T11:28:33Z</dcterms:created>
  <dcterms:modified xsi:type="dcterms:W3CDTF">2022-05-30T18:34:31Z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0x010100170EA69B7AC3984AAD65C86E413FAFD9</vt:lpwstr>
  </property>
  <property fmtid="{D5CDD505-2E9C-101B-9397-08002B2CF9AE}" pid="3" name="Order">
    <vt:r8>2700</vt:r8>
  </property>
  <property fmtid="{D5CDD505-2E9C-101B-9397-08002B2CF9AE}" pid="4" name="ComplianceAssetId">
    <vt:lpwstr/>
  </property>
  <property fmtid="{D5CDD505-2E9C-101B-9397-08002B2CF9AE}" pid="5" name="MSIP_Label_0b0f69b2-48a3-41c3-8376-797e288adb4a_Enabled">
    <vt:lpwstr>true</vt:lpwstr>
  </property>
  <property fmtid="{D5CDD505-2E9C-101B-9397-08002B2CF9AE}" pid="6" name="MSIP_Label_0b0f69b2-48a3-41c3-8376-797e288adb4a_SetDate">
    <vt:lpwstr>2021-03-12T14:38:17Z</vt:lpwstr>
  </property>
  <property fmtid="{D5CDD505-2E9C-101B-9397-08002B2CF9AE}" pid="7" name="MSIP_Label_0b0f69b2-48a3-41c3-8376-797e288adb4a_Method">
    <vt:lpwstr>Privileged</vt:lpwstr>
  </property>
  <property fmtid="{D5CDD505-2E9C-101B-9397-08002B2CF9AE}" pid="8" name="MSIP_Label_0b0f69b2-48a3-41c3-8376-797e288adb4a_Name">
    <vt:lpwstr>UNCLASSIFIED</vt:lpwstr>
  </property>
  <property fmtid="{D5CDD505-2E9C-101B-9397-08002B2CF9AE}" pid="9" name="MSIP_Label_0b0f69b2-48a3-41c3-8376-797e288adb4a_SiteId">
    <vt:lpwstr>9ed55846-8a81-4246-acd8-b1a01abfc0d1</vt:lpwstr>
  </property>
  <property fmtid="{D5CDD505-2E9C-101B-9397-08002B2CF9AE}" pid="10" name="MSIP_Label_0b0f69b2-48a3-41c3-8376-797e288adb4a_ActionId">
    <vt:lpwstr>7c99c0d9-1362-49fc-b718-a6b8b54fea5c</vt:lpwstr>
  </property>
  <property fmtid="{D5CDD505-2E9C-101B-9397-08002B2CF9AE}" pid="11" name="MSIP_Label_0b0f69b2-48a3-41c3-8376-797e288adb4a_ContentBits">
    <vt:lpwstr>3</vt:lpwstr>
  </property>
  <property fmtid="{D5CDD505-2E9C-101B-9397-08002B2CF9AE}" pid="12" name="ClassificationContentMarkingFooterLocations">
    <vt:lpwstr>Colour Palette 1 - ESDC-Service Canada:10</vt:lpwstr>
  </property>
  <property fmtid="{D5CDD505-2E9C-101B-9397-08002B2CF9AE}" pid="13" name="ClassificationContentMarkingFooterText">
    <vt:lpwstr>UNCLASSIFED / NON CLASSIFIÉ</vt:lpwstr>
  </property>
  <property fmtid="{D5CDD505-2E9C-101B-9397-08002B2CF9AE}" pid="14" name="ClassificationContentMarkingHeaderLocations">
    <vt:lpwstr>Colour Palette 1 - ESDC-Service Canada:9</vt:lpwstr>
  </property>
  <property fmtid="{D5CDD505-2E9C-101B-9397-08002B2CF9AE}" pid="15" name="ClassificationContentMarkingHeaderText">
    <vt:lpwstr>UNCLASSIFED / NON CLASSIFIÉ</vt:lpwstr>
  </property>
  <property fmtid="{D5CDD505-2E9C-101B-9397-08002B2CF9AE}" pid="16" name="xd_Prog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  <property fmtid="{D5CDD505-2E9C-101B-9397-08002B2CF9AE}" pid="20" name="xd_Signature">
    <vt:bool>false</vt:bool>
  </property>
  <property fmtid="{D5CDD505-2E9C-101B-9397-08002B2CF9AE}" pid="21" name="SharedWithUsers">
    <vt:lpwstr>485;#Yetman, Michael M [NC];#486;#Carrier, Philippe P [NC];#487;#Pylypiw, Blake [NC]</vt:lpwstr>
  </property>
</Properties>
</file>