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8" r:id="rId7"/>
    <p:sldId id="265" r:id="rId8"/>
    <p:sldId id="260" r:id="rId9"/>
    <p:sldId id="261" r:id="rId10"/>
    <p:sldId id="262" r:id="rId11"/>
    <p:sldId id="271" r:id="rId12"/>
    <p:sldId id="269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806"/>
    <a:srgbClr val="FFFF66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6" autoAdjust="0"/>
    <p:restoredTop sz="93166" autoAdjust="0"/>
  </p:normalViewPr>
  <p:slideViewPr>
    <p:cSldViewPr>
      <p:cViewPr>
        <p:scale>
          <a:sx n="120" d="100"/>
          <a:sy n="120" d="100"/>
        </p:scale>
        <p:origin x="-654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25F8E-BB9B-4AA6-B4C8-69E4C7A95360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B4298-04DF-42C9-8E53-B0D28DB6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1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B4298-04DF-42C9-8E53-B0D28DB6B8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6F55-0581-4392-995F-D3B075A1420C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588-0E44-4386-8E0E-C16E7B65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3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6F55-0581-4392-995F-D3B075A1420C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588-0E44-4386-8E0E-C16E7B65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2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6F55-0581-4392-995F-D3B075A1420C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588-0E44-4386-8E0E-C16E7B65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1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6F55-0581-4392-995F-D3B075A1420C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588-0E44-4386-8E0E-C16E7B65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3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6F55-0581-4392-995F-D3B075A1420C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588-0E44-4386-8E0E-C16E7B65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0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6F55-0581-4392-995F-D3B075A1420C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588-0E44-4386-8E0E-C16E7B65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1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6F55-0581-4392-995F-D3B075A1420C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588-0E44-4386-8E0E-C16E7B65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6F55-0581-4392-995F-D3B075A1420C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588-0E44-4386-8E0E-C16E7B65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6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6F55-0581-4392-995F-D3B075A1420C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588-0E44-4386-8E0E-C16E7B65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6F55-0581-4392-995F-D3B075A1420C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588-0E44-4386-8E0E-C16E7B65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4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6F55-0581-4392-995F-D3B075A1420C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588-0E44-4386-8E0E-C16E7B65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56F55-0581-4392-995F-D3B075A1420C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07588-0E44-4386-8E0E-C16E7B65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6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jpeg"/><Relationship Id="rId5" Type="http://schemas.openxmlformats.org/officeDocument/2006/relationships/image" Target="../media/image138.jpeg"/><Relationship Id="rId4" Type="http://schemas.openxmlformats.org/officeDocument/2006/relationships/image" Target="../media/image1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microsoft.com/office/2007/relationships/hdphoto" Target="../media/hdphoto61.wdp"/><Relationship Id="rId18" Type="http://schemas.openxmlformats.org/officeDocument/2006/relationships/image" Target="../media/image149.png"/><Relationship Id="rId26" Type="http://schemas.openxmlformats.org/officeDocument/2006/relationships/image" Target="../media/image153.png"/><Relationship Id="rId3" Type="http://schemas.microsoft.com/office/2007/relationships/hdphoto" Target="../media/hdphoto56.wdp"/><Relationship Id="rId21" Type="http://schemas.microsoft.com/office/2007/relationships/hdphoto" Target="../media/hdphoto65.wdp"/><Relationship Id="rId7" Type="http://schemas.microsoft.com/office/2007/relationships/hdphoto" Target="../media/hdphoto58.wdp"/><Relationship Id="rId12" Type="http://schemas.openxmlformats.org/officeDocument/2006/relationships/image" Target="../media/image146.png"/><Relationship Id="rId17" Type="http://schemas.microsoft.com/office/2007/relationships/hdphoto" Target="../media/hdphoto63.wdp"/><Relationship Id="rId25" Type="http://schemas.microsoft.com/office/2007/relationships/hdphoto" Target="../media/hdphoto67.wdp"/><Relationship Id="rId2" Type="http://schemas.openxmlformats.org/officeDocument/2006/relationships/image" Target="../media/image141.png"/><Relationship Id="rId16" Type="http://schemas.openxmlformats.org/officeDocument/2006/relationships/image" Target="../media/image148.png"/><Relationship Id="rId20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microsoft.com/office/2007/relationships/hdphoto" Target="../media/hdphoto60.wdp"/><Relationship Id="rId24" Type="http://schemas.openxmlformats.org/officeDocument/2006/relationships/image" Target="../media/image152.png"/><Relationship Id="rId5" Type="http://schemas.microsoft.com/office/2007/relationships/hdphoto" Target="../media/hdphoto57.wdp"/><Relationship Id="rId15" Type="http://schemas.microsoft.com/office/2007/relationships/hdphoto" Target="../media/hdphoto62.wdp"/><Relationship Id="rId23" Type="http://schemas.microsoft.com/office/2007/relationships/hdphoto" Target="../media/hdphoto66.wdp"/><Relationship Id="rId10" Type="http://schemas.openxmlformats.org/officeDocument/2006/relationships/image" Target="../media/image145.png"/><Relationship Id="rId19" Type="http://schemas.microsoft.com/office/2007/relationships/hdphoto" Target="../media/hdphoto64.wdp"/><Relationship Id="rId4" Type="http://schemas.openxmlformats.org/officeDocument/2006/relationships/image" Target="../media/image142.png"/><Relationship Id="rId9" Type="http://schemas.microsoft.com/office/2007/relationships/hdphoto" Target="../media/hdphoto59.wdp"/><Relationship Id="rId14" Type="http://schemas.openxmlformats.org/officeDocument/2006/relationships/image" Target="../media/image147.png"/><Relationship Id="rId22" Type="http://schemas.openxmlformats.org/officeDocument/2006/relationships/image" Target="../media/image1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microsoft.com/office/2007/relationships/hdphoto" Target="../media/hdphoto61.wdp"/><Relationship Id="rId18" Type="http://schemas.openxmlformats.org/officeDocument/2006/relationships/image" Target="../media/image162.png"/><Relationship Id="rId26" Type="http://schemas.openxmlformats.org/officeDocument/2006/relationships/image" Target="../media/image166.png"/><Relationship Id="rId3" Type="http://schemas.microsoft.com/office/2007/relationships/hdphoto" Target="../media/hdphoto56.wdp"/><Relationship Id="rId21" Type="http://schemas.microsoft.com/office/2007/relationships/hdphoto" Target="../media/hdphoto65.wdp"/><Relationship Id="rId7" Type="http://schemas.microsoft.com/office/2007/relationships/hdphoto" Target="../media/hdphoto58.wdp"/><Relationship Id="rId12" Type="http://schemas.openxmlformats.org/officeDocument/2006/relationships/image" Target="../media/image159.png"/><Relationship Id="rId17" Type="http://schemas.microsoft.com/office/2007/relationships/hdphoto" Target="../media/hdphoto63.wdp"/><Relationship Id="rId25" Type="http://schemas.microsoft.com/office/2007/relationships/hdphoto" Target="../media/hdphoto67.wdp"/><Relationship Id="rId2" Type="http://schemas.openxmlformats.org/officeDocument/2006/relationships/image" Target="../media/image154.png"/><Relationship Id="rId16" Type="http://schemas.openxmlformats.org/officeDocument/2006/relationships/image" Target="../media/image161.png"/><Relationship Id="rId20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microsoft.com/office/2007/relationships/hdphoto" Target="../media/hdphoto60.wdp"/><Relationship Id="rId24" Type="http://schemas.openxmlformats.org/officeDocument/2006/relationships/image" Target="../media/image165.png"/><Relationship Id="rId5" Type="http://schemas.microsoft.com/office/2007/relationships/hdphoto" Target="../media/hdphoto57.wdp"/><Relationship Id="rId15" Type="http://schemas.microsoft.com/office/2007/relationships/hdphoto" Target="../media/hdphoto62.wdp"/><Relationship Id="rId23" Type="http://schemas.microsoft.com/office/2007/relationships/hdphoto" Target="../media/hdphoto66.wdp"/><Relationship Id="rId10" Type="http://schemas.openxmlformats.org/officeDocument/2006/relationships/image" Target="../media/image158.png"/><Relationship Id="rId19" Type="http://schemas.microsoft.com/office/2007/relationships/hdphoto" Target="../media/hdphoto64.wdp"/><Relationship Id="rId4" Type="http://schemas.openxmlformats.org/officeDocument/2006/relationships/image" Target="../media/image155.png"/><Relationship Id="rId9" Type="http://schemas.microsoft.com/office/2007/relationships/hdphoto" Target="../media/hdphoto59.wdp"/><Relationship Id="rId14" Type="http://schemas.openxmlformats.org/officeDocument/2006/relationships/image" Target="../media/image160.png"/><Relationship Id="rId22" Type="http://schemas.openxmlformats.org/officeDocument/2006/relationships/image" Target="../media/image164.png"/><Relationship Id="rId27" Type="http://schemas.microsoft.com/office/2007/relationships/hdphoto" Target="../media/hdphoto68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microsoft.com/office/2007/relationships/hdphoto" Target="../media/hdphoto69.wdp"/><Relationship Id="rId7" Type="http://schemas.microsoft.com/office/2007/relationships/hdphoto" Target="../media/hdphoto71.wdp"/><Relationship Id="rId2" Type="http://schemas.openxmlformats.org/officeDocument/2006/relationships/image" Target="../media/image16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jpeg"/><Relationship Id="rId11" Type="http://schemas.microsoft.com/office/2007/relationships/hdphoto" Target="../media/hdphoto73.wdp"/><Relationship Id="rId5" Type="http://schemas.microsoft.com/office/2007/relationships/hdphoto" Target="../media/hdphoto70.wdp"/><Relationship Id="rId10" Type="http://schemas.openxmlformats.org/officeDocument/2006/relationships/image" Target="../media/image171.png"/><Relationship Id="rId4" Type="http://schemas.openxmlformats.org/officeDocument/2006/relationships/image" Target="../media/image168.jpeg"/><Relationship Id="rId9" Type="http://schemas.microsoft.com/office/2007/relationships/hdphoto" Target="../media/hdphoto72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26" Type="http://schemas.openxmlformats.org/officeDocument/2006/relationships/image" Target="../media/image35.jpeg"/><Relationship Id="rId39" Type="http://schemas.openxmlformats.org/officeDocument/2006/relationships/image" Target="../media/image48.jpeg"/><Relationship Id="rId21" Type="http://schemas.openxmlformats.org/officeDocument/2006/relationships/image" Target="../media/image30.jpeg"/><Relationship Id="rId34" Type="http://schemas.openxmlformats.org/officeDocument/2006/relationships/image" Target="../media/image43.jpeg"/><Relationship Id="rId42" Type="http://schemas.openxmlformats.org/officeDocument/2006/relationships/image" Target="../media/image50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6" Type="http://schemas.openxmlformats.org/officeDocument/2006/relationships/image" Target="../media/image25.jpeg"/><Relationship Id="rId20" Type="http://schemas.openxmlformats.org/officeDocument/2006/relationships/image" Target="../media/image29.jpeg"/><Relationship Id="rId29" Type="http://schemas.openxmlformats.org/officeDocument/2006/relationships/image" Target="../media/image38.jpeg"/><Relationship Id="rId41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24" Type="http://schemas.openxmlformats.org/officeDocument/2006/relationships/image" Target="../media/image33.jpeg"/><Relationship Id="rId32" Type="http://schemas.openxmlformats.org/officeDocument/2006/relationships/image" Target="../media/image41.jpeg"/><Relationship Id="rId37" Type="http://schemas.openxmlformats.org/officeDocument/2006/relationships/image" Target="../media/image46.jpeg"/><Relationship Id="rId40" Type="http://schemas.microsoft.com/office/2007/relationships/hdphoto" Target="../media/hdphoto1.wdp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23" Type="http://schemas.openxmlformats.org/officeDocument/2006/relationships/image" Target="../media/image32.jpeg"/><Relationship Id="rId28" Type="http://schemas.openxmlformats.org/officeDocument/2006/relationships/image" Target="../media/image37.jpeg"/><Relationship Id="rId36" Type="http://schemas.openxmlformats.org/officeDocument/2006/relationships/image" Target="../media/image45.jpeg"/><Relationship Id="rId10" Type="http://schemas.openxmlformats.org/officeDocument/2006/relationships/image" Target="../media/image19.jpeg"/><Relationship Id="rId19" Type="http://schemas.openxmlformats.org/officeDocument/2006/relationships/image" Target="../media/image28.jpeg"/><Relationship Id="rId31" Type="http://schemas.openxmlformats.org/officeDocument/2006/relationships/image" Target="../media/image40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Relationship Id="rId22" Type="http://schemas.openxmlformats.org/officeDocument/2006/relationships/image" Target="../media/image31.jpeg"/><Relationship Id="rId27" Type="http://schemas.openxmlformats.org/officeDocument/2006/relationships/image" Target="../media/image36.jpeg"/><Relationship Id="rId30" Type="http://schemas.openxmlformats.org/officeDocument/2006/relationships/image" Target="../media/image39.jpeg"/><Relationship Id="rId35" Type="http://schemas.openxmlformats.org/officeDocument/2006/relationships/image" Target="../media/image44.jpeg"/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5" Type="http://schemas.openxmlformats.org/officeDocument/2006/relationships/image" Target="../media/image34.jpeg"/><Relationship Id="rId33" Type="http://schemas.openxmlformats.org/officeDocument/2006/relationships/image" Target="../media/image42.jpeg"/><Relationship Id="rId38" Type="http://schemas.openxmlformats.org/officeDocument/2006/relationships/image" Target="../media/image47.jpe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.jpeg"/><Relationship Id="rId21" Type="http://schemas.microsoft.com/office/2007/relationships/hdphoto" Target="../media/hdphoto11.wdp"/><Relationship Id="rId42" Type="http://schemas.openxmlformats.org/officeDocument/2006/relationships/image" Target="../media/image71.jpeg"/><Relationship Id="rId47" Type="http://schemas.microsoft.com/office/2007/relationships/hdphoto" Target="../media/hdphoto24.wdp"/><Relationship Id="rId63" Type="http://schemas.microsoft.com/office/2007/relationships/hdphoto" Target="../media/hdphoto32.wdp"/><Relationship Id="rId68" Type="http://schemas.openxmlformats.org/officeDocument/2006/relationships/image" Target="../media/image84.jpeg"/><Relationship Id="rId16" Type="http://schemas.openxmlformats.org/officeDocument/2006/relationships/image" Target="../media/image58.png"/><Relationship Id="rId11" Type="http://schemas.microsoft.com/office/2007/relationships/hdphoto" Target="../media/hdphoto6.wdp"/><Relationship Id="rId24" Type="http://schemas.openxmlformats.org/officeDocument/2006/relationships/image" Target="../media/image62.jpeg"/><Relationship Id="rId32" Type="http://schemas.openxmlformats.org/officeDocument/2006/relationships/image" Target="../media/image66.jpeg"/><Relationship Id="rId37" Type="http://schemas.microsoft.com/office/2007/relationships/hdphoto" Target="../media/hdphoto19.wdp"/><Relationship Id="rId40" Type="http://schemas.openxmlformats.org/officeDocument/2006/relationships/image" Target="../media/image70.png"/><Relationship Id="rId45" Type="http://schemas.microsoft.com/office/2007/relationships/hdphoto" Target="../media/hdphoto23.wdp"/><Relationship Id="rId53" Type="http://schemas.microsoft.com/office/2007/relationships/hdphoto" Target="../media/hdphoto27.wdp"/><Relationship Id="rId58" Type="http://schemas.openxmlformats.org/officeDocument/2006/relationships/image" Target="../media/image79.jpeg"/><Relationship Id="rId66" Type="http://schemas.openxmlformats.org/officeDocument/2006/relationships/image" Target="../media/image83.jpeg"/><Relationship Id="rId74" Type="http://schemas.openxmlformats.org/officeDocument/2006/relationships/image" Target="../media/image87.jpeg"/><Relationship Id="rId79" Type="http://schemas.openxmlformats.org/officeDocument/2006/relationships/image" Target="../media/image90.jpeg"/><Relationship Id="rId5" Type="http://schemas.microsoft.com/office/2007/relationships/hdphoto" Target="../media/hdphoto3.wdp"/><Relationship Id="rId61" Type="http://schemas.microsoft.com/office/2007/relationships/hdphoto" Target="../media/hdphoto31.wdp"/><Relationship Id="rId19" Type="http://schemas.microsoft.com/office/2007/relationships/hdphoto" Target="../media/hdphoto10.wdp"/><Relationship Id="rId14" Type="http://schemas.openxmlformats.org/officeDocument/2006/relationships/image" Target="../media/image57.png"/><Relationship Id="rId22" Type="http://schemas.openxmlformats.org/officeDocument/2006/relationships/image" Target="../media/image61.jpeg"/><Relationship Id="rId27" Type="http://schemas.microsoft.com/office/2007/relationships/hdphoto" Target="../media/hdphoto14.wdp"/><Relationship Id="rId30" Type="http://schemas.openxmlformats.org/officeDocument/2006/relationships/image" Target="../media/image65.jpeg"/><Relationship Id="rId35" Type="http://schemas.microsoft.com/office/2007/relationships/hdphoto" Target="../media/hdphoto18.wdp"/><Relationship Id="rId43" Type="http://schemas.microsoft.com/office/2007/relationships/hdphoto" Target="../media/hdphoto22.wdp"/><Relationship Id="rId48" Type="http://schemas.openxmlformats.org/officeDocument/2006/relationships/image" Target="../media/image74.jpeg"/><Relationship Id="rId56" Type="http://schemas.openxmlformats.org/officeDocument/2006/relationships/image" Target="../media/image78.jpeg"/><Relationship Id="rId64" Type="http://schemas.openxmlformats.org/officeDocument/2006/relationships/image" Target="../media/image82.jpeg"/><Relationship Id="rId69" Type="http://schemas.microsoft.com/office/2007/relationships/hdphoto" Target="../media/hdphoto35.wdp"/><Relationship Id="rId77" Type="http://schemas.microsoft.com/office/2007/relationships/hdphoto" Target="../media/hdphoto39.wdp"/><Relationship Id="rId8" Type="http://schemas.openxmlformats.org/officeDocument/2006/relationships/image" Target="../media/image54.jpeg"/><Relationship Id="rId51" Type="http://schemas.microsoft.com/office/2007/relationships/hdphoto" Target="../media/hdphoto26.wdp"/><Relationship Id="rId72" Type="http://schemas.openxmlformats.org/officeDocument/2006/relationships/image" Target="../media/image86.jpeg"/><Relationship Id="rId80" Type="http://schemas.microsoft.com/office/2007/relationships/hdphoto" Target="../media/hdphoto40.wdp"/><Relationship Id="rId3" Type="http://schemas.microsoft.com/office/2007/relationships/hdphoto" Target="../media/hdphoto2.wdp"/><Relationship Id="rId12" Type="http://schemas.openxmlformats.org/officeDocument/2006/relationships/image" Target="../media/image56.jpeg"/><Relationship Id="rId17" Type="http://schemas.microsoft.com/office/2007/relationships/hdphoto" Target="../media/hdphoto9.wdp"/><Relationship Id="rId25" Type="http://schemas.microsoft.com/office/2007/relationships/hdphoto" Target="../media/hdphoto13.wdp"/><Relationship Id="rId33" Type="http://schemas.microsoft.com/office/2007/relationships/hdphoto" Target="../media/hdphoto17.wdp"/><Relationship Id="rId38" Type="http://schemas.openxmlformats.org/officeDocument/2006/relationships/image" Target="../media/image69.jpeg"/><Relationship Id="rId46" Type="http://schemas.openxmlformats.org/officeDocument/2006/relationships/image" Target="../media/image73.jpeg"/><Relationship Id="rId59" Type="http://schemas.microsoft.com/office/2007/relationships/hdphoto" Target="../media/hdphoto30.wdp"/><Relationship Id="rId67" Type="http://schemas.microsoft.com/office/2007/relationships/hdphoto" Target="../media/hdphoto34.wdp"/><Relationship Id="rId20" Type="http://schemas.openxmlformats.org/officeDocument/2006/relationships/image" Target="../media/image60.jpeg"/><Relationship Id="rId41" Type="http://schemas.microsoft.com/office/2007/relationships/hdphoto" Target="../media/hdphoto21.wdp"/><Relationship Id="rId54" Type="http://schemas.openxmlformats.org/officeDocument/2006/relationships/image" Target="../media/image77.jpeg"/><Relationship Id="rId62" Type="http://schemas.openxmlformats.org/officeDocument/2006/relationships/image" Target="../media/image81.jpeg"/><Relationship Id="rId70" Type="http://schemas.openxmlformats.org/officeDocument/2006/relationships/image" Target="../media/image85.jpeg"/><Relationship Id="rId75" Type="http://schemas.microsoft.com/office/2007/relationships/hdphoto" Target="../media/hdphoto38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15" Type="http://schemas.microsoft.com/office/2007/relationships/hdphoto" Target="../media/hdphoto8.wdp"/><Relationship Id="rId23" Type="http://schemas.microsoft.com/office/2007/relationships/hdphoto" Target="../media/hdphoto12.wdp"/><Relationship Id="rId28" Type="http://schemas.openxmlformats.org/officeDocument/2006/relationships/image" Target="../media/image64.jpeg"/><Relationship Id="rId36" Type="http://schemas.openxmlformats.org/officeDocument/2006/relationships/image" Target="../media/image68.jpeg"/><Relationship Id="rId49" Type="http://schemas.microsoft.com/office/2007/relationships/hdphoto" Target="../media/hdphoto25.wdp"/><Relationship Id="rId57" Type="http://schemas.microsoft.com/office/2007/relationships/hdphoto" Target="../media/hdphoto29.wdp"/><Relationship Id="rId10" Type="http://schemas.openxmlformats.org/officeDocument/2006/relationships/image" Target="../media/image55.jpeg"/><Relationship Id="rId31" Type="http://schemas.microsoft.com/office/2007/relationships/hdphoto" Target="../media/hdphoto16.wdp"/><Relationship Id="rId44" Type="http://schemas.openxmlformats.org/officeDocument/2006/relationships/image" Target="../media/image72.jpeg"/><Relationship Id="rId52" Type="http://schemas.openxmlformats.org/officeDocument/2006/relationships/image" Target="../media/image76.jpeg"/><Relationship Id="rId60" Type="http://schemas.openxmlformats.org/officeDocument/2006/relationships/image" Target="../media/image80.jpeg"/><Relationship Id="rId65" Type="http://schemas.microsoft.com/office/2007/relationships/hdphoto" Target="../media/hdphoto33.wdp"/><Relationship Id="rId73" Type="http://schemas.microsoft.com/office/2007/relationships/hdphoto" Target="../media/hdphoto37.wdp"/><Relationship Id="rId78" Type="http://schemas.openxmlformats.org/officeDocument/2006/relationships/image" Target="../media/image89.jpeg"/><Relationship Id="rId4" Type="http://schemas.openxmlformats.org/officeDocument/2006/relationships/image" Target="../media/image52.png"/><Relationship Id="rId9" Type="http://schemas.microsoft.com/office/2007/relationships/hdphoto" Target="../media/hdphoto5.wdp"/><Relationship Id="rId13" Type="http://schemas.microsoft.com/office/2007/relationships/hdphoto" Target="../media/hdphoto7.wdp"/><Relationship Id="rId18" Type="http://schemas.openxmlformats.org/officeDocument/2006/relationships/image" Target="../media/image59.jpeg"/><Relationship Id="rId39" Type="http://schemas.microsoft.com/office/2007/relationships/hdphoto" Target="../media/hdphoto20.wdp"/><Relationship Id="rId34" Type="http://schemas.openxmlformats.org/officeDocument/2006/relationships/image" Target="../media/image67.jpeg"/><Relationship Id="rId50" Type="http://schemas.openxmlformats.org/officeDocument/2006/relationships/image" Target="../media/image75.jpeg"/><Relationship Id="rId55" Type="http://schemas.microsoft.com/office/2007/relationships/hdphoto" Target="../media/hdphoto28.wdp"/><Relationship Id="rId76" Type="http://schemas.openxmlformats.org/officeDocument/2006/relationships/image" Target="../media/image88.jpeg"/><Relationship Id="rId7" Type="http://schemas.microsoft.com/office/2007/relationships/hdphoto" Target="../media/hdphoto4.wdp"/><Relationship Id="rId71" Type="http://schemas.microsoft.com/office/2007/relationships/hdphoto" Target="../media/hdphoto36.wdp"/><Relationship Id="rId2" Type="http://schemas.openxmlformats.org/officeDocument/2006/relationships/image" Target="../media/image51.jpeg"/><Relationship Id="rId29" Type="http://schemas.microsoft.com/office/2007/relationships/hdphoto" Target="../media/hdphoto15.wdp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.png"/><Relationship Id="rId18" Type="http://schemas.openxmlformats.org/officeDocument/2006/relationships/image" Target="../media/image103.png"/><Relationship Id="rId26" Type="http://schemas.openxmlformats.org/officeDocument/2006/relationships/image" Target="../media/image110.jpeg"/><Relationship Id="rId3" Type="http://schemas.openxmlformats.org/officeDocument/2006/relationships/image" Target="../media/image92.png"/><Relationship Id="rId21" Type="http://schemas.openxmlformats.org/officeDocument/2006/relationships/image" Target="../media/image106.jpeg"/><Relationship Id="rId7" Type="http://schemas.openxmlformats.org/officeDocument/2006/relationships/image" Target="../media/image96.png"/><Relationship Id="rId12" Type="http://schemas.openxmlformats.org/officeDocument/2006/relationships/image" Target="../media/image99.jpeg"/><Relationship Id="rId17" Type="http://schemas.microsoft.com/office/2007/relationships/hdphoto" Target="../media/hdphoto44.wdp"/><Relationship Id="rId25" Type="http://schemas.openxmlformats.org/officeDocument/2006/relationships/image" Target="../media/image109.png"/><Relationship Id="rId33" Type="http://schemas.openxmlformats.org/officeDocument/2006/relationships/image" Target="../media/image116.png"/><Relationship Id="rId2" Type="http://schemas.openxmlformats.org/officeDocument/2006/relationships/image" Target="../media/image91.jpeg"/><Relationship Id="rId16" Type="http://schemas.openxmlformats.org/officeDocument/2006/relationships/image" Target="../media/image102.png"/><Relationship Id="rId20" Type="http://schemas.openxmlformats.org/officeDocument/2006/relationships/image" Target="../media/image105.jpeg"/><Relationship Id="rId29" Type="http://schemas.microsoft.com/office/2007/relationships/hdphoto" Target="../media/hdphoto4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jpeg"/><Relationship Id="rId11" Type="http://schemas.openxmlformats.org/officeDocument/2006/relationships/image" Target="../media/image98.jpeg"/><Relationship Id="rId24" Type="http://schemas.microsoft.com/office/2007/relationships/hdphoto" Target="../media/hdphoto45.wdp"/><Relationship Id="rId32" Type="http://schemas.openxmlformats.org/officeDocument/2006/relationships/image" Target="../media/image115.png"/><Relationship Id="rId5" Type="http://schemas.openxmlformats.org/officeDocument/2006/relationships/image" Target="../media/image94.jpeg"/><Relationship Id="rId15" Type="http://schemas.openxmlformats.org/officeDocument/2006/relationships/image" Target="../media/image101.jpeg"/><Relationship Id="rId23" Type="http://schemas.openxmlformats.org/officeDocument/2006/relationships/image" Target="../media/image108.png"/><Relationship Id="rId28" Type="http://schemas.openxmlformats.org/officeDocument/2006/relationships/image" Target="../media/image112.png"/><Relationship Id="rId10" Type="http://schemas.microsoft.com/office/2007/relationships/hdphoto" Target="../media/hdphoto42.wdp"/><Relationship Id="rId19" Type="http://schemas.openxmlformats.org/officeDocument/2006/relationships/image" Target="../media/image104.jpeg"/><Relationship Id="rId31" Type="http://schemas.openxmlformats.org/officeDocument/2006/relationships/image" Target="../media/image114.png"/><Relationship Id="rId4" Type="http://schemas.openxmlformats.org/officeDocument/2006/relationships/image" Target="../media/image93.jpeg"/><Relationship Id="rId9" Type="http://schemas.openxmlformats.org/officeDocument/2006/relationships/image" Target="../media/image97.png"/><Relationship Id="rId14" Type="http://schemas.microsoft.com/office/2007/relationships/hdphoto" Target="../media/hdphoto43.wdp"/><Relationship Id="rId22" Type="http://schemas.openxmlformats.org/officeDocument/2006/relationships/image" Target="../media/image107.jpeg"/><Relationship Id="rId27" Type="http://schemas.openxmlformats.org/officeDocument/2006/relationships/image" Target="../media/image111.png"/><Relationship Id="rId30" Type="http://schemas.openxmlformats.org/officeDocument/2006/relationships/image" Target="../media/image113.png"/><Relationship Id="rId8" Type="http://schemas.microsoft.com/office/2007/relationships/hdphoto" Target="../media/hdphoto41.wdp"/></Relationships>
</file>

<file path=ppt/slides/_rels/slide5.xml.rels><?xml version="1.0" encoding="UTF-8" standalone="yes"?>
<Relationships xmlns="http://schemas.openxmlformats.org/package/2006/relationships"><Relationship Id="rId13" Type="http://schemas.microsoft.com/office/2007/relationships/hdphoto" Target="../media/hdphoto51.wdp"/><Relationship Id="rId18" Type="http://schemas.openxmlformats.org/officeDocument/2006/relationships/image" Target="../media/image125.jpeg"/><Relationship Id="rId26" Type="http://schemas.microsoft.com/office/2007/relationships/hdphoto" Target="../media/hdphoto54.wdp"/><Relationship Id="rId39" Type="http://schemas.microsoft.com/office/2007/relationships/hdphoto" Target="../media/hdphoto18.wdp"/><Relationship Id="rId21" Type="http://schemas.microsoft.com/office/2007/relationships/hdphoto" Target="../media/hdphoto41.wdp"/><Relationship Id="rId34" Type="http://schemas.microsoft.com/office/2007/relationships/hdphoto" Target="../media/hdphoto42.wdp"/><Relationship Id="rId7" Type="http://schemas.openxmlformats.org/officeDocument/2006/relationships/image" Target="../media/image120.png"/><Relationship Id="rId12" Type="http://schemas.openxmlformats.org/officeDocument/2006/relationships/image" Target="../media/image122.jpeg"/><Relationship Id="rId17" Type="http://schemas.microsoft.com/office/2007/relationships/hdphoto" Target="../media/hdphoto12.wdp"/><Relationship Id="rId25" Type="http://schemas.openxmlformats.org/officeDocument/2006/relationships/image" Target="../media/image128.jpeg"/><Relationship Id="rId33" Type="http://schemas.openxmlformats.org/officeDocument/2006/relationships/image" Target="../media/image131.png"/><Relationship Id="rId38" Type="http://schemas.openxmlformats.org/officeDocument/2006/relationships/image" Target="../media/image133.jpeg"/><Relationship Id="rId2" Type="http://schemas.openxmlformats.org/officeDocument/2006/relationships/image" Target="../media/image117.png"/><Relationship Id="rId16" Type="http://schemas.openxmlformats.org/officeDocument/2006/relationships/image" Target="../media/image124.jpeg"/><Relationship Id="rId20" Type="http://schemas.openxmlformats.org/officeDocument/2006/relationships/image" Target="../media/image126.png"/><Relationship Id="rId29" Type="http://schemas.openxmlformats.org/officeDocument/2006/relationships/image" Target="../media/image1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microsoft.com/office/2007/relationships/hdphoto" Target="../media/hdphoto50.wdp"/><Relationship Id="rId24" Type="http://schemas.microsoft.com/office/2007/relationships/hdphoto" Target="../media/hdphoto53.wdp"/><Relationship Id="rId32" Type="http://schemas.microsoft.com/office/2007/relationships/hdphoto" Target="../media/hdphoto44.wdp"/><Relationship Id="rId37" Type="http://schemas.openxmlformats.org/officeDocument/2006/relationships/image" Target="../media/image132.png"/><Relationship Id="rId5" Type="http://schemas.microsoft.com/office/2007/relationships/hdphoto" Target="../media/hdphoto48.wdp"/><Relationship Id="rId15" Type="http://schemas.microsoft.com/office/2007/relationships/hdphoto" Target="../media/hdphoto17.wdp"/><Relationship Id="rId23" Type="http://schemas.openxmlformats.org/officeDocument/2006/relationships/image" Target="../media/image127.jpeg"/><Relationship Id="rId28" Type="http://schemas.microsoft.com/office/2007/relationships/hdphoto" Target="../media/hdphoto43.wdp"/><Relationship Id="rId36" Type="http://schemas.openxmlformats.org/officeDocument/2006/relationships/image" Target="../media/image95.jpeg"/><Relationship Id="rId10" Type="http://schemas.openxmlformats.org/officeDocument/2006/relationships/image" Target="../media/image121.jpeg"/><Relationship Id="rId19" Type="http://schemas.microsoft.com/office/2007/relationships/hdphoto" Target="../media/hdphoto52.wdp"/><Relationship Id="rId31" Type="http://schemas.openxmlformats.org/officeDocument/2006/relationships/image" Target="../media/image130.png"/><Relationship Id="rId4" Type="http://schemas.openxmlformats.org/officeDocument/2006/relationships/image" Target="../media/image118.png"/><Relationship Id="rId9" Type="http://schemas.openxmlformats.org/officeDocument/2006/relationships/image" Target="../media/image93.jpeg"/><Relationship Id="rId14" Type="http://schemas.openxmlformats.org/officeDocument/2006/relationships/image" Target="../media/image123.jpeg"/><Relationship Id="rId22" Type="http://schemas.openxmlformats.org/officeDocument/2006/relationships/image" Target="../media/image98.jpeg"/><Relationship Id="rId27" Type="http://schemas.openxmlformats.org/officeDocument/2006/relationships/image" Target="../media/image100.png"/><Relationship Id="rId30" Type="http://schemas.microsoft.com/office/2007/relationships/hdphoto" Target="../media/hdphoto55.wdp"/><Relationship Id="rId35" Type="http://schemas.openxmlformats.org/officeDocument/2006/relationships/image" Target="../media/image96.png"/><Relationship Id="rId8" Type="http://schemas.microsoft.com/office/2007/relationships/hdphoto" Target="../media/hdphoto49.wdp"/><Relationship Id="rId3" Type="http://schemas.microsoft.com/office/2007/relationships/hdphoto" Target="../media/hdphoto47.wdp"/></Relationships>
</file>

<file path=ppt/slides/_rels/slide6.xml.rels><?xml version="1.0" encoding="UTF-8" standalone="yes"?>
<Relationships xmlns="http://schemas.openxmlformats.org/package/2006/relationships"><Relationship Id="rId13" Type="http://schemas.microsoft.com/office/2007/relationships/hdphoto" Target="../media/hdphoto17.wdp"/><Relationship Id="rId18" Type="http://schemas.openxmlformats.org/officeDocument/2006/relationships/image" Target="../media/image126.png"/><Relationship Id="rId26" Type="http://schemas.microsoft.com/office/2007/relationships/hdphoto" Target="../media/hdphoto43.wdp"/><Relationship Id="rId21" Type="http://schemas.openxmlformats.org/officeDocument/2006/relationships/image" Target="../media/image127.jpeg"/><Relationship Id="rId34" Type="http://schemas.openxmlformats.org/officeDocument/2006/relationships/image" Target="../media/image95.jpeg"/><Relationship Id="rId7" Type="http://schemas.openxmlformats.org/officeDocument/2006/relationships/image" Target="../media/image93.jpeg"/><Relationship Id="rId12" Type="http://schemas.openxmlformats.org/officeDocument/2006/relationships/image" Target="../media/image123.jpeg"/><Relationship Id="rId17" Type="http://schemas.microsoft.com/office/2007/relationships/hdphoto" Target="../media/hdphoto52.wdp"/><Relationship Id="rId25" Type="http://schemas.openxmlformats.org/officeDocument/2006/relationships/image" Target="../media/image100.png"/><Relationship Id="rId33" Type="http://schemas.openxmlformats.org/officeDocument/2006/relationships/image" Target="../media/image96.png"/><Relationship Id="rId38" Type="http://schemas.openxmlformats.org/officeDocument/2006/relationships/image" Target="../media/image134.jpeg"/><Relationship Id="rId2" Type="http://schemas.openxmlformats.org/officeDocument/2006/relationships/image" Target="../media/image118.png"/><Relationship Id="rId16" Type="http://schemas.openxmlformats.org/officeDocument/2006/relationships/image" Target="../media/image125.jpeg"/><Relationship Id="rId20" Type="http://schemas.openxmlformats.org/officeDocument/2006/relationships/image" Target="../media/image98.jpeg"/><Relationship Id="rId29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9.wdp"/><Relationship Id="rId11" Type="http://schemas.microsoft.com/office/2007/relationships/hdphoto" Target="../media/hdphoto51.wdp"/><Relationship Id="rId24" Type="http://schemas.microsoft.com/office/2007/relationships/hdphoto" Target="../media/hdphoto54.wdp"/><Relationship Id="rId32" Type="http://schemas.microsoft.com/office/2007/relationships/hdphoto" Target="../media/hdphoto42.wdp"/><Relationship Id="rId37" Type="http://schemas.microsoft.com/office/2007/relationships/hdphoto" Target="../media/hdphoto18.wdp"/><Relationship Id="rId5" Type="http://schemas.openxmlformats.org/officeDocument/2006/relationships/image" Target="../media/image120.png"/><Relationship Id="rId15" Type="http://schemas.microsoft.com/office/2007/relationships/hdphoto" Target="../media/hdphoto12.wdp"/><Relationship Id="rId23" Type="http://schemas.openxmlformats.org/officeDocument/2006/relationships/image" Target="../media/image128.jpeg"/><Relationship Id="rId28" Type="http://schemas.microsoft.com/office/2007/relationships/hdphoto" Target="../media/hdphoto55.wdp"/><Relationship Id="rId36" Type="http://schemas.openxmlformats.org/officeDocument/2006/relationships/image" Target="../media/image133.jpeg"/><Relationship Id="rId10" Type="http://schemas.openxmlformats.org/officeDocument/2006/relationships/image" Target="../media/image122.jpeg"/><Relationship Id="rId19" Type="http://schemas.microsoft.com/office/2007/relationships/hdphoto" Target="../media/hdphoto41.wdp"/><Relationship Id="rId31" Type="http://schemas.openxmlformats.org/officeDocument/2006/relationships/image" Target="../media/image131.png"/><Relationship Id="rId4" Type="http://schemas.openxmlformats.org/officeDocument/2006/relationships/image" Target="../media/image119.png"/><Relationship Id="rId9" Type="http://schemas.microsoft.com/office/2007/relationships/hdphoto" Target="../media/hdphoto50.wdp"/><Relationship Id="rId14" Type="http://schemas.openxmlformats.org/officeDocument/2006/relationships/image" Target="../media/image124.jpeg"/><Relationship Id="rId22" Type="http://schemas.microsoft.com/office/2007/relationships/hdphoto" Target="../media/hdphoto53.wdp"/><Relationship Id="rId27" Type="http://schemas.openxmlformats.org/officeDocument/2006/relationships/image" Target="../media/image129.jpeg"/><Relationship Id="rId30" Type="http://schemas.microsoft.com/office/2007/relationships/hdphoto" Target="../media/hdphoto44.wdp"/><Relationship Id="rId35" Type="http://schemas.openxmlformats.org/officeDocument/2006/relationships/image" Target="../media/image132.png"/><Relationship Id="rId8" Type="http://schemas.openxmlformats.org/officeDocument/2006/relationships/image" Target="../media/image121.jpeg"/><Relationship Id="rId3" Type="http://schemas.microsoft.com/office/2007/relationships/hdphoto" Target="../media/hdphoto48.wdp"/></Relationships>
</file>

<file path=ppt/slides/_rels/slide7.xml.rels><?xml version="1.0" encoding="UTF-8" standalone="yes"?>
<Relationships xmlns="http://schemas.openxmlformats.org/package/2006/relationships"><Relationship Id="rId13" Type="http://schemas.microsoft.com/office/2007/relationships/hdphoto" Target="../media/hdphoto51.wdp"/><Relationship Id="rId18" Type="http://schemas.openxmlformats.org/officeDocument/2006/relationships/image" Target="../media/image95.jpeg"/><Relationship Id="rId26" Type="http://schemas.openxmlformats.org/officeDocument/2006/relationships/image" Target="../media/image131.png"/><Relationship Id="rId3" Type="http://schemas.microsoft.com/office/2007/relationships/hdphoto" Target="../media/hdphoto49.wdp"/><Relationship Id="rId21" Type="http://schemas.openxmlformats.org/officeDocument/2006/relationships/image" Target="../media/image98.jpeg"/><Relationship Id="rId34" Type="http://schemas.openxmlformats.org/officeDocument/2006/relationships/image" Target="../media/image133.jpeg"/><Relationship Id="rId7" Type="http://schemas.openxmlformats.org/officeDocument/2006/relationships/image" Target="../media/image130.png"/><Relationship Id="rId12" Type="http://schemas.openxmlformats.org/officeDocument/2006/relationships/image" Target="../media/image122.jpeg"/><Relationship Id="rId17" Type="http://schemas.microsoft.com/office/2007/relationships/hdphoto" Target="../media/hdphoto52.wdp"/><Relationship Id="rId25" Type="http://schemas.microsoft.com/office/2007/relationships/hdphoto" Target="../media/hdphoto43.wdp"/><Relationship Id="rId33" Type="http://schemas.microsoft.com/office/2007/relationships/hdphoto" Target="../media/hdphoto17.wdp"/><Relationship Id="rId2" Type="http://schemas.openxmlformats.org/officeDocument/2006/relationships/image" Target="../media/image120.png"/><Relationship Id="rId16" Type="http://schemas.openxmlformats.org/officeDocument/2006/relationships/image" Target="../media/image125.jpeg"/><Relationship Id="rId20" Type="http://schemas.microsoft.com/office/2007/relationships/hdphoto" Target="../media/hdphoto53.wdp"/><Relationship Id="rId29" Type="http://schemas.microsoft.com/office/2007/relationships/hdphoto" Target="../media/hdphoto55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93.jpeg"/><Relationship Id="rId24" Type="http://schemas.openxmlformats.org/officeDocument/2006/relationships/image" Target="../media/image132.png"/><Relationship Id="rId32" Type="http://schemas.openxmlformats.org/officeDocument/2006/relationships/image" Target="../media/image123.jpeg"/><Relationship Id="rId5" Type="http://schemas.microsoft.com/office/2007/relationships/hdphoto" Target="../media/hdphoto48.wdp"/><Relationship Id="rId15" Type="http://schemas.microsoft.com/office/2007/relationships/hdphoto" Target="../media/hdphoto41.wdp"/><Relationship Id="rId23" Type="http://schemas.microsoft.com/office/2007/relationships/hdphoto" Target="../media/hdphoto54.wdp"/><Relationship Id="rId28" Type="http://schemas.openxmlformats.org/officeDocument/2006/relationships/image" Target="../media/image129.jpeg"/><Relationship Id="rId10" Type="http://schemas.microsoft.com/office/2007/relationships/hdphoto" Target="../media/hdphoto50.wdp"/><Relationship Id="rId19" Type="http://schemas.openxmlformats.org/officeDocument/2006/relationships/image" Target="../media/image127.jpeg"/><Relationship Id="rId31" Type="http://schemas.microsoft.com/office/2007/relationships/hdphoto" Target="../media/hdphoto12.wdp"/><Relationship Id="rId4" Type="http://schemas.openxmlformats.org/officeDocument/2006/relationships/image" Target="../media/image118.png"/><Relationship Id="rId9" Type="http://schemas.openxmlformats.org/officeDocument/2006/relationships/image" Target="../media/image121.jpeg"/><Relationship Id="rId14" Type="http://schemas.openxmlformats.org/officeDocument/2006/relationships/image" Target="../media/image96.png"/><Relationship Id="rId22" Type="http://schemas.openxmlformats.org/officeDocument/2006/relationships/image" Target="../media/image128.jpeg"/><Relationship Id="rId27" Type="http://schemas.microsoft.com/office/2007/relationships/hdphoto" Target="../media/hdphoto42.wdp"/><Relationship Id="rId30" Type="http://schemas.openxmlformats.org/officeDocument/2006/relationships/image" Target="../media/image124.jpeg"/><Relationship Id="rId35" Type="http://schemas.microsoft.com/office/2007/relationships/hdphoto" Target="../media/hdphoto18.wdp"/><Relationship Id="rId8" Type="http://schemas.microsoft.com/office/2007/relationships/hdphoto" Target="../media/hdphoto44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" name="Picture 96" descr="C:\Users\shaheesm\Desktop\CAR\Images\Fraud\Working\Rebecca_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t="10040" r="4245" b="8483"/>
          <a:stretch/>
        </p:blipFill>
        <p:spPr bwMode="auto">
          <a:xfrm>
            <a:off x="3320143" y="3050020"/>
            <a:ext cx="1322163" cy="152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1" name="Picture 97" descr="C:\Users\shaheesm\Desktop\CAR\Images\Fraud\Working\Rebecca_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t="4070" r="18014" b="20019"/>
          <a:stretch/>
        </p:blipFill>
        <p:spPr bwMode="auto">
          <a:xfrm>
            <a:off x="876300" y="1817959"/>
            <a:ext cx="1425531" cy="191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2" name="Picture 98" descr="C:\Users\shaheesm\Desktop\CAR\Images\Fraud\Working\Rebecca_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4" t="7828" r="4167" b="8953"/>
          <a:stretch/>
        </p:blipFill>
        <p:spPr bwMode="auto">
          <a:xfrm>
            <a:off x="4767040" y="4193790"/>
            <a:ext cx="1406062" cy="188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3" name="Picture 99" descr="C:\Users\shaheesm\Desktop\CAR\Images\Fraud\Working\Rebecca_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1" t="12264" r="3797" b="7797"/>
          <a:stretch/>
        </p:blipFill>
        <p:spPr bwMode="auto">
          <a:xfrm>
            <a:off x="4560072" y="2478715"/>
            <a:ext cx="2068286" cy="229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4" name="Picture 100" descr="C:\Users\shaheesm\Desktop\CAR\Images\Fraud\Working\Rebecca_5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6" t="9343" r="6315" b="6438"/>
          <a:stretch/>
        </p:blipFill>
        <p:spPr bwMode="auto">
          <a:xfrm>
            <a:off x="2530476" y="758006"/>
            <a:ext cx="2111830" cy="248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5" name="Picture 101" descr="C:\Users\shaheesm\Desktop\CAR\Images\Fraud\Working\Rebecca_6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7509" r="10914"/>
          <a:stretch/>
        </p:blipFill>
        <p:spPr bwMode="auto">
          <a:xfrm>
            <a:off x="28889" y="4724398"/>
            <a:ext cx="1276036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02" descr="C:\Users\shaheesm\Desktop\CAR\Images\Fraud\Working\Rebecca_7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7" b="7031"/>
          <a:stretch/>
        </p:blipFill>
        <p:spPr bwMode="auto">
          <a:xfrm>
            <a:off x="7190014" y="3505200"/>
            <a:ext cx="198439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" name="Picture 103" descr="C:\Users\shaheesm\Desktop\CAR\Images\Fraud\Working\Rebecca_8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" t="7724" r="12230" b="6721"/>
          <a:stretch/>
        </p:blipFill>
        <p:spPr bwMode="auto">
          <a:xfrm>
            <a:off x="5617659" y="1615349"/>
            <a:ext cx="1110886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" name="Picture 104" descr="C:\Users\shaheesm\Desktop\CAR\Images\Fraud\Working\Rebecca_9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" t="20659" r="1921" b="12067"/>
          <a:stretch/>
        </p:blipFill>
        <p:spPr bwMode="auto">
          <a:xfrm>
            <a:off x="5698184" y="1673178"/>
            <a:ext cx="1638300" cy="102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9" name="Picture 95" descr="C:\Users\shaheesm\Desktop\CAR\Images\Fraud\Working\Rebecca_10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6"/>
          <a:stretch/>
        </p:blipFill>
        <p:spPr bwMode="auto">
          <a:xfrm>
            <a:off x="3429000" y="1615349"/>
            <a:ext cx="2262145" cy="211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38200" y="762000"/>
            <a:ext cx="7310155" cy="1856368"/>
            <a:chOff x="0" y="4265270"/>
            <a:chExt cx="7310155" cy="1856368"/>
          </a:xfrm>
        </p:grpSpPr>
        <p:pic>
          <p:nvPicPr>
            <p:cNvPr id="5" name="Picture 2" descr="C:\Users\shaheesm\Desktop\CAR\Images\Micky\micky\Mickey08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0" y="4343400"/>
              <a:ext cx="1219596" cy="1778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F:\CAR_latex\img\Figure2(b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4343400"/>
              <a:ext cx="1118464" cy="1686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F:\CAR_latex\img\Figure2(d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4343400"/>
              <a:ext cx="1140638" cy="1648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5" descr="C:\Users\shaheesm\Desktop\Captur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4265270"/>
              <a:ext cx="1137955" cy="1780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ight Arrow 8"/>
            <p:cNvSpPr/>
            <p:nvPr/>
          </p:nvSpPr>
          <p:spPr>
            <a:xfrm>
              <a:off x="1295400" y="5189478"/>
              <a:ext cx="376238" cy="32055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743200" y="5181600"/>
              <a:ext cx="376238" cy="32055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4267200" y="5165844"/>
              <a:ext cx="376238" cy="32055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6" descr="C:\Users\shaheesm\Desktop\Capture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4265271"/>
              <a:ext cx="1143000" cy="1764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ight Arrow 12"/>
            <p:cNvSpPr/>
            <p:nvPr/>
          </p:nvSpPr>
          <p:spPr>
            <a:xfrm>
              <a:off x="5791200" y="5167747"/>
              <a:ext cx="376238" cy="32055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14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shaheesm\Desktop\CAR\Images\Mickey_7_strokes.jpg"/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7" t="7669" r="19860" b="10872"/>
          <a:stretch/>
        </p:blipFill>
        <p:spPr bwMode="auto">
          <a:xfrm>
            <a:off x="1728523" y="517666"/>
            <a:ext cx="5739077" cy="519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10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shaheesm\Desktop\Segments\internal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08" l="854" r="960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414" y="3306762"/>
            <a:ext cx="2042015" cy="141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shaheesm\Desktop\Segments\internal1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04" b="92453" l="14313" r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92" t="14070" r="13432" b="11770"/>
          <a:stretch/>
        </p:blipFill>
        <p:spPr bwMode="auto">
          <a:xfrm>
            <a:off x="5467993" y="4266630"/>
            <a:ext cx="1637455" cy="112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shaheesm\Desktop\Segments\internal1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040" y="3429000"/>
            <a:ext cx="292198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shaheesm\Desktop\Segments\internal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266" y="2307822"/>
            <a:ext cx="1531163" cy="127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C:\Users\shaheesm\Desktop\Segments\internal1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1503">
            <a:off x="5058766" y="3101499"/>
            <a:ext cx="2208479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:\Users\shaheesm\Desktop\Segments\internal14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2375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666" y="2514600"/>
            <a:ext cx="1909894" cy="126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C:\Users\shaheesm\Desktop\Segments\internal17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91" y="1676400"/>
            <a:ext cx="2346509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:\Users\shaheesm\Desktop\Segments\internal16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350" y="3908309"/>
            <a:ext cx="2208479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C:\Users\shaheesm\Desktop\Segments\internal19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48671">
            <a:off x="3169993" y="3894381"/>
            <a:ext cx="207044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C:\Users\shaheesm\Desktop\Segments\internal20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6132" b="90000" l="10000" r="95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320" y="2907519"/>
            <a:ext cx="2346509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C:\Users\shaheesm\Desktop\Segments\internal2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721" y="1431377"/>
            <a:ext cx="2208479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 descr="C:\Users\shaheesm\Desktop\Segments\internal10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9932" b="89971" l="10000" r="95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30433">
            <a:off x="3467593" y="1949996"/>
            <a:ext cx="282183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shaheesm\Desktop\Segments\sil.png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0" r="14720"/>
          <a:stretch/>
        </p:blipFill>
        <p:spPr bwMode="auto">
          <a:xfrm>
            <a:off x="304800" y="1456398"/>
            <a:ext cx="327626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4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86593" y="1431377"/>
            <a:ext cx="6438407" cy="3962332"/>
            <a:chOff x="2553193" y="1431377"/>
            <a:chExt cx="6438407" cy="3962332"/>
          </a:xfrm>
        </p:grpSpPr>
        <p:pic>
          <p:nvPicPr>
            <p:cNvPr id="9" name="Picture 4" descr="C:\Users\shaheesm\Desktop\Segments\internal4.png"/>
            <p:cNvPicPr>
              <a:picLocks noChangeAspect="1" noChangeArrowheads="1"/>
            </p:cNvPicPr>
            <p:nvPr/>
          </p:nvPicPr>
          <p:blipFill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508" l="854" r="96072"/>
                      </a14:imgEffect>
                      <a14:imgEffect>
                        <a14:sharpenSoften amount="-25000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9985" y="3306762"/>
              <a:ext cx="2042015" cy="1417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C:\Users\shaheesm\Desktop\Segments\internal11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604" b="92453" l="14313" r="91000"/>
                      </a14:imgEffect>
                      <a14:imgEffect>
                        <a14:sharpenSoften amount="-25000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92" t="14070" r="13432" b="11770"/>
            <a:stretch/>
          </p:blipFill>
          <p:spPr bwMode="auto">
            <a:xfrm>
              <a:off x="4866564" y="4266630"/>
              <a:ext cx="1637455" cy="1127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1" name="Picture 7" descr="C:\Users\shaheesm\Desktop\Segments\internal13.png"/>
            <p:cNvPicPr>
              <a:picLocks noChangeAspect="1" noChangeArrowheads="1"/>
            </p:cNvPicPr>
            <p:nvPr/>
          </p:nvPicPr>
          <p:blipFill>
            <a:blip r:embed="rId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sharpenSoften amount="-25000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9611" y="3429000"/>
              <a:ext cx="2921989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C:\Users\shaheesm\Desktop\Segments\internal12.png"/>
            <p:cNvPicPr>
              <a:picLocks noChangeAspect="1" noChangeArrowheads="1"/>
            </p:cNvPicPr>
            <p:nvPr/>
          </p:nvPicPr>
          <p:blipFill>
            <a:blip r:embed="rId8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  <a14:imgEffect>
                        <a14:sharpenSoften amount="-25000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7837" y="2307822"/>
              <a:ext cx="1531163" cy="1273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3" name="Picture 9" descr="C:\Users\shaheesm\Desktop\Segments\internal15.png"/>
            <p:cNvPicPr>
              <a:picLocks noChangeAspect="1" noChangeArrowheads="1"/>
            </p:cNvPicPr>
            <p:nvPr/>
          </p:nvPicPr>
          <p:blipFill>
            <a:blip r:embed="rId10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  <a14:imgEffect>
                        <a14:sharpenSoften amount="-25000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1503">
              <a:off x="4457337" y="3101499"/>
              <a:ext cx="2208479" cy="1463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 descr="C:\Users\shaheesm\Desktop\Segments\internal14.png"/>
            <p:cNvPicPr>
              <a:picLocks noChangeAspect="1" noChangeArrowheads="1"/>
            </p:cNvPicPr>
            <p:nvPr/>
          </p:nvPicPr>
          <p:blipFill>
            <a:blip r:embed="rId1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2375" r="90000"/>
                      </a14:imgEffect>
                      <a14:imgEffect>
                        <a14:sharpenSoften amount="-25000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237" y="2514600"/>
              <a:ext cx="1909894" cy="1265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5" name="Picture 11" descr="C:\Users\shaheesm\Desktop\Segments\internal17.png"/>
            <p:cNvPicPr>
              <a:picLocks noChangeAspect="1" noChangeArrowheads="1"/>
            </p:cNvPicPr>
            <p:nvPr/>
          </p:nvPicPr>
          <p:blipFill>
            <a:blip r:embed="rId1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  <a14:imgEffect>
                        <a14:sharpenSoften amount="-25000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1676400"/>
              <a:ext cx="2346509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6" name="Picture 12" descr="C:\Users\shaheesm\Desktop\Segments\internal16.png"/>
            <p:cNvPicPr>
              <a:picLocks noChangeAspect="1" noChangeArrowheads="1"/>
            </p:cNvPicPr>
            <p:nvPr/>
          </p:nvPicPr>
          <p:blipFill>
            <a:blip r:embed="rId1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  <a14:imgEffect>
                        <a14:sharpenSoften amount="-25000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921" y="3908309"/>
              <a:ext cx="2208479" cy="1463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7" name="Picture 13" descr="C:\Users\shaheesm\Desktop\Segments\internal19.png"/>
            <p:cNvPicPr>
              <a:picLocks noChangeAspect="1" noChangeArrowheads="1"/>
            </p:cNvPicPr>
            <p:nvPr/>
          </p:nvPicPr>
          <p:blipFill>
            <a:blip r:embed="rId18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  <a14:imgEffect>
                        <a14:sharpenSoften amount="-25000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48671">
              <a:off x="2568564" y="3894381"/>
              <a:ext cx="2070449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8" name="Picture 14" descr="C:\Users\shaheesm\Desktop\Segments\internal20.png"/>
            <p:cNvPicPr>
              <a:picLocks noChangeAspect="1" noChangeArrowheads="1"/>
            </p:cNvPicPr>
            <p:nvPr/>
          </p:nvPicPr>
          <p:blipFill>
            <a:blip r:embed="rId20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6132" b="90000" l="10000" r="95750"/>
                      </a14:imgEffect>
                      <a14:imgEffect>
                        <a14:sharpenSoften amount="-25000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891" y="2907519"/>
              <a:ext cx="2346509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0" name="Picture 16" descr="C:\Users\shaheesm\Desktop\Segments\internal21.png"/>
            <p:cNvPicPr>
              <a:picLocks noChangeAspect="1" noChangeArrowheads="1"/>
            </p:cNvPicPr>
            <p:nvPr/>
          </p:nvPicPr>
          <p:blipFill>
            <a:blip r:embed="rId2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10000" r="90000"/>
                      </a14:imgEffect>
                      <a14:imgEffect>
                        <a14:sharpenSoften amount="-25000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521" y="1431377"/>
              <a:ext cx="2208479" cy="1463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7" descr="C:\Users\shaheesm\Desktop\Segments\internal10.png"/>
            <p:cNvPicPr>
              <a:picLocks noChangeAspect="1" noChangeArrowheads="1"/>
            </p:cNvPicPr>
            <p:nvPr/>
          </p:nvPicPr>
          <p:blipFill>
            <a:blip r:embed="rId2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9932" b="89971" l="10000" r="95875"/>
                      </a14:imgEffect>
                      <a14:imgEffect>
                        <a14:sharpenSoften amount="-25000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330433">
              <a:off x="2553193" y="1949996"/>
              <a:ext cx="2821837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2" descr="C:\Users\shaheesm\Desktop\Segments\sil.png"/>
          <p:cNvPicPr>
            <a:picLocks noChangeAspect="1" noChangeArrowheads="1"/>
          </p:cNvPicPr>
          <p:nvPr/>
        </p:nvPicPr>
        <p:blipFill rotWithShape="1">
          <a:blip r:embed="rId2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80" r="14720"/>
          <a:stretch/>
        </p:blipFill>
        <p:spPr bwMode="auto">
          <a:xfrm>
            <a:off x="0" y="1456398"/>
            <a:ext cx="327626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13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shaheesm\Desktop\Segments\sil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0" r="14720"/>
          <a:stretch/>
        </p:blipFill>
        <p:spPr bwMode="auto">
          <a:xfrm>
            <a:off x="304800" y="1456398"/>
            <a:ext cx="327626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79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18465"/>
              </p:ext>
            </p:extLst>
          </p:nvPr>
        </p:nvGraphicFramePr>
        <p:xfrm>
          <a:off x="-1577399" y="1445183"/>
          <a:ext cx="14455199" cy="457487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20577"/>
                <a:gridCol w="1405749"/>
                <a:gridCol w="1635427"/>
                <a:gridCol w="1635427"/>
                <a:gridCol w="3115099"/>
                <a:gridCol w="404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Dataset Name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Icon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# Artists 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 Sketches</a:t>
                      </a:r>
                      <a:endParaRPr lang="en-US" sz="24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Content Variety </a:t>
                      </a:r>
                      <a:endParaRPr lang="en-US" sz="24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Sketching Constraints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Level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0007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Flower Dataset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12</a:t>
                      </a:r>
                      <a:endParaRPr lang="en-US" sz="3600" b="0" dirty="0"/>
                    </a:p>
                  </a:txBody>
                  <a:tcPr anchor="ctr"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The same object is being sketched multiple</a:t>
                      </a:r>
                      <a:r>
                        <a:rPr lang="en-US" sz="2000" b="1" baseline="0" dirty="0" smtClean="0"/>
                        <a:t> times </a:t>
                      </a:r>
                      <a:endParaRPr lang="en-US" sz="2000" b="1" dirty="0"/>
                    </a:p>
                  </a:txBody>
                  <a:tcPr anchor="ctr"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constraints</a:t>
                      </a:r>
                    </a:p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(Draw</a:t>
                      </a:r>
                      <a:r>
                        <a:rPr lang="en-US" sz="2000" b="1" kern="12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this sketch)</a:t>
                      </a:r>
                      <a:endParaRPr lang="en-US" sz="20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2400" b="1" dirty="0" smtClean="0"/>
                        <a:t>Character Dataset</a:t>
                      </a:r>
                      <a:endParaRPr lang="en-US" sz="2400" b="1" baseline="0" dirty="0" smtClean="0"/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36</a:t>
                      </a:r>
                      <a:endParaRPr lang="en-US" sz="3600" b="0" dirty="0"/>
                    </a:p>
                  </a:txBody>
                  <a:tcPr anchor="ctr"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12 different orientations of the same character are sketched</a:t>
                      </a:r>
                      <a:endParaRPr lang="en-US" sz="2000" b="1" dirty="0"/>
                    </a:p>
                  </a:txBody>
                  <a:tcPr anchor="ctr"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Medium</a:t>
                      </a:r>
                      <a:r>
                        <a:rPr lang="en-US" sz="2000" b="1" dirty="0" smtClean="0"/>
                        <a:t> constraints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(Draw close to the given</a:t>
                      </a:r>
                      <a:r>
                        <a:rPr lang="en-US" sz="2000" b="1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subject)</a:t>
                      </a:r>
                      <a:r>
                        <a:rPr lang="en-US" sz="2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20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55539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2400" b="1" dirty="0" smtClean="0"/>
                        <a:t>Fraud Dataset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70</a:t>
                      </a:r>
                      <a:endParaRPr lang="en-US" sz="3600" b="0" dirty="0"/>
                    </a:p>
                  </a:txBody>
                  <a:tcPr anchor="ctr"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 different</a:t>
                      </a:r>
                      <a:r>
                        <a:rPr lang="en-US" sz="2000" b="1" baseline="0" dirty="0" smtClean="0"/>
                        <a:t> sketching objects</a:t>
                      </a:r>
                      <a:endParaRPr lang="en-US" sz="2000" b="1" dirty="0"/>
                    </a:p>
                  </a:txBody>
                  <a:tcPr anchor="ctr"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High</a:t>
                      </a:r>
                      <a:r>
                        <a:rPr lang="en-US" sz="2000" b="1" dirty="0" smtClean="0"/>
                        <a:t> constraints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(Draw and</a:t>
                      </a:r>
                      <a:r>
                        <a:rPr lang="en-US" sz="2000" b="1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simulate fraud)</a:t>
                      </a:r>
                      <a:endParaRPr lang="en-US" sz="20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555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 Study Dataset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11</a:t>
                      </a:r>
                      <a:endParaRPr lang="en-US" sz="3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107</a:t>
                      </a:r>
                      <a:endParaRPr lang="en-US" sz="3600" b="0" dirty="0"/>
                    </a:p>
                  </a:txBody>
                  <a:tcPr anchor="ctr"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Up</a:t>
                      </a:r>
                      <a:r>
                        <a:rPr lang="en-US" sz="2000" b="1" baseline="0" dirty="0" smtClean="0"/>
                        <a:t> to 12 different objects</a:t>
                      </a:r>
                      <a:endParaRPr lang="en-US" sz="2000" b="1" dirty="0"/>
                    </a:p>
                  </a:txBody>
                  <a:tcPr anchor="ctr"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Very</a:t>
                      </a:r>
                      <a:r>
                        <a:rPr lang="en-US" sz="2000" b="1" u="sng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high </a:t>
                      </a:r>
                      <a:r>
                        <a:rPr lang="en-US" sz="20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constraints</a:t>
                      </a:r>
                    </a:p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(Re-draw over the original image)</a:t>
                      </a:r>
                      <a:endParaRPr lang="en-US" sz="20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1315263" y="1981200"/>
            <a:ext cx="2591125" cy="2909053"/>
            <a:chOff x="2728782" y="1981200"/>
            <a:chExt cx="2591125" cy="2909053"/>
          </a:xfrm>
        </p:grpSpPr>
        <p:pic>
          <p:nvPicPr>
            <p:cNvPr id="7" name="Picture 2" descr="C:\Users\shaheesm\Desktop\CAR\Images\Micky\Mickey_9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2" t="6738" r="11415" b="10769"/>
            <a:stretch/>
          </p:blipFill>
          <p:spPr bwMode="auto">
            <a:xfrm>
              <a:off x="2792435" y="2935704"/>
              <a:ext cx="719748" cy="933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C:\Users\shaheesm\Desktop\CAR\Images\Flowers\Amal_1f.JPG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50000"/>
                      </a14:imgEffect>
                      <a14:imgEffect>
                        <a14:saturation sat="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1826" y="1981200"/>
              <a:ext cx="700357" cy="878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" descr="C:\Users\shaheesm\Desktop\CAR\Images\Fraud\Working\_Edgar_1.JPG"/>
            <p:cNvPicPr>
              <a:picLocks noChangeAspect="1" noChangeArrowheads="1"/>
            </p:cNvPicPr>
            <p:nvPr/>
          </p:nvPicPr>
          <p:blipFill>
            <a:blip r:embed="rId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782" y="3962400"/>
              <a:ext cx="818337" cy="927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7" name="Group 36"/>
            <p:cNvGrpSpPr/>
            <p:nvPr/>
          </p:nvGrpSpPr>
          <p:grpSpPr>
            <a:xfrm>
              <a:off x="3984131" y="2133600"/>
              <a:ext cx="1239388" cy="408880"/>
              <a:chOff x="4348837" y="1965033"/>
              <a:chExt cx="1239388" cy="408880"/>
            </a:xfrm>
          </p:grpSpPr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6275" b="99216" l="32597" r="80387">
                            <a14:foregroundMark x1="40055" y1="72549" x2="40055" y2="72549"/>
                            <a14:foregroundMark x1="40055" y1="70588" x2="40055" y2="70588"/>
                            <a14:foregroundMark x1="32597" y1="62353" x2="32597" y2="62353"/>
                            <a14:foregroundMark x1="51105" y1="86667" x2="51105" y2="86667"/>
                            <a14:foregroundMark x1="57459" y1="91373" x2="57459" y2="91373"/>
                            <a14:foregroundMark x1="59392" y1="95686" x2="59392" y2="95686"/>
                            <a14:foregroundMark x1="42265" y1="90588" x2="42265" y2="90588"/>
                            <a14:foregroundMark x1="42265" y1="87451" x2="42265" y2="87451"/>
                            <a14:foregroundMark x1="43094" y1="83137" x2="43094" y2="83137"/>
                            <a14:foregroundMark x1="43923" y1="90980" x2="43923" y2="90980"/>
                            <a14:foregroundMark x1="45856" y1="93333" x2="46409" y2="93333"/>
                            <a14:foregroundMark x1="49724" y1="85490" x2="49724" y2="85490"/>
                            <a14:foregroundMark x1="37569" y1="89020" x2="37569" y2="89020"/>
                            <a14:foregroundMark x1="36464" y1="92941" x2="36464" y2="92941"/>
                            <a14:foregroundMark x1="34807" y1="94118" x2="34807" y2="94118"/>
                            <a14:foregroundMark x1="33425" y1="92549" x2="33425" y2="92549"/>
                            <a14:foregroundMark x1="54144" y1="99216" x2="54144" y2="99216"/>
                            <a14:foregroundMark x1="80387" y1="87451" x2="80387" y2="87451"/>
                            <a14:foregroundMark x1="46133" y1="6275" x2="46685" y2="6275"/>
                          </a14:backgroundRemoval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52" r="15011"/>
              <a:stretch/>
            </p:blipFill>
            <p:spPr bwMode="auto">
              <a:xfrm>
                <a:off x="4653637" y="1965034"/>
                <a:ext cx="324988" cy="404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6275" b="99216" l="32597" r="80387">
                            <a14:foregroundMark x1="40055" y1="72549" x2="40055" y2="72549"/>
                            <a14:foregroundMark x1="40055" y1="70588" x2="40055" y2="70588"/>
                            <a14:foregroundMark x1="32597" y1="62353" x2="32597" y2="62353"/>
                            <a14:foregroundMark x1="51105" y1="86667" x2="51105" y2="86667"/>
                            <a14:foregroundMark x1="57459" y1="91373" x2="57459" y2="91373"/>
                            <a14:foregroundMark x1="59392" y1="95686" x2="59392" y2="95686"/>
                            <a14:foregroundMark x1="42265" y1="90588" x2="42265" y2="90588"/>
                            <a14:foregroundMark x1="42265" y1="87451" x2="42265" y2="87451"/>
                            <a14:foregroundMark x1="43094" y1="83137" x2="43094" y2="83137"/>
                            <a14:foregroundMark x1="43923" y1="90980" x2="43923" y2="90980"/>
                            <a14:foregroundMark x1="45856" y1="93333" x2="46409" y2="93333"/>
                            <a14:foregroundMark x1="49724" y1="85490" x2="49724" y2="85490"/>
                            <a14:foregroundMark x1="37569" y1="89020" x2="37569" y2="89020"/>
                            <a14:foregroundMark x1="36464" y1="92941" x2="36464" y2="92941"/>
                            <a14:foregroundMark x1="34807" y1="94118" x2="34807" y2="94118"/>
                            <a14:foregroundMark x1="33425" y1="92549" x2="33425" y2="92549"/>
                            <a14:foregroundMark x1="54144" y1="99216" x2="54144" y2="99216"/>
                            <a14:foregroundMark x1="80387" y1="87451" x2="80387" y2="87451"/>
                            <a14:foregroundMark x1="46133" y1="6275" x2="46685" y2="6275"/>
                          </a14:backgroundRemoval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52" r="15011"/>
              <a:stretch/>
            </p:blipFill>
            <p:spPr bwMode="auto">
              <a:xfrm>
                <a:off x="4958437" y="1969486"/>
                <a:ext cx="324988" cy="404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6275" b="99216" l="32597" r="80387">
                            <a14:foregroundMark x1="40055" y1="72549" x2="40055" y2="72549"/>
                            <a14:foregroundMark x1="40055" y1="70588" x2="40055" y2="70588"/>
                            <a14:foregroundMark x1="32597" y1="62353" x2="32597" y2="62353"/>
                            <a14:foregroundMark x1="51105" y1="86667" x2="51105" y2="86667"/>
                            <a14:foregroundMark x1="57459" y1="91373" x2="57459" y2="91373"/>
                            <a14:foregroundMark x1="59392" y1="95686" x2="59392" y2="95686"/>
                            <a14:foregroundMark x1="42265" y1="90588" x2="42265" y2="90588"/>
                            <a14:foregroundMark x1="42265" y1="87451" x2="42265" y2="87451"/>
                            <a14:foregroundMark x1="43094" y1="83137" x2="43094" y2="83137"/>
                            <a14:foregroundMark x1="43923" y1="90980" x2="43923" y2="90980"/>
                            <a14:foregroundMark x1="45856" y1="93333" x2="46409" y2="93333"/>
                            <a14:foregroundMark x1="49724" y1="85490" x2="49724" y2="85490"/>
                            <a14:foregroundMark x1="37569" y1="89020" x2="37569" y2="89020"/>
                            <a14:foregroundMark x1="36464" y1="92941" x2="36464" y2="92941"/>
                            <a14:foregroundMark x1="34807" y1="94118" x2="34807" y2="94118"/>
                            <a14:foregroundMark x1="33425" y1="92549" x2="33425" y2="92549"/>
                            <a14:foregroundMark x1="54144" y1="99216" x2="54144" y2="99216"/>
                            <a14:foregroundMark x1="80387" y1="87451" x2="80387" y2="87451"/>
                            <a14:foregroundMark x1="46133" y1="6275" x2="46685" y2="6275"/>
                          </a14:backgroundRemoval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52" r="15011"/>
              <a:stretch/>
            </p:blipFill>
            <p:spPr bwMode="auto">
              <a:xfrm>
                <a:off x="5263237" y="1969486"/>
                <a:ext cx="324988" cy="404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6275" b="99216" l="32597" r="80387">
                            <a14:foregroundMark x1="40055" y1="72549" x2="40055" y2="72549"/>
                            <a14:foregroundMark x1="40055" y1="70588" x2="40055" y2="70588"/>
                            <a14:foregroundMark x1="32597" y1="62353" x2="32597" y2="62353"/>
                            <a14:foregroundMark x1="51105" y1="86667" x2="51105" y2="86667"/>
                            <a14:foregroundMark x1="57459" y1="91373" x2="57459" y2="91373"/>
                            <a14:foregroundMark x1="59392" y1="95686" x2="59392" y2="95686"/>
                            <a14:foregroundMark x1="42265" y1="90588" x2="42265" y2="90588"/>
                            <a14:foregroundMark x1="42265" y1="87451" x2="42265" y2="87451"/>
                            <a14:foregroundMark x1="43094" y1="83137" x2="43094" y2="83137"/>
                            <a14:foregroundMark x1="43923" y1="90980" x2="43923" y2="90980"/>
                            <a14:foregroundMark x1="45856" y1="93333" x2="46409" y2="93333"/>
                            <a14:foregroundMark x1="49724" y1="85490" x2="49724" y2="85490"/>
                            <a14:foregroundMark x1="37569" y1="89020" x2="37569" y2="89020"/>
                            <a14:foregroundMark x1="36464" y1="92941" x2="36464" y2="92941"/>
                            <a14:foregroundMark x1="34807" y1="94118" x2="34807" y2="94118"/>
                            <a14:foregroundMark x1="33425" y1="92549" x2="33425" y2="92549"/>
                            <a14:foregroundMark x1="54144" y1="99216" x2="54144" y2="99216"/>
                            <a14:foregroundMark x1="80387" y1="87451" x2="80387" y2="87451"/>
                            <a14:foregroundMark x1="46133" y1="6275" x2="46685" y2="6275"/>
                          </a14:backgroundRemoval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52" r="15011"/>
              <a:stretch/>
            </p:blipFill>
            <p:spPr bwMode="auto">
              <a:xfrm>
                <a:off x="4348837" y="1965033"/>
                <a:ext cx="324988" cy="404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8" name="Group 37"/>
            <p:cNvGrpSpPr/>
            <p:nvPr/>
          </p:nvGrpSpPr>
          <p:grpSpPr>
            <a:xfrm>
              <a:off x="4212731" y="3200400"/>
              <a:ext cx="934588" cy="408880"/>
              <a:chOff x="4649743" y="2971800"/>
              <a:chExt cx="934588" cy="408880"/>
            </a:xfrm>
          </p:grpSpPr>
          <p:pic>
            <p:nvPicPr>
              <p:cNvPr id="25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6275" b="99216" l="32597" r="80387">
                            <a14:foregroundMark x1="40055" y1="72549" x2="40055" y2="72549"/>
                            <a14:foregroundMark x1="40055" y1="70588" x2="40055" y2="70588"/>
                            <a14:foregroundMark x1="32597" y1="62353" x2="32597" y2="62353"/>
                            <a14:foregroundMark x1="51105" y1="86667" x2="51105" y2="86667"/>
                            <a14:foregroundMark x1="57459" y1="91373" x2="57459" y2="91373"/>
                            <a14:foregroundMark x1="59392" y1="95686" x2="59392" y2="95686"/>
                            <a14:foregroundMark x1="42265" y1="90588" x2="42265" y2="90588"/>
                            <a14:foregroundMark x1="42265" y1="87451" x2="42265" y2="87451"/>
                            <a14:foregroundMark x1="43094" y1="83137" x2="43094" y2="83137"/>
                            <a14:foregroundMark x1="43923" y1="90980" x2="43923" y2="90980"/>
                            <a14:foregroundMark x1="45856" y1="93333" x2="46409" y2="93333"/>
                            <a14:foregroundMark x1="49724" y1="85490" x2="49724" y2="85490"/>
                            <a14:foregroundMark x1="37569" y1="89020" x2="37569" y2="89020"/>
                            <a14:foregroundMark x1="36464" y1="92941" x2="36464" y2="92941"/>
                            <a14:foregroundMark x1="34807" y1="94118" x2="34807" y2="94118"/>
                            <a14:foregroundMark x1="33425" y1="92549" x2="33425" y2="92549"/>
                            <a14:foregroundMark x1="54144" y1="99216" x2="54144" y2="99216"/>
                            <a14:foregroundMark x1="80387" y1="87451" x2="80387" y2="87451"/>
                            <a14:foregroundMark x1="46133" y1="6275" x2="46685" y2="6275"/>
                          </a14:backgroundRemoval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52" r="15011"/>
              <a:stretch/>
            </p:blipFill>
            <p:spPr bwMode="auto">
              <a:xfrm>
                <a:off x="4954543" y="2971801"/>
                <a:ext cx="324988" cy="404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6275" b="99216" l="32597" r="80387">
                            <a14:foregroundMark x1="40055" y1="72549" x2="40055" y2="72549"/>
                            <a14:foregroundMark x1="40055" y1="70588" x2="40055" y2="70588"/>
                            <a14:foregroundMark x1="32597" y1="62353" x2="32597" y2="62353"/>
                            <a14:foregroundMark x1="51105" y1="86667" x2="51105" y2="86667"/>
                            <a14:foregroundMark x1="57459" y1="91373" x2="57459" y2="91373"/>
                            <a14:foregroundMark x1="59392" y1="95686" x2="59392" y2="95686"/>
                            <a14:foregroundMark x1="42265" y1="90588" x2="42265" y2="90588"/>
                            <a14:foregroundMark x1="42265" y1="87451" x2="42265" y2="87451"/>
                            <a14:foregroundMark x1="43094" y1="83137" x2="43094" y2="83137"/>
                            <a14:foregroundMark x1="43923" y1="90980" x2="43923" y2="90980"/>
                            <a14:foregroundMark x1="45856" y1="93333" x2="46409" y2="93333"/>
                            <a14:foregroundMark x1="49724" y1="85490" x2="49724" y2="85490"/>
                            <a14:foregroundMark x1="37569" y1="89020" x2="37569" y2="89020"/>
                            <a14:foregroundMark x1="36464" y1="92941" x2="36464" y2="92941"/>
                            <a14:foregroundMark x1="34807" y1="94118" x2="34807" y2="94118"/>
                            <a14:foregroundMark x1="33425" y1="92549" x2="33425" y2="92549"/>
                            <a14:foregroundMark x1="54144" y1="99216" x2="54144" y2="99216"/>
                            <a14:foregroundMark x1="80387" y1="87451" x2="80387" y2="87451"/>
                            <a14:foregroundMark x1="46133" y1="6275" x2="46685" y2="6275"/>
                          </a14:backgroundRemoval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52" r="15011"/>
              <a:stretch/>
            </p:blipFill>
            <p:spPr bwMode="auto">
              <a:xfrm>
                <a:off x="5259343" y="2976253"/>
                <a:ext cx="324988" cy="404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6275" b="99216" l="32597" r="80387">
                            <a14:foregroundMark x1="40055" y1="72549" x2="40055" y2="72549"/>
                            <a14:foregroundMark x1="40055" y1="70588" x2="40055" y2="70588"/>
                            <a14:foregroundMark x1="32597" y1="62353" x2="32597" y2="62353"/>
                            <a14:foregroundMark x1="51105" y1="86667" x2="51105" y2="86667"/>
                            <a14:foregroundMark x1="57459" y1="91373" x2="57459" y2="91373"/>
                            <a14:foregroundMark x1="59392" y1="95686" x2="59392" y2="95686"/>
                            <a14:foregroundMark x1="42265" y1="90588" x2="42265" y2="90588"/>
                            <a14:foregroundMark x1="42265" y1="87451" x2="42265" y2="87451"/>
                            <a14:foregroundMark x1="43094" y1="83137" x2="43094" y2="83137"/>
                            <a14:foregroundMark x1="43923" y1="90980" x2="43923" y2="90980"/>
                            <a14:foregroundMark x1="45856" y1="93333" x2="46409" y2="93333"/>
                            <a14:foregroundMark x1="49724" y1="85490" x2="49724" y2="85490"/>
                            <a14:foregroundMark x1="37569" y1="89020" x2="37569" y2="89020"/>
                            <a14:foregroundMark x1="36464" y1="92941" x2="36464" y2="92941"/>
                            <a14:foregroundMark x1="34807" y1="94118" x2="34807" y2="94118"/>
                            <a14:foregroundMark x1="33425" y1="92549" x2="33425" y2="92549"/>
                            <a14:foregroundMark x1="54144" y1="99216" x2="54144" y2="99216"/>
                            <a14:foregroundMark x1="80387" y1="87451" x2="80387" y2="87451"/>
                            <a14:foregroundMark x1="46133" y1="6275" x2="46685" y2="6275"/>
                          </a14:backgroundRemoval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52" r="15011"/>
              <a:stretch/>
            </p:blipFill>
            <p:spPr bwMode="auto">
              <a:xfrm>
                <a:off x="4649743" y="2971800"/>
                <a:ext cx="324988" cy="404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9" name="Group 38"/>
            <p:cNvGrpSpPr/>
            <p:nvPr/>
          </p:nvGrpSpPr>
          <p:grpSpPr>
            <a:xfrm>
              <a:off x="4080519" y="3962400"/>
              <a:ext cx="1239388" cy="866080"/>
              <a:chOff x="4471613" y="3782120"/>
              <a:chExt cx="1239388" cy="866080"/>
            </a:xfrm>
          </p:grpSpPr>
          <p:pic>
            <p:nvPicPr>
              <p:cNvPr id="2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6275" b="99216" l="32597" r="80387">
                            <a14:foregroundMark x1="40055" y1="72549" x2="40055" y2="72549"/>
                            <a14:foregroundMark x1="40055" y1="70588" x2="40055" y2="70588"/>
                            <a14:foregroundMark x1="32597" y1="62353" x2="32597" y2="62353"/>
                            <a14:foregroundMark x1="51105" y1="86667" x2="51105" y2="86667"/>
                            <a14:foregroundMark x1="57459" y1="91373" x2="57459" y2="91373"/>
                            <a14:foregroundMark x1="59392" y1="95686" x2="59392" y2="95686"/>
                            <a14:foregroundMark x1="42265" y1="90588" x2="42265" y2="90588"/>
                            <a14:foregroundMark x1="42265" y1="87451" x2="42265" y2="87451"/>
                            <a14:foregroundMark x1="43094" y1="83137" x2="43094" y2="83137"/>
                            <a14:foregroundMark x1="43923" y1="90980" x2="43923" y2="90980"/>
                            <a14:foregroundMark x1="45856" y1="93333" x2="46409" y2="93333"/>
                            <a14:foregroundMark x1="49724" y1="85490" x2="49724" y2="85490"/>
                            <a14:foregroundMark x1="37569" y1="89020" x2="37569" y2="89020"/>
                            <a14:foregroundMark x1="36464" y1="92941" x2="36464" y2="92941"/>
                            <a14:foregroundMark x1="34807" y1="94118" x2="34807" y2="94118"/>
                            <a14:foregroundMark x1="33425" y1="92549" x2="33425" y2="92549"/>
                            <a14:foregroundMark x1="54144" y1="99216" x2="54144" y2="99216"/>
                            <a14:foregroundMark x1="80387" y1="87451" x2="80387" y2="87451"/>
                            <a14:foregroundMark x1="46133" y1="6275" x2="46685" y2="6275"/>
                          </a14:backgroundRemoval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52" r="15011"/>
              <a:stretch/>
            </p:blipFill>
            <p:spPr bwMode="auto">
              <a:xfrm>
                <a:off x="4776413" y="3782121"/>
                <a:ext cx="324988" cy="404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6275" b="99216" l="32597" r="80387">
                            <a14:foregroundMark x1="40055" y1="72549" x2="40055" y2="72549"/>
                            <a14:foregroundMark x1="40055" y1="70588" x2="40055" y2="70588"/>
                            <a14:foregroundMark x1="32597" y1="62353" x2="32597" y2="62353"/>
                            <a14:foregroundMark x1="51105" y1="86667" x2="51105" y2="86667"/>
                            <a14:foregroundMark x1="57459" y1="91373" x2="57459" y2="91373"/>
                            <a14:foregroundMark x1="59392" y1="95686" x2="59392" y2="95686"/>
                            <a14:foregroundMark x1="42265" y1="90588" x2="42265" y2="90588"/>
                            <a14:foregroundMark x1="42265" y1="87451" x2="42265" y2="87451"/>
                            <a14:foregroundMark x1="43094" y1="83137" x2="43094" y2="83137"/>
                            <a14:foregroundMark x1="43923" y1="90980" x2="43923" y2="90980"/>
                            <a14:foregroundMark x1="45856" y1="93333" x2="46409" y2="93333"/>
                            <a14:foregroundMark x1="49724" y1="85490" x2="49724" y2="85490"/>
                            <a14:foregroundMark x1="37569" y1="89020" x2="37569" y2="89020"/>
                            <a14:foregroundMark x1="36464" y1="92941" x2="36464" y2="92941"/>
                            <a14:foregroundMark x1="34807" y1="94118" x2="34807" y2="94118"/>
                            <a14:foregroundMark x1="33425" y1="92549" x2="33425" y2="92549"/>
                            <a14:foregroundMark x1="54144" y1="99216" x2="54144" y2="99216"/>
                            <a14:foregroundMark x1="80387" y1="87451" x2="80387" y2="87451"/>
                            <a14:foregroundMark x1="46133" y1="6275" x2="46685" y2="6275"/>
                          </a14:backgroundRemoval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52" r="15011"/>
              <a:stretch/>
            </p:blipFill>
            <p:spPr bwMode="auto">
              <a:xfrm>
                <a:off x="5081213" y="3786573"/>
                <a:ext cx="324988" cy="404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6275" b="99216" l="32597" r="80387">
                            <a14:foregroundMark x1="40055" y1="72549" x2="40055" y2="72549"/>
                            <a14:foregroundMark x1="40055" y1="70588" x2="40055" y2="70588"/>
                            <a14:foregroundMark x1="32597" y1="62353" x2="32597" y2="62353"/>
                            <a14:foregroundMark x1="51105" y1="86667" x2="51105" y2="86667"/>
                            <a14:foregroundMark x1="57459" y1="91373" x2="57459" y2="91373"/>
                            <a14:foregroundMark x1="59392" y1="95686" x2="59392" y2="95686"/>
                            <a14:foregroundMark x1="42265" y1="90588" x2="42265" y2="90588"/>
                            <a14:foregroundMark x1="42265" y1="87451" x2="42265" y2="87451"/>
                            <a14:foregroundMark x1="43094" y1="83137" x2="43094" y2="83137"/>
                            <a14:foregroundMark x1="43923" y1="90980" x2="43923" y2="90980"/>
                            <a14:foregroundMark x1="45856" y1="93333" x2="46409" y2="93333"/>
                            <a14:foregroundMark x1="49724" y1="85490" x2="49724" y2="85490"/>
                            <a14:foregroundMark x1="37569" y1="89020" x2="37569" y2="89020"/>
                            <a14:foregroundMark x1="36464" y1="92941" x2="36464" y2="92941"/>
                            <a14:foregroundMark x1="34807" y1="94118" x2="34807" y2="94118"/>
                            <a14:foregroundMark x1="33425" y1="92549" x2="33425" y2="92549"/>
                            <a14:foregroundMark x1="54144" y1="99216" x2="54144" y2="99216"/>
                            <a14:foregroundMark x1="80387" y1="87451" x2="80387" y2="87451"/>
                            <a14:foregroundMark x1="46133" y1="6275" x2="46685" y2="6275"/>
                          </a14:backgroundRemoval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52" r="15011"/>
              <a:stretch/>
            </p:blipFill>
            <p:spPr bwMode="auto">
              <a:xfrm>
                <a:off x="5386013" y="3786573"/>
                <a:ext cx="324988" cy="404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6275" b="99216" l="32597" r="80387">
                            <a14:foregroundMark x1="40055" y1="72549" x2="40055" y2="72549"/>
                            <a14:foregroundMark x1="40055" y1="70588" x2="40055" y2="70588"/>
                            <a14:foregroundMark x1="32597" y1="62353" x2="32597" y2="62353"/>
                            <a14:foregroundMark x1="51105" y1="86667" x2="51105" y2="86667"/>
                            <a14:foregroundMark x1="57459" y1="91373" x2="57459" y2="91373"/>
                            <a14:foregroundMark x1="59392" y1="95686" x2="59392" y2="95686"/>
                            <a14:foregroundMark x1="42265" y1="90588" x2="42265" y2="90588"/>
                            <a14:foregroundMark x1="42265" y1="87451" x2="42265" y2="87451"/>
                            <a14:foregroundMark x1="43094" y1="83137" x2="43094" y2="83137"/>
                            <a14:foregroundMark x1="43923" y1="90980" x2="43923" y2="90980"/>
                            <a14:foregroundMark x1="45856" y1="93333" x2="46409" y2="93333"/>
                            <a14:foregroundMark x1="49724" y1="85490" x2="49724" y2="85490"/>
                            <a14:foregroundMark x1="37569" y1="89020" x2="37569" y2="89020"/>
                            <a14:foregroundMark x1="36464" y1="92941" x2="36464" y2="92941"/>
                            <a14:foregroundMark x1="34807" y1="94118" x2="34807" y2="94118"/>
                            <a14:foregroundMark x1="33425" y1="92549" x2="33425" y2="92549"/>
                            <a14:foregroundMark x1="54144" y1="99216" x2="54144" y2="99216"/>
                            <a14:foregroundMark x1="80387" y1="87451" x2="80387" y2="87451"/>
                            <a14:foregroundMark x1="46133" y1="6275" x2="46685" y2="6275"/>
                          </a14:backgroundRemoval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52" r="15011"/>
              <a:stretch/>
            </p:blipFill>
            <p:spPr bwMode="auto">
              <a:xfrm>
                <a:off x="4471613" y="3782120"/>
                <a:ext cx="324988" cy="404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6275" b="99216" l="32597" r="80387">
                            <a14:foregroundMark x1="40055" y1="72549" x2="40055" y2="72549"/>
                            <a14:foregroundMark x1="40055" y1="70588" x2="40055" y2="70588"/>
                            <a14:foregroundMark x1="32597" y1="62353" x2="32597" y2="62353"/>
                            <a14:foregroundMark x1="51105" y1="86667" x2="51105" y2="86667"/>
                            <a14:foregroundMark x1="57459" y1="91373" x2="57459" y2="91373"/>
                            <a14:foregroundMark x1="59392" y1="95686" x2="59392" y2="95686"/>
                            <a14:foregroundMark x1="42265" y1="90588" x2="42265" y2="90588"/>
                            <a14:foregroundMark x1="42265" y1="87451" x2="42265" y2="87451"/>
                            <a14:foregroundMark x1="43094" y1="83137" x2="43094" y2="83137"/>
                            <a14:foregroundMark x1="43923" y1="90980" x2="43923" y2="90980"/>
                            <a14:foregroundMark x1="45856" y1="93333" x2="46409" y2="93333"/>
                            <a14:foregroundMark x1="49724" y1="85490" x2="49724" y2="85490"/>
                            <a14:foregroundMark x1="37569" y1="89020" x2="37569" y2="89020"/>
                            <a14:foregroundMark x1="36464" y1="92941" x2="36464" y2="92941"/>
                            <a14:foregroundMark x1="34807" y1="94118" x2="34807" y2="94118"/>
                            <a14:foregroundMark x1="33425" y1="92549" x2="33425" y2="92549"/>
                            <a14:foregroundMark x1="54144" y1="99216" x2="54144" y2="99216"/>
                            <a14:foregroundMark x1="80387" y1="87451" x2="80387" y2="87451"/>
                            <a14:foregroundMark x1="46133" y1="6275" x2="46685" y2="6275"/>
                          </a14:backgroundRemoval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52" r="15011"/>
              <a:stretch/>
            </p:blipFill>
            <p:spPr bwMode="auto">
              <a:xfrm>
                <a:off x="4949001" y="4239321"/>
                <a:ext cx="324988" cy="404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6275" b="99216" l="32597" r="80387">
                            <a14:foregroundMark x1="40055" y1="72549" x2="40055" y2="72549"/>
                            <a14:foregroundMark x1="40055" y1="70588" x2="40055" y2="70588"/>
                            <a14:foregroundMark x1="32597" y1="62353" x2="32597" y2="62353"/>
                            <a14:foregroundMark x1="51105" y1="86667" x2="51105" y2="86667"/>
                            <a14:foregroundMark x1="57459" y1="91373" x2="57459" y2="91373"/>
                            <a14:foregroundMark x1="59392" y1="95686" x2="59392" y2="95686"/>
                            <a14:foregroundMark x1="42265" y1="90588" x2="42265" y2="90588"/>
                            <a14:foregroundMark x1="42265" y1="87451" x2="42265" y2="87451"/>
                            <a14:foregroundMark x1="43094" y1="83137" x2="43094" y2="83137"/>
                            <a14:foregroundMark x1="43923" y1="90980" x2="43923" y2="90980"/>
                            <a14:foregroundMark x1="45856" y1="93333" x2="46409" y2="93333"/>
                            <a14:foregroundMark x1="49724" y1="85490" x2="49724" y2="85490"/>
                            <a14:foregroundMark x1="37569" y1="89020" x2="37569" y2="89020"/>
                            <a14:foregroundMark x1="36464" y1="92941" x2="36464" y2="92941"/>
                            <a14:foregroundMark x1="34807" y1="94118" x2="34807" y2="94118"/>
                            <a14:foregroundMark x1="33425" y1="92549" x2="33425" y2="92549"/>
                            <a14:foregroundMark x1="54144" y1="99216" x2="54144" y2="99216"/>
                            <a14:foregroundMark x1="80387" y1="87451" x2="80387" y2="87451"/>
                            <a14:foregroundMark x1="46133" y1="6275" x2="46685" y2="6275"/>
                          </a14:backgroundRemoval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52" r="15011"/>
              <a:stretch/>
            </p:blipFill>
            <p:spPr bwMode="auto">
              <a:xfrm>
                <a:off x="5253801" y="4243773"/>
                <a:ext cx="324988" cy="404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6275" b="99216" l="32597" r="80387">
                            <a14:foregroundMark x1="40055" y1="72549" x2="40055" y2="72549"/>
                            <a14:foregroundMark x1="40055" y1="70588" x2="40055" y2="70588"/>
                            <a14:foregroundMark x1="32597" y1="62353" x2="32597" y2="62353"/>
                            <a14:foregroundMark x1="51105" y1="86667" x2="51105" y2="86667"/>
                            <a14:foregroundMark x1="57459" y1="91373" x2="57459" y2="91373"/>
                            <a14:foregroundMark x1="59392" y1="95686" x2="59392" y2="95686"/>
                            <a14:foregroundMark x1="42265" y1="90588" x2="42265" y2="90588"/>
                            <a14:foregroundMark x1="42265" y1="87451" x2="42265" y2="87451"/>
                            <a14:foregroundMark x1="43094" y1="83137" x2="43094" y2="83137"/>
                            <a14:foregroundMark x1="43923" y1="90980" x2="43923" y2="90980"/>
                            <a14:foregroundMark x1="45856" y1="93333" x2="46409" y2="93333"/>
                            <a14:foregroundMark x1="49724" y1="85490" x2="49724" y2="85490"/>
                            <a14:foregroundMark x1="37569" y1="89020" x2="37569" y2="89020"/>
                            <a14:foregroundMark x1="36464" y1="92941" x2="36464" y2="92941"/>
                            <a14:foregroundMark x1="34807" y1="94118" x2="34807" y2="94118"/>
                            <a14:foregroundMark x1="33425" y1="92549" x2="33425" y2="92549"/>
                            <a14:foregroundMark x1="54144" y1="99216" x2="54144" y2="99216"/>
                            <a14:foregroundMark x1="80387" y1="87451" x2="80387" y2="87451"/>
                            <a14:foregroundMark x1="46133" y1="6275" x2="46685" y2="6275"/>
                          </a14:backgroundRemoval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52" r="15011"/>
              <a:stretch/>
            </p:blipFill>
            <p:spPr bwMode="auto">
              <a:xfrm>
                <a:off x="4644201" y="4239320"/>
                <a:ext cx="324988" cy="404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1" name="Picture 4" descr="C:\Users\shaheesm\Desktop\CAR\Images\LineStudy\LineStudy (3).jpg"/>
          <p:cNvPicPr>
            <a:picLocks noChangeAspect="1" noChangeArrowheads="1"/>
          </p:cNvPicPr>
          <p:nvPr/>
        </p:nvPicPr>
        <p:blipFill rotWithShape="1"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57" t="16923" r="17719" b="19516"/>
          <a:stretch/>
        </p:blipFill>
        <p:spPr bwMode="auto">
          <a:xfrm>
            <a:off x="1113053" y="5029200"/>
            <a:ext cx="1020547" cy="96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275" b="99216" l="32597" r="80387">
                        <a14:foregroundMark x1="40055" y1="72549" x2="40055" y2="72549"/>
                        <a14:foregroundMark x1="40055" y1="70588" x2="40055" y2="70588"/>
                        <a14:foregroundMark x1="32597" y1="62353" x2="32597" y2="62353"/>
                        <a14:foregroundMark x1="51105" y1="86667" x2="51105" y2="86667"/>
                        <a14:foregroundMark x1="57459" y1="91373" x2="57459" y2="91373"/>
                        <a14:foregroundMark x1="59392" y1="95686" x2="59392" y2="95686"/>
                        <a14:foregroundMark x1="42265" y1="90588" x2="42265" y2="90588"/>
                        <a14:foregroundMark x1="42265" y1="87451" x2="42265" y2="87451"/>
                        <a14:foregroundMark x1="43094" y1="83137" x2="43094" y2="83137"/>
                        <a14:foregroundMark x1="43923" y1="90980" x2="43923" y2="90980"/>
                        <a14:foregroundMark x1="45856" y1="93333" x2="46409" y2="93333"/>
                        <a14:foregroundMark x1="49724" y1="85490" x2="49724" y2="85490"/>
                        <a14:foregroundMark x1="37569" y1="89020" x2="37569" y2="89020"/>
                        <a14:foregroundMark x1="36464" y1="92941" x2="36464" y2="92941"/>
                        <a14:foregroundMark x1="34807" y1="94118" x2="34807" y2="94118"/>
                        <a14:foregroundMark x1="33425" y1="92549" x2="33425" y2="92549"/>
                        <a14:foregroundMark x1="54144" y1="99216" x2="54144" y2="99216"/>
                        <a14:foregroundMark x1="80387" y1="87451" x2="80387" y2="87451"/>
                        <a14:foregroundMark x1="46133" y1="6275" x2="46685" y2="6275"/>
                      </a14:backgroundRemoval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52" r="15011"/>
          <a:stretch/>
        </p:blipFill>
        <p:spPr bwMode="auto">
          <a:xfrm>
            <a:off x="2665862" y="5252209"/>
            <a:ext cx="324988" cy="404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48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C:\Users\shaheesm\Desktop\CAR\Images\Fraud\Working\_Edgar_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4" b="25338"/>
          <a:stretch/>
        </p:blipFill>
        <p:spPr bwMode="auto">
          <a:xfrm>
            <a:off x="76200" y="619676"/>
            <a:ext cx="1143000" cy="97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2" descr="C:\Users\shaheesm\Desktop\CAR\Images\Fraud\Working\_Edgar_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4" b="9747"/>
          <a:stretch/>
        </p:blipFill>
        <p:spPr bwMode="auto">
          <a:xfrm>
            <a:off x="1219200" y="619676"/>
            <a:ext cx="990600" cy="97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1" descr="C:\Users\shaheesm\Desktop\CAR\Images\Fraud\Working\_Edgar_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4" t="9132" r="11630" b="14936"/>
          <a:stretch/>
        </p:blipFill>
        <p:spPr bwMode="auto">
          <a:xfrm>
            <a:off x="2286000" y="619676"/>
            <a:ext cx="685799" cy="97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9" descr="C:\Users\shaheesm\Desktop\CAR\Images\Fraud\Working\_Edgar_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" t="5870" r="4672" b="6875"/>
          <a:stretch/>
        </p:blipFill>
        <p:spPr bwMode="auto">
          <a:xfrm>
            <a:off x="5486400" y="619676"/>
            <a:ext cx="762000" cy="97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0" descr="C:\Users\shaheesm\Desktop\CAR\Images\Fraud\Working\_Edgar_5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6744" r="4082" b="9314"/>
          <a:stretch/>
        </p:blipFill>
        <p:spPr bwMode="auto">
          <a:xfrm>
            <a:off x="3733800" y="619676"/>
            <a:ext cx="914400" cy="97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8" descr="C:\Users\shaheesm\Desktop\CAR\Images\Fraud\Working\_Edgar_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19676"/>
            <a:ext cx="762000" cy="97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7" descr="C:\Users\shaheesm\Desktop\CAR\Images\Fraud\Working\_Edgar_2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"/>
          <a:stretch/>
        </p:blipFill>
        <p:spPr bwMode="auto">
          <a:xfrm>
            <a:off x="6248400" y="591336"/>
            <a:ext cx="913244" cy="100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6" descr="C:\Users\shaheesm\Desktop\CAR\Images\Fraud\Working\_Edgar_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7" b="6789"/>
          <a:stretch/>
        </p:blipFill>
        <p:spPr bwMode="auto">
          <a:xfrm>
            <a:off x="2971800" y="591336"/>
            <a:ext cx="762000" cy="97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5" descr="C:\Users\shaheesm\Desktop\CAR\Images\Fraud\Working\_Edgar_10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2" t="7438" r="3610" b="19072"/>
          <a:stretch/>
        </p:blipFill>
        <p:spPr bwMode="auto">
          <a:xfrm>
            <a:off x="7200368" y="591336"/>
            <a:ext cx="1029232" cy="100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3" descr="C:\Users\shaheesm\Desktop\CAR\Images\Fraud\Working\Samah_9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" t="10604" r="7049" b="25828"/>
          <a:stretch/>
        </p:blipFill>
        <p:spPr bwMode="auto">
          <a:xfrm>
            <a:off x="76201" y="2514600"/>
            <a:ext cx="114299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2" descr="C:\Users\shaheesm\Desktop\CAR\Images\Fraud\Working\Samah_8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1" t="8107" r="16185" b="12062"/>
          <a:stretch/>
        </p:blipFill>
        <p:spPr bwMode="auto">
          <a:xfrm>
            <a:off x="8263309" y="2286000"/>
            <a:ext cx="728291" cy="112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1" descr="C:\Users\shaheesm\Desktop\CAR\Images\Fraud\Working\Samah_7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5203" r="2028" b="6773"/>
          <a:stretch/>
        </p:blipFill>
        <p:spPr bwMode="auto">
          <a:xfrm>
            <a:off x="1219200" y="2514600"/>
            <a:ext cx="990600" cy="99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4" descr="C:\Users\shaheesm\Desktop\CAR\Images\Fraud\Working\Samah_10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" t="9638" r="15506" b="22357"/>
          <a:stretch/>
        </p:blipFill>
        <p:spPr bwMode="auto">
          <a:xfrm>
            <a:off x="7157163" y="2439059"/>
            <a:ext cx="1072437" cy="98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5" descr="C:\Users\shaheesm\Desktop\CAR\Images\Fraud\Working\Samah_1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4" t="5326" r="3735" b="9930"/>
          <a:stretch/>
        </p:blipFill>
        <p:spPr bwMode="auto">
          <a:xfrm>
            <a:off x="2975580" y="2486678"/>
            <a:ext cx="761999" cy="97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6" descr="C:\Users\shaheesm\Desktop\CAR\Images\Fraud\Working\Samah_2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1" t="4718" r="6324" b="12153"/>
          <a:stretch/>
        </p:blipFill>
        <p:spPr bwMode="auto">
          <a:xfrm>
            <a:off x="6324600" y="2447778"/>
            <a:ext cx="837044" cy="110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7" descr="C:\Users\shaheesm\Desktop\CAR\Images\Fraud\Working\Samah_3.JP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6" t="8412" r="12113" b="14558"/>
          <a:stretch/>
        </p:blipFill>
        <p:spPr bwMode="auto">
          <a:xfrm>
            <a:off x="4668239" y="2443371"/>
            <a:ext cx="741961" cy="106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8" descr="C:\Users\shaheesm\Desktop\CAR\Images\Fraud\Working\Samah_4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1" t="7356" r="5680" b="9099"/>
          <a:stretch/>
        </p:blipFill>
        <p:spPr bwMode="auto">
          <a:xfrm>
            <a:off x="5456877" y="2443371"/>
            <a:ext cx="806967" cy="105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9" descr="C:\Users\shaheesm\Desktop\CAR\Images\Fraud\Working\Samah_5.JP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7" t="9215" r="9609" b="7419"/>
          <a:stretch/>
        </p:blipFill>
        <p:spPr bwMode="auto">
          <a:xfrm>
            <a:off x="3808483" y="2443371"/>
            <a:ext cx="839717" cy="113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0" descr="C:\Users\shaheesm\Desktop\CAR\Images\Fraud\Working\Samah_6.JPG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9" t="4077" r="10420" b="6752"/>
          <a:stretch/>
        </p:blipFill>
        <p:spPr bwMode="auto">
          <a:xfrm>
            <a:off x="2209802" y="2514600"/>
            <a:ext cx="685798" cy="102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4" descr="C:\Users\shaheesm\Desktop\CAR\Images\Fraud\Working\_Edgar_8.JPG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0" t="7599" r="12453" b="21450"/>
          <a:stretch/>
        </p:blipFill>
        <p:spPr bwMode="auto">
          <a:xfrm>
            <a:off x="8312318" y="619676"/>
            <a:ext cx="679282" cy="97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6" descr="C:\Users\shaheesm\Desktop\CAR\Images\Fraud\Working\Amal_1.JP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" t="14000" r="12636" b="11232"/>
          <a:stretch/>
        </p:blipFill>
        <p:spPr bwMode="auto">
          <a:xfrm>
            <a:off x="2886008" y="3755605"/>
            <a:ext cx="695392" cy="104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1" descr="C:\Users\shaheesm\Desktop\CAR\Images\Fraud\Working\Amal_6.JP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1" t="14964" r="12083" b="6491"/>
          <a:stretch/>
        </p:blipFill>
        <p:spPr bwMode="auto">
          <a:xfrm>
            <a:off x="2086252" y="3789226"/>
            <a:ext cx="585712" cy="101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92" descr="C:\Users\shaheesm\Desktop\CAR\Images\Fraud\Working\Amal_7.JPG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t="7853" b="2947"/>
          <a:stretch/>
        </p:blipFill>
        <p:spPr bwMode="auto">
          <a:xfrm>
            <a:off x="1180228" y="3755605"/>
            <a:ext cx="800971" cy="98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94" descr="C:\Users\shaheesm\Desktop\CAR\Images\Fraud\Working\Amal_9.JPG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2" b="16143"/>
          <a:stretch/>
        </p:blipFill>
        <p:spPr bwMode="auto">
          <a:xfrm>
            <a:off x="152400" y="3849271"/>
            <a:ext cx="914399" cy="89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5" descr="C:\Users\shaheesm\Desktop\CAR\Images\Fraud\Working\Amal_10.JPG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" t="19339" r="9143" b="13872"/>
          <a:stretch/>
        </p:blipFill>
        <p:spPr bwMode="auto">
          <a:xfrm>
            <a:off x="7157163" y="3671847"/>
            <a:ext cx="1063469" cy="93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7" descr="C:\Users\shaheesm\Desktop\CAR\Images\Fraud\Working\Amal_2.JP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4858"/>
          <a:stretch/>
        </p:blipFill>
        <p:spPr bwMode="auto">
          <a:xfrm>
            <a:off x="6261377" y="3634692"/>
            <a:ext cx="907183" cy="122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8" descr="C:\Users\shaheesm\Desktop\CAR\Images\Fraud\Working\Amal_3.JPG"/>
          <p:cNvPicPr>
            <a:picLocks noChangeAspect="1" noChangeArrowheads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4" t="3924" r="10280" b="11853"/>
          <a:stretch/>
        </p:blipFill>
        <p:spPr bwMode="auto">
          <a:xfrm>
            <a:off x="4615091" y="3733800"/>
            <a:ext cx="735832" cy="99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9" descr="C:\Users\shaheesm\Desktop\CAR\Images\Fraud\Working\Amal_4.JPG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5"/>
          <a:stretch/>
        </p:blipFill>
        <p:spPr bwMode="auto">
          <a:xfrm>
            <a:off x="5410200" y="3733800"/>
            <a:ext cx="854888" cy="112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90" descr="C:\Users\shaheesm\Desktop\CAR\Images\Fraud\Working\Amal_5.JPG"/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6" t="9269" r="10272" b="17885"/>
          <a:stretch/>
        </p:blipFill>
        <p:spPr bwMode="auto">
          <a:xfrm>
            <a:off x="3827667" y="3733800"/>
            <a:ext cx="787424" cy="10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3" descr="C:\Users\shaheesm\Desktop\CAR\Images\Fraud\Working\Amal_8.JPG"/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1" t="9195" r="16397" b="11195"/>
          <a:stretch/>
        </p:blipFill>
        <p:spPr bwMode="auto">
          <a:xfrm>
            <a:off x="8229600" y="3659471"/>
            <a:ext cx="762000" cy="120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6" descr="C:\Users\shaheesm\Desktop\CAR\Images\Fraud\Working\Rebecca_1.JPG"/>
          <p:cNvPicPr>
            <a:picLocks noChangeAspect="1" noChangeArrowheads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t="10040" r="4245" b="8483"/>
          <a:stretch/>
        </p:blipFill>
        <p:spPr bwMode="auto">
          <a:xfrm>
            <a:off x="2987668" y="4896079"/>
            <a:ext cx="861769" cy="99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97" descr="C:\Users\shaheesm\Desktop\CAR\Images\Fraud\Working\Rebecca_2.JPG"/>
          <p:cNvPicPr>
            <a:picLocks noChangeAspect="1" noChangeArrowheads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t="4070" r="18014" b="20019"/>
          <a:stretch/>
        </p:blipFill>
        <p:spPr bwMode="auto">
          <a:xfrm>
            <a:off x="6386453" y="4888000"/>
            <a:ext cx="898843" cy="12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98" descr="C:\Users\shaheesm\Desktop\CAR\Images\Fraud\Working\Rebecca_3.JPG"/>
          <p:cNvPicPr>
            <a:picLocks noChangeAspect="1" noChangeArrowheads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4" t="7828" r="4167" b="8953"/>
          <a:stretch/>
        </p:blipFill>
        <p:spPr bwMode="auto">
          <a:xfrm>
            <a:off x="4800600" y="4926915"/>
            <a:ext cx="787394" cy="105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9" descr="C:\Users\shaheesm\Desktop\CAR\Images\Fraud\Working\Rebecca_4.JPG"/>
          <p:cNvPicPr>
            <a:picLocks noChangeAspect="1" noChangeArrowheads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1" t="12264" r="3797" b="7797"/>
          <a:stretch/>
        </p:blipFill>
        <p:spPr bwMode="auto">
          <a:xfrm>
            <a:off x="5638800" y="4958031"/>
            <a:ext cx="901845" cy="99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0" descr="C:\Users\shaheesm\Desktop\CAR\Images\Fraud\Working\Rebecca_5.JPG"/>
          <p:cNvPicPr>
            <a:picLocks noChangeAspect="1" noChangeArrowheads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6" t="9343" r="6315" b="6438"/>
          <a:stretch/>
        </p:blipFill>
        <p:spPr bwMode="auto">
          <a:xfrm>
            <a:off x="3985508" y="4870077"/>
            <a:ext cx="891292" cy="104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1" descr="C:\Users\shaheesm\Desktop\CAR\Images\Fraud\Working\Rebecca_6.JPG"/>
          <p:cNvPicPr>
            <a:picLocks noChangeAspect="1" noChangeArrowheads="1"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7509" r="10914"/>
          <a:stretch/>
        </p:blipFill>
        <p:spPr bwMode="auto">
          <a:xfrm>
            <a:off x="2309890" y="4994635"/>
            <a:ext cx="66569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2" descr="C:\Users\shaheesm\Desktop\CAR\Images\Fraud\Working\Rebecca_7.JPG"/>
          <p:cNvPicPr>
            <a:picLocks noChangeAspect="1" noChangeArrowheads="1"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7" b="7031"/>
          <a:stretch/>
        </p:blipFill>
        <p:spPr bwMode="auto">
          <a:xfrm>
            <a:off x="1143000" y="4914722"/>
            <a:ext cx="1176139" cy="103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3" descr="C:\Users\shaheesm\Desktop\CAR\Images\Fraud\Working\Rebecca_8.JPG"/>
          <p:cNvPicPr>
            <a:picLocks noChangeAspect="1" noChangeArrowheads="1"/>
          </p:cNvPicPr>
          <p:nvPr/>
        </p:nvPicPr>
        <p:blipFill rotWithShape="1">
          <a:blip r:embed="rId39" cstate="print">
            <a:extLst>
              <a:ext uri="{BEBA8EAE-BF5A-486C-A8C5-ECC9F3942E4B}">
                <a14:imgProps xmlns:a14="http://schemas.microsoft.com/office/drawing/2010/main">
                  <a14:imgLayer r:embed="rId40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20" t="7724" r="12230" b="6721"/>
          <a:stretch/>
        </p:blipFill>
        <p:spPr bwMode="auto">
          <a:xfrm>
            <a:off x="8283503" y="4934690"/>
            <a:ext cx="784297" cy="112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4" descr="C:\Users\shaheesm\Desktop\CAR\Images\Fraud\Working\Rebecca_9.JPG"/>
          <p:cNvPicPr>
            <a:picLocks noChangeAspect="1" noChangeArrowheads="1"/>
          </p:cNvPicPr>
          <p:nvPr/>
        </p:nvPicPr>
        <p:blipFill rotWithShape="1"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" t="20659" r="1921" b="12067"/>
          <a:stretch/>
        </p:blipFill>
        <p:spPr bwMode="auto">
          <a:xfrm>
            <a:off x="67861" y="5033878"/>
            <a:ext cx="1112367" cy="71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95" descr="C:\Users\shaheesm\Desktop\CAR\Images\Fraud\Working\Rebecca_10.JPG"/>
          <p:cNvPicPr>
            <a:picLocks noChangeAspect="1" noChangeArrowheads="1"/>
          </p:cNvPicPr>
          <p:nvPr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6"/>
          <a:stretch/>
        </p:blipFill>
        <p:spPr bwMode="auto">
          <a:xfrm>
            <a:off x="7221615" y="4918764"/>
            <a:ext cx="1104900" cy="103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7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322030" y="461044"/>
            <a:ext cx="9466030" cy="5292233"/>
            <a:chOff x="-322030" y="461044"/>
            <a:chExt cx="9466030" cy="5292233"/>
          </a:xfrm>
        </p:grpSpPr>
        <p:pic>
          <p:nvPicPr>
            <p:cNvPr id="5" name="Picture 72" descr="C:\Users\shaheesm\Desktop\CAR\Images\Fraud\Working\_Edgar_7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94" b="9747"/>
            <a:stretch/>
          </p:blipFill>
          <p:spPr bwMode="auto">
            <a:xfrm>
              <a:off x="1219200" y="619676"/>
              <a:ext cx="990600" cy="974857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71" descr="C:\Users\shaheesm\Desktop\CAR\Images\Fraud\Working\_Edgar_6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44" t="9132" r="11630" b="14936"/>
            <a:stretch/>
          </p:blipFill>
          <p:spPr bwMode="auto">
            <a:xfrm>
              <a:off x="2286000" y="619676"/>
              <a:ext cx="685799" cy="974857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9" descr="C:\Users\shaheesm\Desktop\CAR\Images\Fraud\Working\_Edgar_4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3" t="5870" r="4672" b="6875"/>
            <a:stretch/>
          </p:blipFill>
          <p:spPr bwMode="auto">
            <a:xfrm>
              <a:off x="5638800" y="619676"/>
              <a:ext cx="762000" cy="974857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0" descr="C:\Users\shaheesm\Desktop\CAR\Images\Fraud\Working\_Edgar_5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6" t="6744" r="4082" b="9314"/>
            <a:stretch/>
          </p:blipFill>
          <p:spPr bwMode="auto">
            <a:xfrm>
              <a:off x="3886200" y="533400"/>
              <a:ext cx="912382" cy="1061132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8" descr="C:\Users\shaheesm\Desktop\CAR\Images\Fraud\Working\_Edgar_3.JPG"/>
            <p:cNvPicPr>
              <a:picLocks noChangeAspect="1" noChangeArrowheads="1"/>
            </p:cNvPicPr>
            <p:nvPr/>
          </p:nvPicPr>
          <p:blipFill>
            <a:blip r:embed="rId10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619676"/>
              <a:ext cx="762000" cy="974857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7" descr="C:\Users\shaheesm\Desktop\CAR\Images\Fraud\Working\_Edgar_2.JP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11"/>
            <a:stretch/>
          </p:blipFill>
          <p:spPr bwMode="auto">
            <a:xfrm>
              <a:off x="6477000" y="619676"/>
              <a:ext cx="913244" cy="974857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6" descr="C:\Users\shaheesm\Desktop\CAR\Images\Fraud\Working\_Edgar_1.JP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37" b="6789"/>
            <a:stretch/>
          </p:blipFill>
          <p:spPr bwMode="auto">
            <a:xfrm>
              <a:off x="3124200" y="619676"/>
              <a:ext cx="762000" cy="974856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5" descr="C:\Users\shaheesm\Desktop\CAR\Images\Fraud\Working\_Edgar_10.JP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92" t="7438" r="3610" b="19072"/>
            <a:stretch/>
          </p:blipFill>
          <p:spPr bwMode="auto">
            <a:xfrm>
              <a:off x="7391400" y="619676"/>
              <a:ext cx="914400" cy="974857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73" descr="C:\Users\shaheesm\Desktop\CAR\Images\Fraud\Working\_Edgar_9.JPG"/>
            <p:cNvPicPr>
              <a:picLocks noChangeAspect="1" noChangeArrowheads="1"/>
            </p:cNvPicPr>
            <p:nvPr/>
          </p:nvPicPr>
          <p:blipFill rotWithShape="1">
            <a:blip r:embed="rId18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94" b="25338"/>
            <a:stretch/>
          </p:blipFill>
          <p:spPr bwMode="auto">
            <a:xfrm>
              <a:off x="76200" y="619676"/>
              <a:ext cx="1066800" cy="974856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76200" y="1752600"/>
              <a:ext cx="89154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82" descr="C:\Users\shaheesm\Desktop\CAR\Images\Fraud\Working\Samah_8.JPG"/>
            <p:cNvPicPr>
              <a:picLocks noChangeAspect="1" noChangeArrowheads="1"/>
            </p:cNvPicPr>
            <p:nvPr/>
          </p:nvPicPr>
          <p:blipFill rotWithShape="1">
            <a:blip r:embed="rId20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1" t="8107" r="16185" b="12062"/>
            <a:stretch/>
          </p:blipFill>
          <p:spPr bwMode="auto">
            <a:xfrm>
              <a:off x="8415709" y="1926953"/>
              <a:ext cx="728291" cy="1121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1" descr="C:\Users\shaheesm\Desktop\CAR\Images\Fraud\Working\Samah_7.JPG"/>
            <p:cNvPicPr>
              <a:picLocks noChangeAspect="1" noChangeArrowheads="1"/>
            </p:cNvPicPr>
            <p:nvPr/>
          </p:nvPicPr>
          <p:blipFill rotWithShape="1">
            <a:blip r:embed="rId2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3" t="5203" r="2028" b="6773"/>
            <a:stretch/>
          </p:blipFill>
          <p:spPr bwMode="auto">
            <a:xfrm>
              <a:off x="1219200" y="1981200"/>
              <a:ext cx="990600" cy="99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74" descr="C:\Users\shaheesm\Desktop\CAR\Images\Fraud\Working\Samah_10.JPG"/>
            <p:cNvPicPr>
              <a:picLocks noChangeAspect="1" noChangeArrowheads="1"/>
            </p:cNvPicPr>
            <p:nvPr/>
          </p:nvPicPr>
          <p:blipFill rotWithShape="1">
            <a:blip r:embed="rId2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6" t="9638" r="15506" b="22357"/>
            <a:stretch/>
          </p:blipFill>
          <p:spPr bwMode="auto">
            <a:xfrm>
              <a:off x="7309563" y="1981859"/>
              <a:ext cx="1072437" cy="989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75" descr="C:\Users\shaheesm\Desktop\CAR\Images\Fraud\Working\Samah_1.JPG"/>
            <p:cNvPicPr>
              <a:picLocks noChangeAspect="1" noChangeArrowheads="1"/>
            </p:cNvPicPr>
            <p:nvPr/>
          </p:nvPicPr>
          <p:blipFill rotWithShape="1">
            <a:blip r:embed="rId2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4" t="5326" r="3735" b="9930"/>
            <a:stretch/>
          </p:blipFill>
          <p:spPr bwMode="auto">
            <a:xfrm>
              <a:off x="2975580" y="1981200"/>
              <a:ext cx="761999" cy="979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6" descr="C:\Users\shaheesm\Desktop\CAR\Images\Fraud\Working\Samah_2.JPG"/>
            <p:cNvPicPr>
              <a:picLocks noChangeAspect="1" noChangeArrowheads="1"/>
            </p:cNvPicPr>
            <p:nvPr/>
          </p:nvPicPr>
          <p:blipFill rotWithShape="1">
            <a:blip r:embed="rId28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1" t="4718" r="6324" b="12153"/>
            <a:stretch/>
          </p:blipFill>
          <p:spPr bwMode="auto">
            <a:xfrm>
              <a:off x="6401956" y="1981200"/>
              <a:ext cx="837044" cy="1102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7" descr="C:\Users\shaheesm\Desktop\CAR\Images\Fraud\Working\Samah_3.JPG"/>
            <p:cNvPicPr>
              <a:picLocks noChangeAspect="1" noChangeArrowheads="1"/>
            </p:cNvPicPr>
            <p:nvPr/>
          </p:nvPicPr>
          <p:blipFill rotWithShape="1">
            <a:blip r:embed="rId30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6" t="8412" r="12113" b="14558"/>
            <a:stretch/>
          </p:blipFill>
          <p:spPr bwMode="auto">
            <a:xfrm>
              <a:off x="4724400" y="1981200"/>
              <a:ext cx="741961" cy="1061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8" descr="C:\Users\shaheesm\Desktop\CAR\Images\Fraud\Working\Samah_4.JPG"/>
            <p:cNvPicPr>
              <a:picLocks noChangeAspect="1" noChangeArrowheads="1"/>
            </p:cNvPicPr>
            <p:nvPr/>
          </p:nvPicPr>
          <p:blipFill rotWithShape="1">
            <a:blip r:embed="rId3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11" t="7356" r="5680" b="9099"/>
            <a:stretch/>
          </p:blipFill>
          <p:spPr bwMode="auto">
            <a:xfrm>
              <a:off x="5593833" y="1981200"/>
              <a:ext cx="730767" cy="1054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79" descr="C:\Users\shaheesm\Desktop\CAR\Images\Fraud\Working\Samah_5.JPG"/>
            <p:cNvPicPr>
              <a:picLocks noChangeAspect="1" noChangeArrowheads="1"/>
            </p:cNvPicPr>
            <p:nvPr/>
          </p:nvPicPr>
          <p:blipFill rotWithShape="1">
            <a:blip r:embed="rId3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27" t="9215" r="9609" b="7419"/>
            <a:stretch/>
          </p:blipFill>
          <p:spPr bwMode="auto">
            <a:xfrm>
              <a:off x="3884683" y="1981200"/>
              <a:ext cx="839717" cy="1138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0" descr="C:\Users\shaheesm\Desktop\CAR\Images\Fraud\Working\Samah_6.JPG"/>
            <p:cNvPicPr>
              <a:picLocks noChangeAspect="1" noChangeArrowheads="1"/>
            </p:cNvPicPr>
            <p:nvPr/>
          </p:nvPicPr>
          <p:blipFill rotWithShape="1">
            <a:blip r:embed="rId3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7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59" t="4077" r="10420" b="6752"/>
            <a:stretch/>
          </p:blipFill>
          <p:spPr bwMode="auto">
            <a:xfrm>
              <a:off x="2209802" y="1981200"/>
              <a:ext cx="685798" cy="1024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4" descr="C:\Users\shaheesm\Desktop\CAR\Images\Fraud\Working\_Edgar_8.JPG"/>
            <p:cNvPicPr>
              <a:picLocks noChangeAspect="1" noChangeArrowheads="1"/>
            </p:cNvPicPr>
            <p:nvPr/>
          </p:nvPicPr>
          <p:blipFill rotWithShape="1">
            <a:blip r:embed="rId38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sharpenSoften amount="-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40" t="7599" r="12453" b="21450"/>
            <a:stretch/>
          </p:blipFill>
          <p:spPr bwMode="auto">
            <a:xfrm>
              <a:off x="8382000" y="533400"/>
              <a:ext cx="679282" cy="974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3" descr="C:\Users\shaheesm\Desktop\CAR\Images\Fraud\Working\Samah_9.JPG"/>
            <p:cNvPicPr>
              <a:picLocks noChangeAspect="1" noChangeArrowheads="1"/>
            </p:cNvPicPr>
            <p:nvPr/>
          </p:nvPicPr>
          <p:blipFill rotWithShape="1">
            <a:blip r:embed="rId40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0" t="10604" r="7049" b="25828"/>
            <a:stretch/>
          </p:blipFill>
          <p:spPr bwMode="auto">
            <a:xfrm>
              <a:off x="76201" y="1981200"/>
              <a:ext cx="1142999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Straight Connector 30"/>
            <p:cNvCxnSpPr/>
            <p:nvPr/>
          </p:nvCxnSpPr>
          <p:spPr>
            <a:xfrm>
              <a:off x="76200" y="3200400"/>
              <a:ext cx="89154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86" descr="C:\Users\shaheesm\Desktop\CAR\Images\Fraud\Working\Amal_1.JPG"/>
            <p:cNvPicPr>
              <a:picLocks noChangeAspect="1" noChangeArrowheads="1"/>
            </p:cNvPicPr>
            <p:nvPr/>
          </p:nvPicPr>
          <p:blipFill rotWithShape="1">
            <a:blip r:embed="rId4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3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8" t="14000" r="12636" b="11232"/>
            <a:stretch/>
          </p:blipFill>
          <p:spPr bwMode="auto">
            <a:xfrm>
              <a:off x="2962208" y="3397513"/>
              <a:ext cx="695392" cy="1045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91" descr="C:\Users\shaheesm\Desktop\CAR\Images\Fraud\Working\Amal_6.JPG"/>
            <p:cNvPicPr>
              <a:picLocks noChangeAspect="1" noChangeArrowheads="1"/>
            </p:cNvPicPr>
            <p:nvPr/>
          </p:nvPicPr>
          <p:blipFill rotWithShape="1">
            <a:blip r:embed="rId4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61" t="14964" r="12083" b="6491"/>
            <a:stretch/>
          </p:blipFill>
          <p:spPr bwMode="auto">
            <a:xfrm>
              <a:off x="2157488" y="3431134"/>
              <a:ext cx="585712" cy="1011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92" descr="C:\Users\shaheesm\Desktop\CAR\Images\Fraud\Working\Amal_7.JPG"/>
            <p:cNvPicPr>
              <a:picLocks noChangeAspect="1" noChangeArrowheads="1"/>
            </p:cNvPicPr>
            <p:nvPr/>
          </p:nvPicPr>
          <p:blipFill rotWithShape="1">
            <a:blip r:embed="rId4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7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8" t="7853" b="2947"/>
            <a:stretch/>
          </p:blipFill>
          <p:spPr bwMode="auto">
            <a:xfrm>
              <a:off x="1180228" y="3303843"/>
              <a:ext cx="877172" cy="107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94" descr="C:\Users\shaheesm\Desktop\CAR\Images\Fraud\Working\Amal_9.JPG"/>
            <p:cNvPicPr>
              <a:picLocks noChangeAspect="1" noChangeArrowheads="1"/>
            </p:cNvPicPr>
            <p:nvPr/>
          </p:nvPicPr>
          <p:blipFill rotWithShape="1">
            <a:blip r:embed="rId48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9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82" b="16143"/>
            <a:stretch/>
          </p:blipFill>
          <p:spPr bwMode="auto">
            <a:xfrm>
              <a:off x="152400" y="3380662"/>
              <a:ext cx="1027828" cy="100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5" descr="C:\Users\shaheesm\Desktop\CAR\Images\Fraud\Working\Amal_10.JPG"/>
            <p:cNvPicPr>
              <a:picLocks noChangeAspect="1" noChangeArrowheads="1"/>
            </p:cNvPicPr>
            <p:nvPr/>
          </p:nvPicPr>
          <p:blipFill rotWithShape="1">
            <a:blip r:embed="rId50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1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4" t="19339" r="9143" b="13872"/>
            <a:stretch/>
          </p:blipFill>
          <p:spPr bwMode="auto">
            <a:xfrm>
              <a:off x="7242331" y="3313755"/>
              <a:ext cx="1063469" cy="934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87" descr="C:\Users\shaheesm\Desktop\CAR\Images\Fraud\Working\Amal_2.JPG"/>
            <p:cNvPicPr>
              <a:picLocks noChangeAspect="1" noChangeArrowheads="1"/>
            </p:cNvPicPr>
            <p:nvPr/>
          </p:nvPicPr>
          <p:blipFill rotWithShape="1">
            <a:blip r:embed="rId5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3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4" t="4858"/>
            <a:stretch/>
          </p:blipFill>
          <p:spPr bwMode="auto">
            <a:xfrm>
              <a:off x="6331817" y="3276600"/>
              <a:ext cx="907183" cy="1227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88" descr="C:\Users\shaheesm\Desktop\CAR\Images\Fraud\Working\Amal_3.JPG"/>
            <p:cNvPicPr>
              <a:picLocks noChangeAspect="1" noChangeArrowheads="1"/>
            </p:cNvPicPr>
            <p:nvPr/>
          </p:nvPicPr>
          <p:blipFill rotWithShape="1">
            <a:blip r:embed="rId5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24" t="3924" r="10280" b="11853"/>
            <a:stretch/>
          </p:blipFill>
          <p:spPr bwMode="auto">
            <a:xfrm>
              <a:off x="4674368" y="3375708"/>
              <a:ext cx="735832" cy="996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89" descr="C:\Users\shaheesm\Desktop\CAR\Images\Fraud\Working\Amal_4.JPG"/>
            <p:cNvPicPr>
              <a:picLocks noChangeAspect="1" noChangeArrowheads="1"/>
            </p:cNvPicPr>
            <p:nvPr/>
          </p:nvPicPr>
          <p:blipFill rotWithShape="1">
            <a:blip r:embed="rId5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7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875"/>
            <a:stretch/>
          </p:blipFill>
          <p:spPr bwMode="auto">
            <a:xfrm>
              <a:off x="5469712" y="3375708"/>
              <a:ext cx="854888" cy="1128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90" descr="C:\Users\shaheesm\Desktop\CAR\Images\Fraud\Working\Amal_5.JPG"/>
            <p:cNvPicPr>
              <a:picLocks noChangeAspect="1" noChangeArrowheads="1"/>
            </p:cNvPicPr>
            <p:nvPr/>
          </p:nvPicPr>
          <p:blipFill rotWithShape="1">
            <a:blip r:embed="rId58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9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56" t="9269" r="10272" b="17885"/>
            <a:stretch/>
          </p:blipFill>
          <p:spPr bwMode="auto">
            <a:xfrm>
              <a:off x="3827666" y="3299948"/>
              <a:ext cx="846701" cy="1082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Straight Connector 50"/>
            <p:cNvCxnSpPr/>
            <p:nvPr/>
          </p:nvCxnSpPr>
          <p:spPr>
            <a:xfrm>
              <a:off x="76200" y="4504203"/>
              <a:ext cx="89154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16200000">
              <a:off x="-599778" y="760742"/>
              <a:ext cx="937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Artist  A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-605452" y="3569901"/>
              <a:ext cx="949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Artist  C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rot="16200000">
              <a:off x="-599842" y="2301483"/>
              <a:ext cx="9380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Artist  B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5" name="Picture 96" descr="C:\Users\shaheesm\Desktop\CAR\Images\Fraud\Working\Rebecca_1.JPG"/>
            <p:cNvPicPr>
              <a:picLocks noChangeAspect="1" noChangeArrowheads="1"/>
            </p:cNvPicPr>
            <p:nvPr/>
          </p:nvPicPr>
          <p:blipFill rotWithShape="1">
            <a:blip r:embed="rId60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1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5" t="10040" r="4245" b="8483"/>
            <a:stretch/>
          </p:blipFill>
          <p:spPr bwMode="auto">
            <a:xfrm>
              <a:off x="2987668" y="4553356"/>
              <a:ext cx="861769" cy="994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97" descr="C:\Users\shaheesm\Desktop\CAR\Images\Fraud\Working\Rebecca_2.JPG"/>
            <p:cNvPicPr>
              <a:picLocks noChangeAspect="1" noChangeArrowheads="1"/>
            </p:cNvPicPr>
            <p:nvPr/>
          </p:nvPicPr>
          <p:blipFill rotWithShape="1">
            <a:blip r:embed="rId6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3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0" t="4070" r="18014" b="20019"/>
            <a:stretch/>
          </p:blipFill>
          <p:spPr bwMode="auto">
            <a:xfrm>
              <a:off x="6386453" y="4545277"/>
              <a:ext cx="923110" cy="12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98" descr="C:\Users\shaheesm\Desktop\CAR\Images\Fraud\Working\Rebecca_3.JPG"/>
            <p:cNvPicPr>
              <a:picLocks noChangeAspect="1" noChangeArrowheads="1"/>
            </p:cNvPicPr>
            <p:nvPr/>
          </p:nvPicPr>
          <p:blipFill rotWithShape="1">
            <a:blip r:embed="rId6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34" t="7828" r="4167" b="8953"/>
            <a:stretch/>
          </p:blipFill>
          <p:spPr bwMode="auto">
            <a:xfrm>
              <a:off x="4724400" y="4584192"/>
              <a:ext cx="787394" cy="1054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99" descr="C:\Users\shaheesm\Desktop\CAR\Images\Fraud\Working\Rebecca_4.JPG"/>
            <p:cNvPicPr>
              <a:picLocks noChangeAspect="1" noChangeArrowheads="1"/>
            </p:cNvPicPr>
            <p:nvPr/>
          </p:nvPicPr>
          <p:blipFill rotWithShape="1">
            <a:blip r:embed="rId6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7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1" t="12264" r="3797" b="7797"/>
            <a:stretch/>
          </p:blipFill>
          <p:spPr bwMode="auto">
            <a:xfrm>
              <a:off x="5486400" y="4615308"/>
              <a:ext cx="901845" cy="999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100" descr="C:\Users\shaheesm\Desktop\CAR\Images\Fraud\Working\Rebecca_5.JPG"/>
            <p:cNvPicPr>
              <a:picLocks noChangeAspect="1" noChangeArrowheads="1"/>
            </p:cNvPicPr>
            <p:nvPr/>
          </p:nvPicPr>
          <p:blipFill rotWithShape="1">
            <a:blip r:embed="rId68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9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6" t="9343" r="6315" b="6438"/>
            <a:stretch/>
          </p:blipFill>
          <p:spPr bwMode="auto">
            <a:xfrm>
              <a:off x="3833108" y="4527354"/>
              <a:ext cx="891292" cy="1048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01" descr="C:\Users\shaheesm\Desktop\CAR\Images\Fraud\Working\Rebecca_6.JPG"/>
            <p:cNvPicPr>
              <a:picLocks noChangeAspect="1" noChangeArrowheads="1"/>
            </p:cNvPicPr>
            <p:nvPr/>
          </p:nvPicPr>
          <p:blipFill rotWithShape="1">
            <a:blip r:embed="rId70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1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7509" r="10914"/>
            <a:stretch/>
          </p:blipFill>
          <p:spPr bwMode="auto">
            <a:xfrm>
              <a:off x="2309890" y="4651912"/>
              <a:ext cx="665690" cy="1023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02" descr="C:\Users\shaheesm\Desktop\CAR\Images\Fraud\Working\Rebecca_7.JPG"/>
            <p:cNvPicPr>
              <a:picLocks noChangeAspect="1" noChangeArrowheads="1"/>
            </p:cNvPicPr>
            <p:nvPr/>
          </p:nvPicPr>
          <p:blipFill rotWithShape="1">
            <a:blip r:embed="rId7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3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297" b="7031"/>
            <a:stretch/>
          </p:blipFill>
          <p:spPr bwMode="auto">
            <a:xfrm>
              <a:off x="1186061" y="4571999"/>
              <a:ext cx="1131126" cy="975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04" descr="C:\Users\shaheesm\Desktop\CAR\Images\Fraud\Working\Rebecca_9.JPG"/>
            <p:cNvPicPr>
              <a:picLocks noChangeAspect="1" noChangeArrowheads="1"/>
            </p:cNvPicPr>
            <p:nvPr/>
          </p:nvPicPr>
          <p:blipFill rotWithShape="1">
            <a:blip r:embed="rId7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5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4" t="20659" r="1921" b="12067"/>
            <a:stretch/>
          </p:blipFill>
          <p:spPr bwMode="auto">
            <a:xfrm>
              <a:off x="67861" y="4691155"/>
              <a:ext cx="1112367" cy="719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95" descr="C:\Users\shaheesm\Desktop\CAR\Images\Fraud\Working\Rebecca_10.JPG"/>
            <p:cNvPicPr>
              <a:picLocks noChangeAspect="1" noChangeArrowheads="1"/>
            </p:cNvPicPr>
            <p:nvPr/>
          </p:nvPicPr>
          <p:blipFill rotWithShape="1">
            <a:blip r:embed="rId7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7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26"/>
            <a:stretch/>
          </p:blipFill>
          <p:spPr bwMode="auto">
            <a:xfrm>
              <a:off x="7344117" y="4576041"/>
              <a:ext cx="1037883" cy="971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 rot="16200000">
              <a:off x="-627403" y="4892743"/>
              <a:ext cx="949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Artist  D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0" name="Picture 84" descr="C:\Users\shaheesm\Desktop\CAR\Images\Fraud\Working\_Edgar_8.JPG"/>
            <p:cNvPicPr>
              <a:picLocks noChangeAspect="1" noChangeArrowheads="1"/>
            </p:cNvPicPr>
            <p:nvPr/>
          </p:nvPicPr>
          <p:blipFill rotWithShape="1">
            <a:blip r:embed="rId78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sharpenSoften amount="-50000"/>
                      </a14:imgEffect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40" t="7599" r="12453" b="21450"/>
            <a:stretch/>
          </p:blipFill>
          <p:spPr bwMode="auto">
            <a:xfrm>
              <a:off x="8448675" y="4615308"/>
              <a:ext cx="619125" cy="1023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93" descr="C:\Users\shaheesm\Desktop\CAR\Images\Fraud\Working\Amal_8.JPG"/>
            <p:cNvPicPr>
              <a:picLocks noChangeAspect="1" noChangeArrowheads="1"/>
            </p:cNvPicPr>
            <p:nvPr/>
          </p:nvPicPr>
          <p:blipFill rotWithShape="1">
            <a:blip r:embed="rId79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80">
                      <a14:imgEffect>
                        <a14:saturation sat="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41" t="9195" r="16397" b="11195"/>
            <a:stretch/>
          </p:blipFill>
          <p:spPr bwMode="auto">
            <a:xfrm>
              <a:off x="8340641" y="3240847"/>
              <a:ext cx="762000" cy="1200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07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3762057" y="1591632"/>
            <a:ext cx="16253486" cy="3674735"/>
            <a:chOff x="-3762057" y="1591632"/>
            <a:chExt cx="16253486" cy="3674735"/>
          </a:xfrm>
        </p:grpSpPr>
        <p:grpSp>
          <p:nvGrpSpPr>
            <p:cNvPr id="2" name="Group 1"/>
            <p:cNvGrpSpPr/>
            <p:nvPr/>
          </p:nvGrpSpPr>
          <p:grpSpPr>
            <a:xfrm>
              <a:off x="-3762057" y="1591632"/>
              <a:ext cx="16253486" cy="3674735"/>
              <a:chOff x="-3762057" y="1591632"/>
              <a:chExt cx="16253486" cy="367473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3762057" y="1591632"/>
                <a:ext cx="16253486" cy="3674735"/>
                <a:chOff x="1375462" y="5834421"/>
                <a:chExt cx="27436391" cy="5920543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1375462" y="5834421"/>
                  <a:ext cx="27436391" cy="5920543"/>
                  <a:chOff x="1375461" y="5834420"/>
                  <a:chExt cx="27436391" cy="5920545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375461" y="5834420"/>
                    <a:ext cx="27436391" cy="5920545"/>
                    <a:chOff x="1186275" y="6172134"/>
                    <a:chExt cx="27436391" cy="5920545"/>
                  </a:xfrm>
                </p:grpSpPr>
                <p:sp>
                  <p:nvSpPr>
                    <p:cNvPr id="86" name="TextBox 87"/>
                    <p:cNvSpPr txBox="1"/>
                    <p:nvPr/>
                  </p:nvSpPr>
                  <p:spPr>
                    <a:xfrm>
                      <a:off x="6393025" y="8388483"/>
                      <a:ext cx="324979" cy="7685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1600" dirty="0"/>
                    </a:p>
                  </p:txBody>
                </p:sp>
                <p:sp>
                  <p:nvSpPr>
                    <p:cNvPr id="87" name="Rounded Rectangle 86"/>
                    <p:cNvSpPr/>
                    <p:nvPr/>
                  </p:nvSpPr>
                  <p:spPr>
                    <a:xfrm>
                      <a:off x="7074536" y="6196197"/>
                      <a:ext cx="4625160" cy="569100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88" name="Rounded Rectangle 87"/>
                    <p:cNvSpPr/>
                    <p:nvPr/>
                  </p:nvSpPr>
                  <p:spPr>
                    <a:xfrm>
                      <a:off x="1475879" y="6180156"/>
                      <a:ext cx="4624819" cy="569100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89" name="Rounded Rectangle 88"/>
                    <p:cNvSpPr/>
                    <p:nvPr/>
                  </p:nvSpPr>
                  <p:spPr>
                    <a:xfrm>
                      <a:off x="12675777" y="6216187"/>
                      <a:ext cx="4625160" cy="5691006"/>
                    </a:xfrm>
                    <a:prstGeom prst="roundRect">
                      <a:avLst/>
                    </a:prstGeom>
                    <a:ln w="762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0" name="Rounded Rectangle 89"/>
                    <p:cNvSpPr/>
                    <p:nvPr/>
                  </p:nvSpPr>
                  <p:spPr>
                    <a:xfrm>
                      <a:off x="18227887" y="6196197"/>
                      <a:ext cx="4625160" cy="5691006"/>
                    </a:xfrm>
                    <a:prstGeom prst="roundRect">
                      <a:avLst/>
                    </a:prstGeom>
                    <a:ln w="762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1" name="Right Arrow 90"/>
                    <p:cNvSpPr/>
                    <p:nvPr/>
                  </p:nvSpPr>
                  <p:spPr>
                    <a:xfrm>
                      <a:off x="11883608" y="8328430"/>
                      <a:ext cx="670972" cy="1244084"/>
                    </a:xfrm>
                    <a:prstGeom prst="rightArrow">
                      <a:avLst>
                        <a:gd name="adj1" fmla="val 34526"/>
                        <a:gd name="adj2" fmla="val 50000"/>
                      </a:avLst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2" name="Rounded Rectangle 91"/>
                    <p:cNvSpPr/>
                    <p:nvPr/>
                  </p:nvSpPr>
                  <p:spPr>
                    <a:xfrm>
                      <a:off x="23810541" y="6172134"/>
                      <a:ext cx="4625160" cy="569100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3" name="Right Arrow 92"/>
                    <p:cNvSpPr/>
                    <p:nvPr/>
                  </p:nvSpPr>
                  <p:spPr>
                    <a:xfrm>
                      <a:off x="6261672" y="8289448"/>
                      <a:ext cx="670972" cy="1244084"/>
                    </a:xfrm>
                    <a:prstGeom prst="rightArrow">
                      <a:avLst>
                        <a:gd name="adj1" fmla="val 34526"/>
                        <a:gd name="adj2" fmla="val 50000"/>
                      </a:avLst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4" name="Right Arrow 93"/>
                    <p:cNvSpPr/>
                    <p:nvPr/>
                  </p:nvSpPr>
                  <p:spPr>
                    <a:xfrm>
                      <a:off x="17426012" y="8328430"/>
                      <a:ext cx="670972" cy="1244084"/>
                    </a:xfrm>
                    <a:prstGeom prst="rightArrow">
                      <a:avLst>
                        <a:gd name="adj1" fmla="val 34526"/>
                        <a:gd name="adj2" fmla="val 50000"/>
                      </a:avLst>
                    </a:prstGeom>
                    <a:solidFill>
                      <a:srgbClr val="00B050"/>
                    </a:solidFill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5" name="Right Arrow 94"/>
                    <p:cNvSpPr/>
                    <p:nvPr/>
                  </p:nvSpPr>
                  <p:spPr>
                    <a:xfrm>
                      <a:off x="23040750" y="8415139"/>
                      <a:ext cx="670972" cy="1244084"/>
                    </a:xfrm>
                    <a:prstGeom prst="rightArrow">
                      <a:avLst>
                        <a:gd name="adj1" fmla="val 34526"/>
                        <a:gd name="adj2" fmla="val 50000"/>
                      </a:avLst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6" name="Rectangle 95"/>
                    <p:cNvSpPr/>
                    <p:nvPr/>
                  </p:nvSpPr>
                  <p:spPr>
                    <a:xfrm>
                      <a:off x="6860455" y="11052755"/>
                      <a:ext cx="4999092" cy="76858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600" b="1" dirty="0" smtClean="0">
                          <a:latin typeface="Helvetica"/>
                        </a:rPr>
                        <a:t>Stroke Extraction</a:t>
                      </a:r>
                      <a:endParaRPr lang="en-US" sz="1600" b="1" dirty="0">
                        <a:latin typeface="Helvetica"/>
                      </a:endParaRPr>
                    </a:p>
                  </p:txBody>
                </p:sp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12488812" y="11028689"/>
                      <a:ext cx="4999092" cy="54546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600" b="1" dirty="0" smtClean="0">
                          <a:latin typeface="Helvetica"/>
                        </a:rPr>
                        <a:t>Stroke Segmentation</a:t>
                      </a:r>
                      <a:endParaRPr lang="en-US" sz="1600" b="1" dirty="0">
                        <a:latin typeface="Helvetica"/>
                      </a:endParaRPr>
                    </a:p>
                  </p:txBody>
                </p:sp>
                <p:sp>
                  <p:nvSpPr>
                    <p:cNvPr id="98" name="Rectangle 97"/>
                    <p:cNvSpPr/>
                    <p:nvPr/>
                  </p:nvSpPr>
                  <p:spPr>
                    <a:xfrm>
                      <a:off x="18131635" y="11052755"/>
                      <a:ext cx="4999092" cy="76858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600" b="1" dirty="0" smtClean="0">
                          <a:latin typeface="Helvetica"/>
                        </a:rPr>
                        <a:t>Feature Extraction</a:t>
                      </a:r>
                      <a:endParaRPr lang="en-US" sz="1600" b="1" dirty="0">
                        <a:latin typeface="Helvetica"/>
                      </a:endParaRPr>
                    </a:p>
                  </p:txBody>
                </p:sp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23623574" y="11000423"/>
                      <a:ext cx="4999092" cy="76858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600" b="1" dirty="0" smtClean="0">
                          <a:latin typeface="Helvetica"/>
                        </a:rPr>
                        <a:t>Authorship Classification</a:t>
                      </a:r>
                      <a:endParaRPr lang="en-US" sz="1600" b="1" dirty="0">
                        <a:latin typeface="Helvetica"/>
                      </a:endParaRPr>
                    </a:p>
                  </p:txBody>
                </p:sp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7817474" y="8980573"/>
                      <a:ext cx="3227514" cy="54546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Helvetica"/>
                        </a:rPr>
                        <a:t>Internal Strokes</a:t>
                      </a:r>
                    </a:p>
                  </p:txBody>
                </p:sp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6954222" y="6390997"/>
                      <a:ext cx="4999092" cy="54546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  <a:latin typeface="Helvetica"/>
                        </a:rPr>
                        <a:t>Silhouettes Strokes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Helvetica"/>
                      </a:endParaRPr>
                    </a:p>
                  </p:txBody>
                </p:sp>
                <p:pic>
                  <p:nvPicPr>
                    <p:cNvPr id="102" name="Picture 10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170789" y="6922110"/>
                      <a:ext cx="2042348" cy="21126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06" name="Picture 10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652085" y="9405150"/>
                      <a:ext cx="3392905" cy="17049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10" name="TextBox 113"/>
                    <p:cNvSpPr txBox="1"/>
                    <p:nvPr/>
                  </p:nvSpPr>
                  <p:spPr>
                    <a:xfrm>
                      <a:off x="22280961" y="9009638"/>
                      <a:ext cx="1073473" cy="10413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3600" b="1" dirty="0" smtClean="0">
                          <a:latin typeface="Gabriola" panose="04040605051002020D02" pitchFamily="82" charset="0"/>
                        </a:rPr>
                        <a:t>F</a:t>
                      </a:r>
                      <a:endParaRPr lang="en-US" sz="3600" b="1" dirty="0">
                        <a:latin typeface="Gabriola" panose="04040605051002020D02" pitchFamily="82" charset="0"/>
                      </a:endParaRPr>
                    </a:p>
                  </p:txBody>
                </p:sp>
                <p:sp>
                  <p:nvSpPr>
                    <p:cNvPr id="113" name="Equal 112"/>
                    <p:cNvSpPr/>
                    <p:nvPr/>
                  </p:nvSpPr>
                  <p:spPr>
                    <a:xfrm>
                      <a:off x="21931920" y="9344928"/>
                      <a:ext cx="397042" cy="491906"/>
                    </a:xfrm>
                    <a:prstGeom prst="mathEqual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4" name="TextBox 88"/>
                    <p:cNvSpPr txBox="1"/>
                    <p:nvPr/>
                  </p:nvSpPr>
                  <p:spPr>
                    <a:xfrm>
                      <a:off x="1186275" y="10765121"/>
                      <a:ext cx="5055621" cy="13275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latin typeface="Helvetica"/>
                        </a:rPr>
                        <a:t>Sketches of Artists </a:t>
                      </a:r>
                    </a:p>
                    <a:p>
                      <a:pPr algn="ctr"/>
                      <a:r>
                        <a:rPr lang="en-US" sz="1600" b="1" dirty="0">
                          <a:latin typeface="Helvetica"/>
                        </a:rPr>
                        <a:t>as Input</a:t>
                      </a:r>
                    </a:p>
                  </p:txBody>
                </p:sp>
                <p:sp>
                  <p:nvSpPr>
                    <p:cNvPr id="115" name="TextBox 85"/>
                    <p:cNvSpPr txBox="1"/>
                    <p:nvPr/>
                  </p:nvSpPr>
                  <p:spPr>
                    <a:xfrm>
                      <a:off x="3141016" y="6698147"/>
                      <a:ext cx="1757582" cy="5454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Artist 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116" name="TextBox 86"/>
                    <p:cNvSpPr txBox="1"/>
                    <p:nvPr/>
                  </p:nvSpPr>
                  <p:spPr>
                    <a:xfrm>
                      <a:off x="2208510" y="10260515"/>
                      <a:ext cx="1579777" cy="5454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Artist 1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2015200" y="7088289"/>
                    <a:ext cx="25728993" cy="3366313"/>
                    <a:chOff x="2015200" y="7088289"/>
                    <a:chExt cx="25728993" cy="3366313"/>
                  </a:xfrm>
                </p:grpSpPr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24812722" y="7204009"/>
                      <a:ext cx="2931471" cy="3076389"/>
                      <a:chOff x="20625415" y="31249942"/>
                      <a:chExt cx="2931471" cy="3076389"/>
                    </a:xfrm>
                  </p:grpSpPr>
                  <p:sp>
                    <p:nvSpPr>
                      <p:cNvPr id="53" name="Rectangle 52"/>
                      <p:cNvSpPr/>
                      <p:nvPr/>
                    </p:nvSpPr>
                    <p:spPr>
                      <a:xfrm>
                        <a:off x="20625415" y="31249942"/>
                        <a:ext cx="2931471" cy="307638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scene3d>
                        <a:camera prst="isometricTopUp"/>
                        <a:lightRig rig="threePt" dir="t"/>
                      </a:scene3d>
                      <a:sp3d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 sz="1600"/>
                      </a:p>
                    </p:txBody>
                  </p:sp>
                  <p:grpSp>
                    <p:nvGrpSpPr>
                      <p:cNvPr id="54" name="Group 53"/>
                      <p:cNvGrpSpPr/>
                      <p:nvPr/>
                    </p:nvGrpSpPr>
                    <p:grpSpPr>
                      <a:xfrm>
                        <a:off x="20947893" y="31402643"/>
                        <a:ext cx="2224230" cy="2252157"/>
                        <a:chOff x="20947893" y="31402643"/>
                        <a:chExt cx="2224230" cy="2252157"/>
                      </a:xfrm>
                      <a:scene3d>
                        <a:camera prst="isometricTopUp"/>
                        <a:lightRig rig="threePt" dir="t"/>
                      </a:scene3d>
                    </p:grpSpPr>
                    <p:cxnSp>
                      <p:nvCxnSpPr>
                        <p:cNvPr id="55" name="Straight Connector 54"/>
                        <p:cNvCxnSpPr/>
                        <p:nvPr/>
                      </p:nvCxnSpPr>
                      <p:spPr>
                        <a:xfrm flipV="1">
                          <a:off x="21106697" y="31505693"/>
                          <a:ext cx="1194215" cy="203148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  <a:sp3d>
                          <a:bevelT w="101600" prst="riblet"/>
                        </a:sp3d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Straight Connector 55"/>
                        <p:cNvCxnSpPr/>
                        <p:nvPr/>
                      </p:nvCxnSpPr>
                      <p:spPr>
                        <a:xfrm>
                          <a:off x="20947893" y="32602235"/>
                          <a:ext cx="2057904" cy="394482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  <a:sp3d>
                          <a:bevelT w="101600" prst="riblet"/>
                        </a:sp3d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Straight Connector 56"/>
                        <p:cNvCxnSpPr/>
                        <p:nvPr/>
                      </p:nvCxnSpPr>
                      <p:spPr>
                        <a:xfrm flipH="1" flipV="1">
                          <a:off x="21967248" y="31553008"/>
                          <a:ext cx="890824" cy="2101792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  <a:sp3d>
                          <a:bevelT w="101600" prst="riblet"/>
                        </a:sp3d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58" name="Group 57"/>
                        <p:cNvGrpSpPr/>
                        <p:nvPr/>
                      </p:nvGrpSpPr>
                      <p:grpSpPr>
                        <a:xfrm rot="6378684">
                          <a:off x="20834373" y="31729968"/>
                          <a:ext cx="1107338" cy="452687"/>
                          <a:chOff x="23962773" y="35162322"/>
                          <a:chExt cx="1091665" cy="513192"/>
                        </a:xfrm>
                        <a:effectLst/>
                      </p:grpSpPr>
                      <p:sp>
                        <p:nvSpPr>
                          <p:cNvPr id="81" name="Oval 80"/>
                          <p:cNvSpPr/>
                          <p:nvPr/>
                        </p:nvSpPr>
                        <p:spPr>
                          <a:xfrm flipH="1" flipV="1">
                            <a:off x="24051878" y="35462543"/>
                            <a:ext cx="140977" cy="184727"/>
                          </a:xfrm>
                          <a:prstGeom prst="ellipse">
                            <a:avLst/>
                          </a:prstGeom>
                          <a:solidFill>
                            <a:schemeClr val="accent3">
                              <a:lumMod val="50000"/>
                            </a:schemeClr>
                          </a:solidFill>
                          <a:ln>
                            <a:noFill/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  <p:sp>
                        <p:nvSpPr>
                          <p:cNvPr id="82" name="Oval 81"/>
                          <p:cNvSpPr/>
                          <p:nvPr/>
                        </p:nvSpPr>
                        <p:spPr>
                          <a:xfrm flipH="1" flipV="1">
                            <a:off x="24252614" y="35263593"/>
                            <a:ext cx="140977" cy="184727"/>
                          </a:xfrm>
                          <a:prstGeom prst="ellipse">
                            <a:avLst/>
                          </a:prstGeom>
                          <a:solidFill>
                            <a:schemeClr val="accent3">
                              <a:lumMod val="50000"/>
                            </a:schemeClr>
                          </a:solidFill>
                          <a:ln>
                            <a:noFill/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  <p:sp>
                        <p:nvSpPr>
                          <p:cNvPr id="83" name="Oval 82"/>
                          <p:cNvSpPr/>
                          <p:nvPr/>
                        </p:nvSpPr>
                        <p:spPr>
                          <a:xfrm flipH="1" flipV="1">
                            <a:off x="23962773" y="35162322"/>
                            <a:ext cx="140977" cy="184727"/>
                          </a:xfrm>
                          <a:prstGeom prst="ellipse">
                            <a:avLst/>
                          </a:prstGeom>
                          <a:solidFill>
                            <a:schemeClr val="accent3">
                              <a:lumMod val="50000"/>
                            </a:schemeClr>
                          </a:solidFill>
                          <a:ln>
                            <a:noFill/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  <p:sp>
                        <p:nvSpPr>
                          <p:cNvPr id="84" name="Oval 83"/>
                          <p:cNvSpPr/>
                          <p:nvPr/>
                        </p:nvSpPr>
                        <p:spPr>
                          <a:xfrm flipH="1" flipV="1">
                            <a:off x="24528416" y="35290081"/>
                            <a:ext cx="140977" cy="184727"/>
                          </a:xfrm>
                          <a:prstGeom prst="ellipse">
                            <a:avLst/>
                          </a:prstGeom>
                          <a:solidFill>
                            <a:schemeClr val="accent3">
                              <a:lumMod val="50000"/>
                            </a:schemeClr>
                          </a:solidFill>
                          <a:ln>
                            <a:noFill/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  <p:sp>
                        <p:nvSpPr>
                          <p:cNvPr id="85" name="Oval 84"/>
                          <p:cNvSpPr/>
                          <p:nvPr/>
                        </p:nvSpPr>
                        <p:spPr>
                          <a:xfrm flipH="1" flipV="1">
                            <a:off x="24913461" y="35490787"/>
                            <a:ext cx="140977" cy="184727"/>
                          </a:xfrm>
                          <a:prstGeom prst="ellipse">
                            <a:avLst/>
                          </a:prstGeom>
                          <a:solidFill>
                            <a:schemeClr val="accent3">
                              <a:lumMod val="50000"/>
                            </a:schemeClr>
                          </a:solidFill>
                          <a:ln>
                            <a:noFill/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</p:grpSp>
                    <p:grpSp>
                      <p:nvGrpSpPr>
                        <p:cNvPr id="59" name="Group 58"/>
                        <p:cNvGrpSpPr/>
                        <p:nvPr/>
                      </p:nvGrpSpPr>
                      <p:grpSpPr>
                        <a:xfrm rot="7679769">
                          <a:off x="21246365" y="32087247"/>
                          <a:ext cx="722395" cy="283975"/>
                          <a:chOff x="24289544" y="35345794"/>
                          <a:chExt cx="712170" cy="323150"/>
                        </a:xfrm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</p:grpSpPr>
                      <p:sp>
                        <p:nvSpPr>
                          <p:cNvPr id="78" name="Oval 77"/>
                          <p:cNvSpPr/>
                          <p:nvPr/>
                        </p:nvSpPr>
                        <p:spPr>
                          <a:xfrm flipH="1" flipV="1">
                            <a:off x="24289544" y="35391580"/>
                            <a:ext cx="140977" cy="184727"/>
                          </a:xfrm>
                          <a:prstGeom prst="ellipse">
                            <a:avLst/>
                          </a:prstGeom>
                          <a:solidFill>
                            <a:schemeClr val="accent3">
                              <a:lumMod val="50000"/>
                            </a:schemeClr>
                          </a:solidFill>
                          <a:ln>
                            <a:noFill/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  <p:sp>
                        <p:nvSpPr>
                          <p:cNvPr id="79" name="Oval 78"/>
                          <p:cNvSpPr/>
                          <p:nvPr/>
                        </p:nvSpPr>
                        <p:spPr>
                          <a:xfrm flipH="1" flipV="1">
                            <a:off x="24581286" y="35345794"/>
                            <a:ext cx="140977" cy="184727"/>
                          </a:xfrm>
                          <a:prstGeom prst="ellipse">
                            <a:avLst/>
                          </a:prstGeom>
                          <a:solidFill>
                            <a:schemeClr val="accent3">
                              <a:lumMod val="50000"/>
                            </a:schemeClr>
                          </a:solidFill>
                          <a:ln>
                            <a:noFill/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  <p:sp>
                        <p:nvSpPr>
                          <p:cNvPr id="80" name="Oval 79"/>
                          <p:cNvSpPr/>
                          <p:nvPr/>
                        </p:nvSpPr>
                        <p:spPr>
                          <a:xfrm flipH="1" flipV="1">
                            <a:off x="24860737" y="35484217"/>
                            <a:ext cx="140977" cy="184727"/>
                          </a:xfrm>
                          <a:prstGeom prst="ellipse">
                            <a:avLst/>
                          </a:prstGeom>
                          <a:solidFill>
                            <a:schemeClr val="accent3">
                              <a:lumMod val="50000"/>
                            </a:schemeClr>
                          </a:solidFill>
                          <a:ln>
                            <a:noFill/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</p:grpSp>
                    <p:grpSp>
                      <p:nvGrpSpPr>
                        <p:cNvPr id="60" name="Group 59"/>
                        <p:cNvGrpSpPr/>
                        <p:nvPr/>
                      </p:nvGrpSpPr>
                      <p:grpSpPr>
                        <a:xfrm>
                          <a:off x="21413905" y="32925025"/>
                          <a:ext cx="994158" cy="650255"/>
                          <a:chOff x="14516100" y="35366757"/>
                          <a:chExt cx="994158" cy="650255"/>
                        </a:xfrm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</p:grpSpPr>
                      <p:sp>
                        <p:nvSpPr>
                          <p:cNvPr id="71" name="Isosceles Triangle 70"/>
                          <p:cNvSpPr/>
                          <p:nvPr/>
                        </p:nvSpPr>
                        <p:spPr>
                          <a:xfrm>
                            <a:off x="14516100" y="35576307"/>
                            <a:ext cx="136908" cy="154955"/>
                          </a:xfrm>
                          <a:prstGeom prst="triangle">
                            <a:avLst/>
                          </a:prstGeom>
                          <a:solidFill>
                            <a:srgbClr val="002060"/>
                          </a:solidFill>
                          <a:ln>
                            <a:solidFill>
                              <a:srgbClr val="0070C0"/>
                            </a:solidFill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2"/>
                          </a:lnRef>
                          <a:fillRef idx="3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  <p:sp>
                        <p:nvSpPr>
                          <p:cNvPr id="72" name="Isosceles Triangle 71"/>
                          <p:cNvSpPr/>
                          <p:nvPr/>
                        </p:nvSpPr>
                        <p:spPr>
                          <a:xfrm>
                            <a:off x="14668500" y="35823957"/>
                            <a:ext cx="136908" cy="154955"/>
                          </a:xfrm>
                          <a:prstGeom prst="triangle">
                            <a:avLst/>
                          </a:prstGeom>
                          <a:solidFill>
                            <a:srgbClr val="002060"/>
                          </a:solidFill>
                          <a:ln>
                            <a:solidFill>
                              <a:srgbClr val="0070C0"/>
                            </a:solidFill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2"/>
                          </a:lnRef>
                          <a:fillRef idx="3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  <p:sp>
                        <p:nvSpPr>
                          <p:cNvPr id="73" name="Isosceles Triangle 72"/>
                          <p:cNvSpPr/>
                          <p:nvPr/>
                        </p:nvSpPr>
                        <p:spPr>
                          <a:xfrm>
                            <a:off x="14782800" y="35481057"/>
                            <a:ext cx="136908" cy="154955"/>
                          </a:xfrm>
                          <a:prstGeom prst="triangle">
                            <a:avLst/>
                          </a:prstGeom>
                          <a:solidFill>
                            <a:srgbClr val="002060"/>
                          </a:solidFill>
                          <a:ln>
                            <a:solidFill>
                              <a:srgbClr val="0070C0"/>
                            </a:solidFill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2"/>
                          </a:lnRef>
                          <a:fillRef idx="3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  <p:sp>
                        <p:nvSpPr>
                          <p:cNvPr id="74" name="Isosceles Triangle 73"/>
                          <p:cNvSpPr/>
                          <p:nvPr/>
                        </p:nvSpPr>
                        <p:spPr>
                          <a:xfrm>
                            <a:off x="14935200" y="35785857"/>
                            <a:ext cx="136908" cy="154955"/>
                          </a:xfrm>
                          <a:prstGeom prst="triangle">
                            <a:avLst/>
                          </a:prstGeom>
                          <a:solidFill>
                            <a:srgbClr val="002060"/>
                          </a:solidFill>
                          <a:ln>
                            <a:solidFill>
                              <a:srgbClr val="0070C0"/>
                            </a:solidFill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2"/>
                          </a:lnRef>
                          <a:fillRef idx="3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  <p:sp>
                        <p:nvSpPr>
                          <p:cNvPr id="75" name="Isosceles Triangle 74"/>
                          <p:cNvSpPr/>
                          <p:nvPr/>
                        </p:nvSpPr>
                        <p:spPr>
                          <a:xfrm>
                            <a:off x="15182850" y="35862057"/>
                            <a:ext cx="136908" cy="154955"/>
                          </a:xfrm>
                          <a:prstGeom prst="triangle">
                            <a:avLst/>
                          </a:prstGeom>
                          <a:solidFill>
                            <a:srgbClr val="002060"/>
                          </a:solidFill>
                          <a:ln>
                            <a:solidFill>
                              <a:srgbClr val="0070C0"/>
                            </a:solidFill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2"/>
                          </a:lnRef>
                          <a:fillRef idx="3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  <p:sp>
                        <p:nvSpPr>
                          <p:cNvPr id="76" name="Isosceles Triangle 75"/>
                          <p:cNvSpPr/>
                          <p:nvPr/>
                        </p:nvSpPr>
                        <p:spPr>
                          <a:xfrm>
                            <a:off x="15068550" y="35366757"/>
                            <a:ext cx="136908" cy="154955"/>
                          </a:xfrm>
                          <a:prstGeom prst="triangle">
                            <a:avLst/>
                          </a:prstGeom>
                          <a:solidFill>
                            <a:srgbClr val="002060"/>
                          </a:solidFill>
                          <a:ln>
                            <a:solidFill>
                              <a:srgbClr val="0070C0"/>
                            </a:solidFill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2"/>
                          </a:lnRef>
                          <a:fillRef idx="3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  <p:sp>
                        <p:nvSpPr>
                          <p:cNvPr id="77" name="Isosceles Triangle 76"/>
                          <p:cNvSpPr/>
                          <p:nvPr/>
                        </p:nvSpPr>
                        <p:spPr>
                          <a:xfrm>
                            <a:off x="15373350" y="35614407"/>
                            <a:ext cx="136908" cy="154955"/>
                          </a:xfrm>
                          <a:prstGeom prst="triangle">
                            <a:avLst/>
                          </a:prstGeom>
                          <a:solidFill>
                            <a:srgbClr val="002060"/>
                          </a:solidFill>
                          <a:ln>
                            <a:solidFill>
                              <a:srgbClr val="0070C0"/>
                            </a:solidFill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2"/>
                          </a:lnRef>
                          <a:fillRef idx="3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</p:grpSp>
                    <p:grpSp>
                      <p:nvGrpSpPr>
                        <p:cNvPr id="61" name="Group 60"/>
                        <p:cNvGrpSpPr/>
                        <p:nvPr/>
                      </p:nvGrpSpPr>
                      <p:grpSpPr>
                        <a:xfrm rot="20234580">
                          <a:off x="22388646" y="31642599"/>
                          <a:ext cx="783477" cy="1067756"/>
                          <a:chOff x="13516832" y="30776057"/>
                          <a:chExt cx="783477" cy="1067756"/>
                        </a:xfrm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</p:grpSpPr>
                      <p:sp>
                        <p:nvSpPr>
                          <p:cNvPr id="62" name="5-Point Star 61"/>
                          <p:cNvSpPr/>
                          <p:nvPr/>
                        </p:nvSpPr>
                        <p:spPr>
                          <a:xfrm>
                            <a:off x="13754100" y="31112773"/>
                            <a:ext cx="165477" cy="224477"/>
                          </a:xfrm>
                          <a:prstGeom prst="star5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  <p:sp>
                        <p:nvSpPr>
                          <p:cNvPr id="63" name="5-Point Star 62"/>
                          <p:cNvSpPr/>
                          <p:nvPr/>
                        </p:nvSpPr>
                        <p:spPr>
                          <a:xfrm>
                            <a:off x="13758806" y="31381534"/>
                            <a:ext cx="165477" cy="224477"/>
                          </a:xfrm>
                          <a:prstGeom prst="star5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  <p:sp>
                        <p:nvSpPr>
                          <p:cNvPr id="64" name="5-Point Star 63"/>
                          <p:cNvSpPr/>
                          <p:nvPr/>
                        </p:nvSpPr>
                        <p:spPr>
                          <a:xfrm>
                            <a:off x="14045823" y="31087998"/>
                            <a:ext cx="165477" cy="224477"/>
                          </a:xfrm>
                          <a:prstGeom prst="star5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  <p:sp>
                        <p:nvSpPr>
                          <p:cNvPr id="65" name="5-Point Star 64"/>
                          <p:cNvSpPr/>
                          <p:nvPr/>
                        </p:nvSpPr>
                        <p:spPr>
                          <a:xfrm>
                            <a:off x="13886884" y="30888296"/>
                            <a:ext cx="165477" cy="224477"/>
                          </a:xfrm>
                          <a:prstGeom prst="star5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  <p:sp>
                        <p:nvSpPr>
                          <p:cNvPr id="66" name="5-Point Star 65"/>
                          <p:cNvSpPr/>
                          <p:nvPr/>
                        </p:nvSpPr>
                        <p:spPr>
                          <a:xfrm>
                            <a:off x="13516832" y="31149270"/>
                            <a:ext cx="165477" cy="224477"/>
                          </a:xfrm>
                          <a:prstGeom prst="star5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  <p:sp>
                        <p:nvSpPr>
                          <p:cNvPr id="67" name="5-Point Star 66"/>
                          <p:cNvSpPr/>
                          <p:nvPr/>
                        </p:nvSpPr>
                        <p:spPr>
                          <a:xfrm>
                            <a:off x="13599570" y="31619336"/>
                            <a:ext cx="165477" cy="224477"/>
                          </a:xfrm>
                          <a:prstGeom prst="star5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  <p:sp>
                        <p:nvSpPr>
                          <p:cNvPr id="68" name="5-Point Star 67"/>
                          <p:cNvSpPr/>
                          <p:nvPr/>
                        </p:nvSpPr>
                        <p:spPr>
                          <a:xfrm>
                            <a:off x="13982432" y="31449488"/>
                            <a:ext cx="165477" cy="224477"/>
                          </a:xfrm>
                          <a:prstGeom prst="star5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  <p:sp>
                        <p:nvSpPr>
                          <p:cNvPr id="69" name="5-Point Star 68"/>
                          <p:cNvSpPr/>
                          <p:nvPr/>
                        </p:nvSpPr>
                        <p:spPr>
                          <a:xfrm>
                            <a:off x="14134832" y="31601888"/>
                            <a:ext cx="165477" cy="224477"/>
                          </a:xfrm>
                          <a:prstGeom prst="star5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  <p:sp>
                        <p:nvSpPr>
                          <p:cNvPr id="70" name="5-Point Star 69"/>
                          <p:cNvSpPr/>
                          <p:nvPr/>
                        </p:nvSpPr>
                        <p:spPr>
                          <a:xfrm>
                            <a:off x="13671361" y="30776057"/>
                            <a:ext cx="165477" cy="224477"/>
                          </a:xfrm>
                          <a:prstGeom prst="star5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  <a:sp3d>
                            <a:bevelT w="101600" prst="riblet"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 sz="1600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2015200" y="7088289"/>
                      <a:ext cx="3799788" cy="2658570"/>
                      <a:chOff x="2015200" y="6992037"/>
                      <a:chExt cx="3799788" cy="2658570"/>
                    </a:xfrm>
                  </p:grpSpPr>
                  <p:grpSp>
                    <p:nvGrpSpPr>
                      <p:cNvPr id="28" name="Group 27"/>
                      <p:cNvGrpSpPr/>
                      <p:nvPr/>
                    </p:nvGrpSpPr>
                    <p:grpSpPr>
                      <a:xfrm rot="544320">
                        <a:off x="2920759" y="6992037"/>
                        <a:ext cx="1912594" cy="1739733"/>
                        <a:chOff x="296442" y="1448902"/>
                        <a:chExt cx="1439081" cy="1645087"/>
                      </a:xfrm>
                    </p:grpSpPr>
                    <p:pic>
                      <p:nvPicPr>
                        <p:cNvPr id="46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2279338">
                          <a:off x="686043" y="1529873"/>
                          <a:ext cx="825968" cy="78030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C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  <p:pic>
                      <p:nvPicPr>
                        <p:cNvPr id="47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274793">
                          <a:off x="296442" y="1787208"/>
                          <a:ext cx="825968" cy="78030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C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  <p:pic>
                      <p:nvPicPr>
                        <p:cNvPr id="48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20759432">
                          <a:off x="467286" y="2265732"/>
                          <a:ext cx="825968" cy="78030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C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  <p:pic>
                      <p:nvPicPr>
                        <p:cNvPr id="49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274793">
                          <a:off x="435365" y="1600041"/>
                          <a:ext cx="825968" cy="78030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C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  <p:pic>
                      <p:nvPicPr>
                        <p:cNvPr id="5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9904425">
                          <a:off x="865753" y="1448902"/>
                          <a:ext cx="869770" cy="879306"/>
                        </a:xfrm>
                        <a:prstGeom prst="rect">
                          <a:avLst/>
                        </a:prstGeom>
                        <a:ln w="38100">
                          <a:solidFill>
                            <a:srgbClr val="C00000"/>
                          </a:solidFill>
                          <a:miter lim="800000"/>
                          <a:headEnd/>
                          <a:tailEnd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51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 rotWithShape="1">
                        <a:blip r:embed="rId6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9015" b="16227"/>
                        <a:stretch/>
                      </p:blipFill>
                      <p:spPr bwMode="auto">
                        <a:xfrm>
                          <a:off x="305801" y="1752600"/>
                          <a:ext cx="988188" cy="1034144"/>
                        </a:xfrm>
                        <a:prstGeom prst="rect">
                          <a:avLst/>
                        </a:prstGeom>
                        <a:ln w="38100">
                          <a:solidFill>
                            <a:srgbClr val="C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52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 cstate="print"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8">
                                  <a14:imgEffect>
                                    <a14:sharpenSoften amount="50000"/>
                                  </a14:imgEffect>
                                </a14:imgLayer>
                              </a14:imgProps>
                            </a:ex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811774">
                          <a:off x="913166" y="2111984"/>
                          <a:ext cx="784985" cy="982005"/>
                        </a:xfrm>
                        <a:prstGeom prst="rect">
                          <a:avLst/>
                        </a:prstGeom>
                        <a:ln w="38100">
                          <a:solidFill>
                            <a:srgbClr val="C00000"/>
                          </a:solidFill>
                          <a:miter lim="800000"/>
                          <a:headEnd/>
                          <a:tailEnd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grpSp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 rot="544320">
                        <a:off x="3677829" y="7771995"/>
                        <a:ext cx="2137159" cy="1767019"/>
                        <a:chOff x="296442" y="1416541"/>
                        <a:chExt cx="1608051" cy="1670888"/>
                      </a:xfrm>
                    </p:grpSpPr>
                    <p:pic>
                      <p:nvPicPr>
                        <p:cNvPr id="39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2279338">
                          <a:off x="686043" y="1529873"/>
                          <a:ext cx="825968" cy="78030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accent3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  <p:pic>
                      <p:nvPicPr>
                        <p:cNvPr id="4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274793">
                          <a:off x="296442" y="1787208"/>
                          <a:ext cx="825968" cy="78030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accent3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  <p:pic>
                      <p:nvPicPr>
                        <p:cNvPr id="41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20759432">
                          <a:off x="467286" y="2265732"/>
                          <a:ext cx="825968" cy="78030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accent3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  <p:pic>
                      <p:nvPicPr>
                        <p:cNvPr id="42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274793">
                          <a:off x="435365" y="1600041"/>
                          <a:ext cx="825968" cy="78030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accent3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  <p:pic>
                      <p:nvPicPr>
                        <p:cNvPr id="43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9904425">
                          <a:off x="1034723" y="1416541"/>
                          <a:ext cx="869770" cy="879306"/>
                        </a:xfrm>
                        <a:prstGeom prst="rect">
                          <a:avLst/>
                        </a:prstGeom>
                        <a:ln w="38100">
                          <a:solidFill>
                            <a:schemeClr val="accent3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44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 rotWithShape="1">
                        <a:blip r:embed="rId6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9015" b="16227"/>
                        <a:stretch/>
                      </p:blipFill>
                      <p:spPr bwMode="auto">
                        <a:xfrm>
                          <a:off x="510348" y="1713424"/>
                          <a:ext cx="988188" cy="1034144"/>
                        </a:xfrm>
                        <a:prstGeom prst="rect">
                          <a:avLst/>
                        </a:prstGeom>
                        <a:ln w="38100">
                          <a:solidFill>
                            <a:schemeClr val="accent3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45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 cstate="print"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8">
                                  <a14:imgEffect>
                                    <a14:sharpenSoften amount="50000"/>
                                  </a14:imgEffect>
                                </a14:imgLayer>
                              </a14:imgProps>
                            </a:ex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811774">
                          <a:off x="947406" y="2105425"/>
                          <a:ext cx="784984" cy="982004"/>
                        </a:xfrm>
                        <a:prstGeom prst="rect">
                          <a:avLst/>
                        </a:prstGeom>
                        <a:ln w="38100">
                          <a:solidFill>
                            <a:schemeClr val="accent3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 rot="20640116">
                        <a:off x="2015200" y="7706064"/>
                        <a:ext cx="1937638" cy="1944543"/>
                        <a:chOff x="314428" y="3598670"/>
                        <a:chExt cx="1685772" cy="1719285"/>
                      </a:xfrm>
                    </p:grpSpPr>
                    <p:pic>
                      <p:nvPicPr>
                        <p:cNvPr id="38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 cstate="print"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10">
                                  <a14:imgEffect>
                                    <a14:sharpenSoften amount="50000"/>
                                  </a14:imgEffect>
                                </a14:imgLayer>
                              </a14:imgProps>
                            </a:ex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469394">
                          <a:off x="1064975" y="3996888"/>
                          <a:ext cx="935225" cy="964409"/>
                        </a:xfrm>
                        <a:prstGeom prst="rect">
                          <a:avLst/>
                        </a:prstGeom>
                        <a:ln w="38100">
                          <a:solidFill>
                            <a:schemeClr val="accent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31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384914">
                          <a:off x="624129" y="3674873"/>
                          <a:ext cx="825968" cy="78030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accent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  <p:pic>
                      <p:nvPicPr>
                        <p:cNvPr id="32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20980369">
                          <a:off x="483713" y="4001808"/>
                          <a:ext cx="825968" cy="78030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accent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  <p:pic>
                      <p:nvPicPr>
                        <p:cNvPr id="33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20980369">
                          <a:off x="437894" y="3762962"/>
                          <a:ext cx="825969" cy="78030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accent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  <p:pic>
                      <p:nvPicPr>
                        <p:cNvPr id="34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 rotWithShape="1">
                        <a:blip r:embed="rId1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9015" b="16227"/>
                        <a:stretch/>
                      </p:blipFill>
                      <p:spPr bwMode="auto">
                        <a:xfrm rot="19705576">
                          <a:off x="845107" y="4283811"/>
                          <a:ext cx="988188" cy="1034144"/>
                        </a:xfrm>
                        <a:prstGeom prst="rect">
                          <a:avLst/>
                        </a:prstGeom>
                        <a:ln w="38100">
                          <a:solidFill>
                            <a:schemeClr val="accent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35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 cstate="print"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14">
                                  <a14:imgEffect>
                                    <a14:sharpenSoften amount="50000"/>
                                  </a14:imgEffect>
                                </a14:imgLayer>
                              </a14:imgProps>
                            </a:ex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21517350">
                          <a:off x="319441" y="4212346"/>
                          <a:ext cx="784984" cy="982005"/>
                        </a:xfrm>
                        <a:prstGeom prst="rect">
                          <a:avLst/>
                        </a:prstGeom>
                        <a:ln w="38100">
                          <a:solidFill>
                            <a:schemeClr val="accent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36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8010001">
                          <a:off x="803839" y="3593902"/>
                          <a:ext cx="869770" cy="879306"/>
                        </a:xfrm>
                        <a:prstGeom prst="rect">
                          <a:avLst/>
                        </a:prstGeom>
                        <a:ln w="38100">
                          <a:solidFill>
                            <a:schemeClr val="accent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37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 cstate="print"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17">
                                  <a14:imgEffect>
                                    <a14:sharpenSoften amount="50000"/>
                                  </a14:imgEffect>
                                  <a14:imgEffect>
                                    <a14:brightnessContrast contrast="-20000"/>
                                  </a14:imgEffect>
                                </a14:imgLayer>
                              </a14:imgProps>
                            </a:ex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20585148">
                          <a:off x="314428" y="4360480"/>
                          <a:ext cx="825968" cy="880805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accent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grp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231210" y="9909140"/>
                      <a:ext cx="1471515" cy="5454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Artist 3</a:t>
                      </a:r>
                      <a:endParaRPr 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18699002" y="7891435"/>
                  <a:ext cx="3643735" cy="2756303"/>
                  <a:chOff x="12334113" y="12979210"/>
                  <a:chExt cx="5952058" cy="3556121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2334113" y="12979210"/>
                    <a:ext cx="5952058" cy="3556121"/>
                    <a:chOff x="12334113" y="12979210"/>
                    <a:chExt cx="5952058" cy="3556121"/>
                  </a:xfrm>
                </p:grpSpPr>
                <p:pic>
                  <p:nvPicPr>
                    <p:cNvPr id="21" name="Picture 20" descr="C:\Users\LIUH0A\Desktop\Curvature\write\JPG-PNGtoEPS\Figure1.pn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8236" t="74145" r="53743"/>
                    <a:stretch/>
                  </p:blipFill>
                  <p:spPr bwMode="auto">
                    <a:xfrm>
                      <a:off x="12334113" y="12979210"/>
                      <a:ext cx="5636342" cy="35561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2336092" y="15713242"/>
                      <a:ext cx="5950079" cy="64970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600"/>
                    </a:p>
                  </p:txBody>
                </p:sp>
              </p:grpSp>
              <p:pic>
                <p:nvPicPr>
                  <p:cNvPr id="15" name="Picture 14"/>
                  <p:cNvPicPr>
                    <a:picLocks noChangeAspect="1" noChangeArrowheads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220624" y="15713242"/>
                    <a:ext cx="1047750" cy="4381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6" name="Picture 15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524" t="25337"/>
                  <a:stretch/>
                </p:blipFill>
                <p:spPr bwMode="auto">
                  <a:xfrm>
                    <a:off x="12390491" y="15813554"/>
                    <a:ext cx="792332" cy="4124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7" name="Picture 16"/>
                  <p:cNvPicPr>
                    <a:picLocks noChangeAspect="1" noChangeArrowheads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300277" y="15815985"/>
                    <a:ext cx="714670" cy="3126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8" name="Picture 17"/>
                  <p:cNvPicPr>
                    <a:picLocks noChangeAspect="1" noChangeArrowheads="1"/>
                  </p:cNvPicPr>
                  <p:nvPr/>
                </p:nvPicPr>
                <p:blipFill>
                  <a:blip r:embed="rId22" cstate="print"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291718" y="15813554"/>
                    <a:ext cx="885826" cy="395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9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23">
                    <a:extLst>
                      <a:ext uri="{BEBA8EAE-BF5A-486C-A8C5-ECC9F3942E4B}">
                        <a14:imgProps xmlns:a14="http://schemas.microsoft.com/office/drawing/2010/main">
                          <a14:imgLayer r:embed="rId24">
                            <a14:imgEffect>
                              <a14:saturation sat="66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878545" y="15713243"/>
                    <a:ext cx="771632" cy="5127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0" name="Picture 19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6243"/>
                  <a:stretch/>
                </p:blipFill>
                <p:spPr bwMode="auto">
                  <a:xfrm>
                    <a:off x="16616699" y="15789490"/>
                    <a:ext cx="1060390" cy="54939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10" name="Picture 9"/>
                <p:cNvPicPr>
                  <a:picLocks noChangeAspect="1" noChangeArrowheads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547058" y="6187468"/>
                  <a:ext cx="3142159" cy="18062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1" name="Left Brace 10"/>
                <p:cNvSpPr/>
                <p:nvPr/>
              </p:nvSpPr>
              <p:spPr>
                <a:xfrm>
                  <a:off x="18773034" y="7476038"/>
                  <a:ext cx="252663" cy="1088120"/>
                </a:xfrm>
                <a:prstGeom prst="leftBrace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8929446" y="7305459"/>
                  <a:ext cx="553446" cy="2445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b="1" dirty="0" smtClean="0"/>
                    <a:t>…</a:t>
                  </a:r>
                </a:p>
                <a:p>
                  <a:pPr algn="ctr"/>
                  <a:r>
                    <a:rPr lang="en-US" sz="1600" b="1" dirty="0" smtClean="0"/>
                    <a:t>…</a:t>
                  </a:r>
                </a:p>
                <a:p>
                  <a:pPr algn="ctr"/>
                  <a:r>
                    <a:rPr lang="en-US" sz="1600" b="1" dirty="0" smtClean="0"/>
                    <a:t>…</a:t>
                  </a:r>
                </a:p>
                <a:p>
                  <a:endParaRPr lang="en-US" sz="1600" dirty="0"/>
                </a:p>
              </p:txBody>
            </p:sp>
            <p:sp>
              <p:nvSpPr>
                <p:cNvPr id="13" name="Left Brace 12"/>
                <p:cNvSpPr/>
                <p:nvPr/>
              </p:nvSpPr>
              <p:spPr>
                <a:xfrm flipH="1">
                  <a:off x="19346537" y="7484058"/>
                  <a:ext cx="272711" cy="1071578"/>
                </a:xfrm>
                <a:prstGeom prst="leftBrace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/>
                </a:p>
              </p:txBody>
            </p:sp>
          </p:grpSp>
          <p:pic>
            <p:nvPicPr>
              <p:cNvPr id="6" name="Picture 5" descr="C:\Users\shaheesm\Desktop\temp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754773">
                <a:off x="10198439" y="1771950"/>
                <a:ext cx="1612868" cy="1369753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isometricTopUp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/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BEBA8EAE-BF5A-486C-A8C5-ECC9F3942E4B}">
                    <a14:imgProps xmlns:a14="http://schemas.microsoft.com/office/drawing/2010/main">
                      <a14:imgLayer r:embed="rId29">
                        <a14:imgEffect>
                          <a14:backgroundRemoval t="9607" b="89520" l="1956" r="93643">
                            <a14:foregroundMark x1="2200" y1="38428" x2="2200" y2="38428"/>
                            <a14:foregroundMark x1="93643" y1="54585" x2="93643" y2="5458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55512" y="1820183"/>
                <a:ext cx="2362758" cy="12817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5164" y="1887586"/>
              <a:ext cx="1290636" cy="1465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Picture 6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129" y="2107889"/>
              <a:ext cx="1113130" cy="125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4" name="Picture 8"/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3418244"/>
              <a:ext cx="2133600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8" name="Picture 12"/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3565" y="1896752"/>
              <a:ext cx="1200150" cy="136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94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09600" y="534389"/>
            <a:ext cx="10134600" cy="4799611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18432048">
            <a:off x="-120343" y="776421"/>
            <a:ext cx="702354" cy="766912"/>
            <a:chOff x="212046" y="299888"/>
            <a:chExt cx="702354" cy="766912"/>
          </a:xfrm>
        </p:grpSpPr>
        <p:pic>
          <p:nvPicPr>
            <p:cNvPr id="73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75" b="99216" l="32597" r="80387">
                          <a14:foregroundMark x1="40055" y1="72549" x2="40055" y2="72549"/>
                          <a14:foregroundMark x1="40055" y1="70588" x2="40055" y2="70588"/>
                          <a14:foregroundMark x1="32597" y1="62353" x2="32597" y2="62353"/>
                          <a14:foregroundMark x1="51105" y1="86667" x2="51105" y2="86667"/>
                          <a14:foregroundMark x1="57459" y1="91373" x2="57459" y2="91373"/>
                          <a14:foregroundMark x1="59392" y1="95686" x2="59392" y2="95686"/>
                          <a14:foregroundMark x1="42265" y1="90588" x2="42265" y2="90588"/>
                          <a14:foregroundMark x1="42265" y1="87451" x2="42265" y2="87451"/>
                          <a14:foregroundMark x1="43094" y1="83137" x2="43094" y2="83137"/>
                          <a14:foregroundMark x1="43923" y1="90980" x2="43923" y2="90980"/>
                          <a14:foregroundMark x1="45856" y1="93333" x2="46409" y2="93333"/>
                          <a14:foregroundMark x1="49724" y1="85490" x2="49724" y2="85490"/>
                          <a14:foregroundMark x1="37569" y1="89020" x2="37569" y2="89020"/>
                          <a14:foregroundMark x1="36464" y1="92941" x2="36464" y2="92941"/>
                          <a14:foregroundMark x1="34807" y1="94118" x2="34807" y2="94118"/>
                          <a14:foregroundMark x1="33425" y1="92549" x2="33425" y2="92549"/>
                          <a14:foregroundMark x1="54144" y1="99216" x2="54144" y2="99216"/>
                          <a14:foregroundMark x1="80387" y1="87451" x2="80387" y2="87451"/>
                          <a14:foregroundMark x1="46133" y1="6275" x2="46685" y2="6275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52" r="15011"/>
            <a:stretch/>
          </p:blipFill>
          <p:spPr bwMode="auto">
            <a:xfrm>
              <a:off x="283158" y="299888"/>
              <a:ext cx="619264" cy="76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2046" y="438090"/>
              <a:ext cx="702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n w="1800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  <a:miter lim="800000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?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98043" y="534389"/>
            <a:ext cx="702354" cy="766912"/>
            <a:chOff x="1033692" y="299888"/>
            <a:chExt cx="702354" cy="766912"/>
          </a:xfrm>
        </p:grpSpPr>
        <p:pic>
          <p:nvPicPr>
            <p:cNvPr id="71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75" b="99216" l="32597" r="80387">
                          <a14:foregroundMark x1="40055" y1="72549" x2="40055" y2="72549"/>
                          <a14:foregroundMark x1="40055" y1="70588" x2="40055" y2="70588"/>
                          <a14:foregroundMark x1="32597" y1="62353" x2="32597" y2="62353"/>
                          <a14:foregroundMark x1="51105" y1="86667" x2="51105" y2="86667"/>
                          <a14:foregroundMark x1="57459" y1="91373" x2="57459" y2="91373"/>
                          <a14:foregroundMark x1="59392" y1="95686" x2="59392" y2="95686"/>
                          <a14:foregroundMark x1="42265" y1="90588" x2="42265" y2="90588"/>
                          <a14:foregroundMark x1="42265" y1="87451" x2="42265" y2="87451"/>
                          <a14:foregroundMark x1="43094" y1="83137" x2="43094" y2="83137"/>
                          <a14:foregroundMark x1="43923" y1="90980" x2="43923" y2="90980"/>
                          <a14:foregroundMark x1="45856" y1="93333" x2="46409" y2="93333"/>
                          <a14:foregroundMark x1="49724" y1="85490" x2="49724" y2="85490"/>
                          <a14:foregroundMark x1="37569" y1="89020" x2="37569" y2="89020"/>
                          <a14:foregroundMark x1="36464" y1="92941" x2="36464" y2="92941"/>
                          <a14:foregroundMark x1="34807" y1="94118" x2="34807" y2="94118"/>
                          <a14:foregroundMark x1="33425" y1="92549" x2="33425" y2="92549"/>
                          <a14:foregroundMark x1="54144" y1="99216" x2="54144" y2="99216"/>
                          <a14:foregroundMark x1="80387" y1="87451" x2="80387" y2="87451"/>
                          <a14:foregroundMark x1="46133" y1="6275" x2="46685" y2="6275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52" r="15011"/>
            <a:stretch/>
          </p:blipFill>
          <p:spPr bwMode="auto">
            <a:xfrm>
              <a:off x="1116782" y="299888"/>
              <a:ext cx="619264" cy="76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1033692" y="438090"/>
              <a:ext cx="702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n w="1800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  <a:miter lim="800000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?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 rot="848580">
            <a:off x="2588785" y="997451"/>
            <a:ext cx="766912" cy="702354"/>
            <a:chOff x="2578297" y="943782"/>
            <a:chExt cx="766912" cy="702354"/>
          </a:xfrm>
        </p:grpSpPr>
        <p:pic>
          <p:nvPicPr>
            <p:cNvPr id="69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75" b="99216" l="32597" r="80387">
                          <a14:foregroundMark x1="40055" y1="72549" x2="40055" y2="72549"/>
                          <a14:foregroundMark x1="40055" y1="70588" x2="40055" y2="70588"/>
                          <a14:foregroundMark x1="32597" y1="62353" x2="32597" y2="62353"/>
                          <a14:foregroundMark x1="51105" y1="86667" x2="51105" y2="86667"/>
                          <a14:foregroundMark x1="57459" y1="91373" x2="57459" y2="91373"/>
                          <a14:foregroundMark x1="59392" y1="95686" x2="59392" y2="95686"/>
                          <a14:foregroundMark x1="42265" y1="90588" x2="42265" y2="90588"/>
                          <a14:foregroundMark x1="42265" y1="87451" x2="42265" y2="87451"/>
                          <a14:foregroundMark x1="43094" y1="83137" x2="43094" y2="83137"/>
                          <a14:foregroundMark x1="43923" y1="90980" x2="43923" y2="90980"/>
                          <a14:foregroundMark x1="45856" y1="93333" x2="46409" y2="93333"/>
                          <a14:foregroundMark x1="49724" y1="85490" x2="49724" y2="85490"/>
                          <a14:foregroundMark x1="37569" y1="89020" x2="37569" y2="89020"/>
                          <a14:foregroundMark x1="36464" y1="92941" x2="36464" y2="92941"/>
                          <a14:foregroundMark x1="34807" y1="94118" x2="34807" y2="94118"/>
                          <a14:foregroundMark x1="33425" y1="92549" x2="33425" y2="92549"/>
                          <a14:foregroundMark x1="54144" y1="99216" x2="54144" y2="99216"/>
                          <a14:foregroundMark x1="80387" y1="87451" x2="80387" y2="87451"/>
                          <a14:foregroundMark x1="46133" y1="6275" x2="46685" y2="6275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52" r="15011"/>
            <a:stretch/>
          </p:blipFill>
          <p:spPr bwMode="auto">
            <a:xfrm rot="2731117">
              <a:off x="2652121" y="952419"/>
              <a:ext cx="619264" cy="76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 rot="2731117">
              <a:off x="2585585" y="1094904"/>
              <a:ext cx="702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n w="1800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  <a:miter lim="800000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?</a:t>
              </a:r>
            </a:p>
          </p:txBody>
        </p:sp>
      </p:grpSp>
      <p:sp>
        <p:nvSpPr>
          <p:cNvPr id="9" name="Left Arrow 8"/>
          <p:cNvSpPr/>
          <p:nvPr/>
        </p:nvSpPr>
        <p:spPr>
          <a:xfrm flipH="1">
            <a:off x="3378422" y="2292790"/>
            <a:ext cx="1803178" cy="1808168"/>
          </a:xfrm>
          <a:prstGeom prst="leftArrow">
            <a:avLst>
              <a:gd name="adj1" fmla="val 35853"/>
              <a:gd name="adj2" fmla="val 18579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75" b="99216" l="32597" r="80387">
                        <a14:foregroundMark x1="40055" y1="72549" x2="40055" y2="72549"/>
                        <a14:foregroundMark x1="40055" y1="70588" x2="40055" y2="70588"/>
                        <a14:foregroundMark x1="32597" y1="62353" x2="32597" y2="62353"/>
                        <a14:foregroundMark x1="51105" y1="86667" x2="51105" y2="86667"/>
                        <a14:foregroundMark x1="57459" y1="91373" x2="57459" y2="91373"/>
                        <a14:foregroundMark x1="59392" y1="95686" x2="59392" y2="95686"/>
                        <a14:foregroundMark x1="42265" y1="90588" x2="42265" y2="90588"/>
                        <a14:foregroundMark x1="42265" y1="87451" x2="42265" y2="87451"/>
                        <a14:foregroundMark x1="43094" y1="83137" x2="43094" y2="83137"/>
                        <a14:foregroundMark x1="43923" y1="90980" x2="43923" y2="90980"/>
                        <a14:foregroundMark x1="45856" y1="93333" x2="46409" y2="93333"/>
                        <a14:foregroundMark x1="49724" y1="85490" x2="49724" y2="85490"/>
                        <a14:foregroundMark x1="37569" y1="89020" x2="37569" y2="89020"/>
                        <a14:foregroundMark x1="36464" y1="92941" x2="36464" y2="92941"/>
                        <a14:foregroundMark x1="34807" y1="94118" x2="34807" y2="94118"/>
                        <a14:foregroundMark x1="33425" y1="92549" x2="33425" y2="92549"/>
                        <a14:foregroundMark x1="54144" y1="99216" x2="54144" y2="99216"/>
                        <a14:foregroundMark x1="80387" y1="87451" x2="80387" y2="87451"/>
                        <a14:foregroundMark x1="46133" y1="6275" x2="46685" y2="6275"/>
                      </a14:backgroundRemoval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52" r="15011"/>
          <a:stretch/>
        </p:blipFill>
        <p:spPr bwMode="auto">
          <a:xfrm rot="20859912">
            <a:off x="8380568" y="2038494"/>
            <a:ext cx="619264" cy="7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75" b="99216" l="32597" r="80387">
                        <a14:foregroundMark x1="40055" y1="72549" x2="40055" y2="72549"/>
                        <a14:foregroundMark x1="40055" y1="70588" x2="40055" y2="70588"/>
                        <a14:foregroundMark x1="32597" y1="62353" x2="32597" y2="62353"/>
                        <a14:foregroundMark x1="51105" y1="86667" x2="51105" y2="86667"/>
                        <a14:foregroundMark x1="57459" y1="91373" x2="57459" y2="91373"/>
                        <a14:foregroundMark x1="59392" y1="95686" x2="59392" y2="95686"/>
                        <a14:foregroundMark x1="42265" y1="90588" x2="42265" y2="90588"/>
                        <a14:foregroundMark x1="42265" y1="87451" x2="42265" y2="87451"/>
                        <a14:foregroundMark x1="43094" y1="83137" x2="43094" y2="83137"/>
                        <a14:foregroundMark x1="43923" y1="90980" x2="43923" y2="90980"/>
                        <a14:foregroundMark x1="45856" y1="93333" x2="46409" y2="93333"/>
                        <a14:foregroundMark x1="49724" y1="85490" x2="49724" y2="85490"/>
                        <a14:foregroundMark x1="37569" y1="89020" x2="37569" y2="89020"/>
                        <a14:foregroundMark x1="36464" y1="92941" x2="36464" y2="92941"/>
                        <a14:foregroundMark x1="34807" y1="94118" x2="34807" y2="94118"/>
                        <a14:foregroundMark x1="33425" y1="92549" x2="33425" y2="92549"/>
                        <a14:foregroundMark x1="54144" y1="99216" x2="54144" y2="99216"/>
                        <a14:foregroundMark x1="80387" y1="87451" x2="80387" y2="87451"/>
                        <a14:foregroundMark x1="46133" y1="6275" x2="46685" y2="6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52" r="15011"/>
          <a:stretch/>
        </p:blipFill>
        <p:spPr bwMode="auto">
          <a:xfrm rot="20859912">
            <a:off x="6018368" y="514494"/>
            <a:ext cx="619264" cy="7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275" b="99216" l="32597" r="80387">
                        <a14:foregroundMark x1="40055" y1="72549" x2="40055" y2="72549"/>
                        <a14:foregroundMark x1="40055" y1="70588" x2="40055" y2="70588"/>
                        <a14:foregroundMark x1="32597" y1="62353" x2="32597" y2="62353"/>
                        <a14:foregroundMark x1="51105" y1="86667" x2="51105" y2="86667"/>
                        <a14:foregroundMark x1="57459" y1="91373" x2="57459" y2="91373"/>
                        <a14:foregroundMark x1="59392" y1="95686" x2="59392" y2="95686"/>
                        <a14:foregroundMark x1="42265" y1="90588" x2="42265" y2="90588"/>
                        <a14:foregroundMark x1="42265" y1="87451" x2="42265" y2="87451"/>
                        <a14:foregroundMark x1="43094" y1="83137" x2="43094" y2="83137"/>
                        <a14:foregroundMark x1="43923" y1="90980" x2="43923" y2="90980"/>
                        <a14:foregroundMark x1="45856" y1="93333" x2="46409" y2="93333"/>
                        <a14:foregroundMark x1="49724" y1="85490" x2="49724" y2="85490"/>
                        <a14:foregroundMark x1="37569" y1="89020" x2="37569" y2="89020"/>
                        <a14:foregroundMark x1="36464" y1="92941" x2="36464" y2="92941"/>
                        <a14:foregroundMark x1="34807" y1="94118" x2="34807" y2="94118"/>
                        <a14:foregroundMark x1="33425" y1="92549" x2="33425" y2="92549"/>
                        <a14:foregroundMark x1="54144" y1="99216" x2="54144" y2="99216"/>
                        <a14:foregroundMark x1="80387" y1="87451" x2="80387" y2="87451"/>
                        <a14:foregroundMark x1="46133" y1="6275" x2="46685" y2="6275"/>
                      </a14:backgroundRemoval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52" r="15011"/>
          <a:stretch/>
        </p:blipFill>
        <p:spPr bwMode="auto">
          <a:xfrm rot="19756659">
            <a:off x="5167198" y="2091424"/>
            <a:ext cx="642188" cy="7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5354407" y="1064762"/>
            <a:ext cx="3865793" cy="4040638"/>
            <a:chOff x="4669012" y="947132"/>
            <a:chExt cx="4225981" cy="4338328"/>
          </a:xfrm>
        </p:grpSpPr>
        <p:pic>
          <p:nvPicPr>
            <p:cNvPr id="43" name="Picture 42"/>
            <p:cNvPicPr>
              <a:picLocks noChangeAspect="1" noChangeArrowheads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23658">
              <a:off x="6571960" y="1115940"/>
              <a:ext cx="1034651" cy="111163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43"/>
            <p:cNvPicPr>
              <a:picLocks noChangeAspect="1" noChangeArrowheads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9113">
              <a:off x="5620027" y="1494887"/>
              <a:ext cx="1034651" cy="111163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44"/>
            <p:cNvPicPr>
              <a:picLocks noChangeAspect="1" noChangeArrowheads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03752">
              <a:off x="5994247" y="2201817"/>
              <a:ext cx="1034651" cy="111163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45"/>
            <p:cNvPicPr>
              <a:picLocks noChangeAspect="1" noChangeArrowheads="1"/>
            </p:cNvPicPr>
            <p:nvPr/>
          </p:nvPicPr>
          <p:blipFill>
            <a:blip r:embed="rId10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9113">
              <a:off x="6104293" y="947132"/>
              <a:ext cx="1034651" cy="111163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46"/>
            <p:cNvPicPr>
              <a:picLocks noChangeAspect="1" noChangeArrowheads="1"/>
            </p:cNvPicPr>
            <p:nvPr/>
          </p:nvPicPr>
          <p:blipFill>
            <a:blip r:embed="rId1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48745">
              <a:off x="6659163" y="1134848"/>
              <a:ext cx="1089520" cy="1252675"/>
            </a:xfrm>
            <a:prstGeom prst="rect">
              <a:avLst/>
            </a:prstGeom>
            <a:ln w="38100">
              <a:solidFill>
                <a:srgbClr val="C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8" name="Picture 78" descr="C:\Users\shaheesm\Desktop\CAR\Images\Fraud\Working\Samah_4.JP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11" t="7356" r="5680" b="9099"/>
            <a:stretch/>
          </p:blipFill>
          <p:spPr bwMode="auto">
            <a:xfrm rot="20764651">
              <a:off x="5529259" y="1178288"/>
              <a:ext cx="883564" cy="1274723"/>
            </a:xfrm>
            <a:prstGeom prst="rect">
              <a:avLst/>
            </a:prstGeom>
            <a:ln w="38100" cap="sq">
              <a:solidFill>
                <a:srgbClr val="C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81" descr="C:\Users\shaheesm\Desktop\CAR\Images\Fraud\Working\Samah_7.JP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3" t="5203" r="2028" b="6773"/>
            <a:stretch/>
          </p:blipFill>
          <p:spPr bwMode="auto">
            <a:xfrm rot="1045097">
              <a:off x="5894466" y="1168938"/>
              <a:ext cx="1077369" cy="1240845"/>
            </a:xfrm>
            <a:prstGeom prst="rect">
              <a:avLst/>
            </a:prstGeom>
            <a:ln w="38100" cap="sq">
              <a:solidFill>
                <a:srgbClr val="C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/>
            <p:cNvPicPr>
              <a:picLocks noChangeAspect="1" noChangeArrowheads="1"/>
            </p:cNvPicPr>
            <p:nvPr/>
          </p:nvPicPr>
          <p:blipFill rotWithShape="1">
            <a:blip r:embed="rId18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5" b="16227"/>
            <a:stretch/>
          </p:blipFill>
          <p:spPr bwMode="auto">
            <a:xfrm rot="21054552">
              <a:off x="6237768" y="1579918"/>
              <a:ext cx="1237857" cy="1473261"/>
            </a:xfrm>
            <a:prstGeom prst="rect">
              <a:avLst/>
            </a:prstGeom>
            <a:ln w="38100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51" name="Picture 50"/>
            <p:cNvPicPr>
              <a:picLocks noChangeAspect="1" noChangeArrowheads="1"/>
            </p:cNvPicPr>
            <p:nvPr/>
          </p:nvPicPr>
          <p:blipFill>
            <a:blip r:embed="rId20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69770">
              <a:off x="6557996" y="1901545"/>
              <a:ext cx="983314" cy="1398982"/>
            </a:xfrm>
            <a:prstGeom prst="rect">
              <a:avLst/>
            </a:prstGeom>
            <a:ln w="38100">
              <a:solidFill>
                <a:srgbClr val="C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52" name="Group 51"/>
            <p:cNvGrpSpPr/>
            <p:nvPr/>
          </p:nvGrpSpPr>
          <p:grpSpPr>
            <a:xfrm rot="544320">
              <a:off x="6880666" y="2733505"/>
              <a:ext cx="2014327" cy="2380378"/>
              <a:chOff x="296442" y="1416541"/>
              <a:chExt cx="1608051" cy="1670888"/>
            </a:xfrm>
          </p:grpSpPr>
          <p:pic>
            <p:nvPicPr>
              <p:cNvPr id="62" name="Picture 61"/>
              <p:cNvPicPr>
                <a:picLocks noChangeAspect="1" noChangeArrowheads="1"/>
              </p:cNvPicPr>
              <p:nvPr/>
            </p:nvPicPr>
            <p:blipFill>
              <a:blip r:embed="rId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279338">
                <a:off x="686043" y="1529873"/>
                <a:ext cx="825968" cy="780303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62"/>
              <p:cNvPicPr>
                <a:picLocks noChangeAspect="1" noChangeArrowheads="1"/>
              </p:cNvPicPr>
              <p:nvPr/>
            </p:nvPicPr>
            <p:blipFill>
              <a:blip r:embed="rId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274793">
                <a:off x="296442" y="1787208"/>
                <a:ext cx="825968" cy="780303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63"/>
              <p:cNvPicPr>
                <a:picLocks noChangeAspect="1" noChangeArrowheads="1"/>
              </p:cNvPicPr>
              <p:nvPr/>
            </p:nvPicPr>
            <p:blipFill>
              <a:blip r:embed="rId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759432">
                <a:off x="467286" y="2265732"/>
                <a:ext cx="825968" cy="780303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64"/>
              <p:cNvPicPr>
                <a:picLocks noChangeAspect="1" noChangeArrowheads="1"/>
              </p:cNvPicPr>
              <p:nvPr/>
            </p:nvPicPr>
            <p:blipFill>
              <a:blip r:embed="rId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274793">
                <a:off x="435365" y="1600041"/>
                <a:ext cx="825968" cy="780303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65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904425">
                <a:off x="1034723" y="1416541"/>
                <a:ext cx="869770" cy="879306"/>
              </a:xfrm>
              <a:prstGeom prst="rect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67" name="Picture 66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15" b="16227"/>
              <a:stretch/>
            </p:blipFill>
            <p:spPr bwMode="auto">
              <a:xfrm>
                <a:off x="510348" y="1713424"/>
                <a:ext cx="988188" cy="1034144"/>
              </a:xfrm>
              <a:prstGeom prst="rect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68" name="Picture 67"/>
              <p:cNvPicPr>
                <a:picLocks noChangeAspect="1" noChangeArrowheads="1"/>
              </p:cNvPicPr>
              <p:nvPr/>
            </p:nvPicPr>
            <p:blipFill>
              <a:blip r:embed="rId20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sharpenSoften amount="50000"/>
                        </a14:imgEffect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11774">
                <a:off x="947406" y="2105425"/>
                <a:ext cx="784984" cy="982004"/>
              </a:xfrm>
              <a:prstGeom prst="rect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grpSp>
          <p:nvGrpSpPr>
            <p:cNvPr id="53" name="Group 52"/>
            <p:cNvGrpSpPr/>
            <p:nvPr/>
          </p:nvGrpSpPr>
          <p:grpSpPr>
            <a:xfrm rot="20640116">
              <a:off x="4669012" y="2665937"/>
              <a:ext cx="1826274" cy="2619523"/>
              <a:chOff x="314428" y="3598670"/>
              <a:chExt cx="1685772" cy="1719285"/>
            </a:xfrm>
          </p:grpSpPr>
          <p:pic>
            <p:nvPicPr>
              <p:cNvPr id="54" name="Picture 53"/>
              <p:cNvPicPr>
                <a:picLocks noChangeAspect="1" noChangeArrowheads="1"/>
              </p:cNvPicPr>
              <p:nvPr/>
            </p:nvPicPr>
            <p:blipFill>
              <a:blip r:embed="rId2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84914">
                <a:off x="624129" y="3674873"/>
                <a:ext cx="825968" cy="780303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" name="Picture 54"/>
              <p:cNvPicPr>
                <a:picLocks noChangeAspect="1" noChangeArrowheads="1"/>
              </p:cNvPicPr>
              <p:nvPr/>
            </p:nvPicPr>
            <p:blipFill>
              <a:blip r:embed="rId2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80369">
                <a:off x="483713" y="4001808"/>
                <a:ext cx="825968" cy="780304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55"/>
              <p:cNvPicPr>
                <a:picLocks noChangeAspect="1" noChangeArrowheads="1"/>
              </p:cNvPicPr>
              <p:nvPr/>
            </p:nvPicPr>
            <p:blipFill>
              <a:blip r:embed="rId23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80369">
                <a:off x="437894" y="3762962"/>
                <a:ext cx="825969" cy="780304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56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26"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15" b="16227"/>
              <a:stretch/>
            </p:blipFill>
            <p:spPr bwMode="auto">
              <a:xfrm rot="19705576">
                <a:off x="845107" y="4283811"/>
                <a:ext cx="988188" cy="1034144"/>
              </a:xfrm>
              <a:prstGeom prst="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58" name="Picture 57"/>
              <p:cNvPicPr>
                <a:picLocks noChangeAspect="1" noChangeArrowheads="1"/>
              </p:cNvPicPr>
              <p:nvPr/>
            </p:nvPicPr>
            <p:blipFill>
              <a:blip r:embed="rId27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28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517350">
                <a:off x="319441" y="4212346"/>
                <a:ext cx="784984" cy="982005"/>
              </a:xfrm>
              <a:prstGeom prst="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59" name="Picture 58"/>
              <p:cNvPicPr>
                <a:picLocks noChangeAspect="1" noChangeArrowheads="1"/>
              </p:cNvPicPr>
              <p:nvPr/>
            </p:nvPicPr>
            <p:blipFill>
              <a:blip r:embed="rId29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30"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010001">
                <a:off x="803839" y="3593902"/>
                <a:ext cx="869770" cy="879306"/>
              </a:xfrm>
              <a:prstGeom prst="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60" name="Picture 59"/>
              <p:cNvPicPr>
                <a:picLocks noChangeAspect="1" noChangeArrowheads="1"/>
              </p:cNvPicPr>
              <p:nvPr/>
            </p:nvPicPr>
            <p:blipFill>
              <a:blip r:embed="rId31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32">
                        <a14:imgEffect>
                          <a14:sharpenSoften amount="50000"/>
                        </a14:imgEffect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85148">
                <a:off x="314428" y="4360480"/>
                <a:ext cx="825968" cy="880805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60"/>
              <p:cNvPicPr>
                <a:picLocks noChangeAspect="1" noChangeArrowheads="1"/>
              </p:cNvPicPr>
              <p:nvPr/>
            </p:nvPicPr>
            <p:blipFill>
              <a:blip r:embed="rId33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34">
                        <a14:imgEffect>
                          <a14:sharpenSoften amount="50000"/>
                        </a14:imgEffect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69394">
                <a:off x="1064975" y="3996888"/>
                <a:ext cx="935225" cy="964409"/>
              </a:xfrm>
              <a:prstGeom prst="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3623645" y="2590800"/>
            <a:ext cx="1312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SAR</a:t>
            </a:r>
            <a:endParaRPr lang="en-US" sz="5400" b="1" dirty="0"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304800" y="1238328"/>
            <a:ext cx="3505200" cy="3867497"/>
            <a:chOff x="947694" y="1626020"/>
            <a:chExt cx="3701630" cy="3886625"/>
          </a:xfrm>
        </p:grpSpPr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31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25264">
              <a:off x="3382116" y="1868930"/>
              <a:ext cx="913847" cy="125634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10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23658">
              <a:off x="2256448" y="1634013"/>
              <a:ext cx="1056665" cy="104067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9113">
              <a:off x="1710149" y="1719541"/>
              <a:ext cx="1056665" cy="104067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03752">
              <a:off x="1825348" y="2787226"/>
              <a:ext cx="1056665" cy="104067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2" name="Picture 21"/>
            <p:cNvPicPr>
              <a:picLocks noChangeAspect="1" noChangeArrowheads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9113">
              <a:off x="1562013" y="1871941"/>
              <a:ext cx="1056665" cy="104067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1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48745">
              <a:off x="2452719" y="1795426"/>
              <a:ext cx="1112701" cy="117271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35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356094">
              <a:off x="2400081" y="2668864"/>
              <a:ext cx="1004235" cy="130968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5" name="Picture 24"/>
            <p:cNvPicPr>
              <a:picLocks noChangeAspect="1" noChangeArrowheads="1"/>
            </p:cNvPicPr>
            <p:nvPr/>
          </p:nvPicPr>
          <p:blipFill rotWithShape="1">
            <a:blip r:embed="rId18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5" b="16227"/>
            <a:stretch/>
          </p:blipFill>
          <p:spPr bwMode="auto">
            <a:xfrm rot="544320">
              <a:off x="1835425" y="1996086"/>
              <a:ext cx="1264194" cy="137922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9113">
              <a:off x="2536766" y="3297832"/>
              <a:ext cx="1056664" cy="104067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7" name="Picture 26"/>
            <p:cNvPicPr>
              <a:picLocks noChangeAspect="1" noChangeArrowheads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9113">
              <a:off x="2751627" y="3079356"/>
              <a:ext cx="1056664" cy="104067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8" name="Picture 27"/>
            <p:cNvPicPr>
              <a:picLocks noChangeAspect="1" noChangeArrowheads="1"/>
            </p:cNvPicPr>
            <p:nvPr/>
          </p:nvPicPr>
          <p:blipFill>
            <a:blip r:embed="rId1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48745">
              <a:off x="3536624" y="2962177"/>
              <a:ext cx="1112700" cy="117271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9" name="Picture 28"/>
            <p:cNvPicPr>
              <a:picLocks noChangeAspect="1" noChangeArrowheads="1"/>
            </p:cNvPicPr>
            <p:nvPr/>
          </p:nvPicPr>
          <p:blipFill rotWithShape="1">
            <a:blip r:embed="rId3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5" b="16227"/>
            <a:stretch/>
          </p:blipFill>
          <p:spPr bwMode="auto">
            <a:xfrm rot="544320">
              <a:off x="2794521" y="3258050"/>
              <a:ext cx="1264193" cy="137922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 noChangeArrowheads="1"/>
            </p:cNvPicPr>
            <p:nvPr/>
          </p:nvPicPr>
          <p:blipFill>
            <a:blip r:embed="rId35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356094">
              <a:off x="3271332" y="3842418"/>
              <a:ext cx="1004233" cy="130968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1" name="Picture 30"/>
            <p:cNvPicPr>
              <a:picLocks noChangeAspect="1" noChangeArrowheads="1"/>
            </p:cNvPicPr>
            <p:nvPr/>
          </p:nvPicPr>
          <p:blipFill>
            <a:blip r:embed="rId10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03752">
              <a:off x="2651965" y="3962512"/>
              <a:ext cx="1056664" cy="104067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2" name="Picture 31"/>
            <p:cNvPicPr>
              <a:picLocks noChangeAspect="1" noChangeArrowheads="1"/>
            </p:cNvPicPr>
            <p:nvPr/>
          </p:nvPicPr>
          <p:blipFill>
            <a:blip r:embed="rId2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5030">
              <a:off x="1111134" y="2506701"/>
              <a:ext cx="913847" cy="111299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3" name="Picture 32"/>
            <p:cNvPicPr>
              <a:picLocks noChangeAspect="1" noChangeArrowheads="1"/>
            </p:cNvPicPr>
            <p:nvPr/>
          </p:nvPicPr>
          <p:blipFill>
            <a:blip r:embed="rId2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20485">
              <a:off x="1090318" y="3234261"/>
              <a:ext cx="913847" cy="111299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2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20485">
              <a:off x="947694" y="2920746"/>
              <a:ext cx="913849" cy="111299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5" name="Picture 34"/>
            <p:cNvPicPr>
              <a:picLocks noChangeAspect="1" noChangeArrowheads="1"/>
            </p:cNvPicPr>
            <p:nvPr/>
          </p:nvPicPr>
          <p:blipFill rotWithShape="1">
            <a:blip r:embed="rId25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5" b="16227"/>
            <a:stretch/>
          </p:blipFill>
          <p:spPr bwMode="auto">
            <a:xfrm rot="18745692">
              <a:off x="1512015" y="3748240"/>
              <a:ext cx="1093327" cy="115007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6" name="Picture 35"/>
            <p:cNvPicPr>
              <a:picLocks noChangeAspect="1" noChangeArrowheads="1"/>
            </p:cNvPicPr>
            <p:nvPr/>
          </p:nvPicPr>
          <p:blipFill>
            <a:blip r:embed="rId37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7466">
              <a:off x="1038895" y="3573702"/>
              <a:ext cx="868503" cy="140069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7" name="Picture 36"/>
            <p:cNvPicPr>
              <a:picLocks noChangeAspect="1" noChangeArrowheads="1"/>
            </p:cNvPicPr>
            <p:nvPr/>
          </p:nvPicPr>
          <p:blipFill>
            <a:blip r:embed="rId3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09510">
              <a:off x="2334579" y="2990068"/>
              <a:ext cx="1034729" cy="137559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8" name="Picture 37"/>
            <p:cNvPicPr>
              <a:picLocks noChangeAspect="1" noChangeArrowheads="1"/>
            </p:cNvPicPr>
            <p:nvPr/>
          </p:nvPicPr>
          <p:blipFill>
            <a:blip r:embed="rId29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050117">
              <a:off x="1149807" y="2708619"/>
              <a:ext cx="1240606" cy="97286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10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23658">
              <a:off x="3083064" y="3037510"/>
              <a:ext cx="1056664" cy="104067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0" name="Picture 81" descr="C:\Users\shaheesm\Desktop\CAR\Images\Fraud\Working\Samah_7.JP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3" t="5203" r="2028" b="6773"/>
            <a:stretch/>
          </p:blipFill>
          <p:spPr bwMode="auto">
            <a:xfrm rot="696005">
              <a:off x="2493588" y="4271800"/>
              <a:ext cx="1077369" cy="12408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78" descr="C:\Users\shaheesm\Desktop\CAR\Images\Fraud\Working\Samah_4.JP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11" t="7356" r="5680" b="9099"/>
            <a:stretch/>
          </p:blipFill>
          <p:spPr bwMode="auto">
            <a:xfrm rot="20764651">
              <a:off x="1819830" y="3971704"/>
              <a:ext cx="883564" cy="127472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79" descr="C:\Users\shaheesm\Desktop\CAR\Images\Fraud\Working\Samah_5.JPG"/>
            <p:cNvPicPr>
              <a:picLocks noChangeAspect="1" noChangeArrowheads="1"/>
            </p:cNvPicPr>
            <p:nvPr/>
          </p:nvPicPr>
          <p:blipFill rotWithShape="1">
            <a:blip r:embed="rId38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27" t="9215" r="9609" b="7419"/>
            <a:stretch/>
          </p:blipFill>
          <p:spPr bwMode="auto">
            <a:xfrm rot="1030724">
              <a:off x="3211777" y="3011767"/>
              <a:ext cx="958529" cy="113802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451829" y="2252752"/>
            <a:ext cx="17095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ln w="18000">
                  <a:solidFill>
                    <a:schemeClr val="accent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5345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457200" y="514494"/>
            <a:ext cx="9766437" cy="4667106"/>
            <a:chOff x="-457200" y="514494"/>
            <a:chExt cx="9766437" cy="4667106"/>
          </a:xfrm>
        </p:grpSpPr>
        <p:sp>
          <p:nvSpPr>
            <p:cNvPr id="9" name="Left Arrow 8"/>
            <p:cNvSpPr/>
            <p:nvPr/>
          </p:nvSpPr>
          <p:spPr>
            <a:xfrm flipH="1">
              <a:off x="2784005" y="4438380"/>
              <a:ext cx="2587005" cy="743220"/>
            </a:xfrm>
            <a:prstGeom prst="leftArrow">
              <a:avLst>
                <a:gd name="adj1" fmla="val 35853"/>
                <a:gd name="adj2" fmla="val 65885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75" b="99216" l="32597" r="80387">
                          <a14:foregroundMark x1="40055" y1="72549" x2="40055" y2="72549"/>
                          <a14:foregroundMark x1="40055" y1="70588" x2="40055" y2="70588"/>
                          <a14:foregroundMark x1="32597" y1="62353" x2="32597" y2="62353"/>
                          <a14:foregroundMark x1="51105" y1="86667" x2="51105" y2="86667"/>
                          <a14:foregroundMark x1="57459" y1="91373" x2="57459" y2="91373"/>
                          <a14:foregroundMark x1="59392" y1="95686" x2="59392" y2="95686"/>
                          <a14:foregroundMark x1="42265" y1="90588" x2="42265" y2="90588"/>
                          <a14:foregroundMark x1="42265" y1="87451" x2="42265" y2="87451"/>
                          <a14:foregroundMark x1="43094" y1="83137" x2="43094" y2="83137"/>
                          <a14:foregroundMark x1="43923" y1="90980" x2="43923" y2="90980"/>
                          <a14:foregroundMark x1="45856" y1="93333" x2="46409" y2="93333"/>
                          <a14:foregroundMark x1="49724" y1="85490" x2="49724" y2="85490"/>
                          <a14:foregroundMark x1="37569" y1="89020" x2="37569" y2="89020"/>
                          <a14:foregroundMark x1="36464" y1="92941" x2="36464" y2="92941"/>
                          <a14:foregroundMark x1="34807" y1="94118" x2="34807" y2="94118"/>
                          <a14:foregroundMark x1="33425" y1="92549" x2="33425" y2="92549"/>
                          <a14:foregroundMark x1="54144" y1="99216" x2="54144" y2="99216"/>
                          <a14:foregroundMark x1="80387" y1="87451" x2="80387" y2="87451"/>
                          <a14:foregroundMark x1="46133" y1="6275" x2="46685" y2="6275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52" r="15011"/>
            <a:stretch/>
          </p:blipFill>
          <p:spPr bwMode="auto">
            <a:xfrm rot="20859912">
              <a:off x="8469605" y="2038494"/>
              <a:ext cx="619264" cy="76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75" b="99216" l="32597" r="80387">
                          <a14:foregroundMark x1="40055" y1="72549" x2="40055" y2="72549"/>
                          <a14:foregroundMark x1="40055" y1="70588" x2="40055" y2="70588"/>
                          <a14:foregroundMark x1="32597" y1="62353" x2="32597" y2="62353"/>
                          <a14:foregroundMark x1="51105" y1="86667" x2="51105" y2="86667"/>
                          <a14:foregroundMark x1="57459" y1="91373" x2="57459" y2="91373"/>
                          <a14:foregroundMark x1="59392" y1="95686" x2="59392" y2="95686"/>
                          <a14:foregroundMark x1="42265" y1="90588" x2="42265" y2="90588"/>
                          <a14:foregroundMark x1="42265" y1="87451" x2="42265" y2="87451"/>
                          <a14:foregroundMark x1="43094" y1="83137" x2="43094" y2="83137"/>
                          <a14:foregroundMark x1="43923" y1="90980" x2="43923" y2="90980"/>
                          <a14:foregroundMark x1="45856" y1="93333" x2="46409" y2="93333"/>
                          <a14:foregroundMark x1="49724" y1="85490" x2="49724" y2="85490"/>
                          <a14:foregroundMark x1="37569" y1="89020" x2="37569" y2="89020"/>
                          <a14:foregroundMark x1="36464" y1="92941" x2="36464" y2="92941"/>
                          <a14:foregroundMark x1="34807" y1="94118" x2="34807" y2="94118"/>
                          <a14:foregroundMark x1="33425" y1="92549" x2="33425" y2="92549"/>
                          <a14:foregroundMark x1="54144" y1="99216" x2="54144" y2="99216"/>
                          <a14:foregroundMark x1="80387" y1="87451" x2="80387" y2="87451"/>
                          <a14:foregroundMark x1="46133" y1="6275" x2="46685" y2="62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52" r="15011"/>
            <a:stretch/>
          </p:blipFill>
          <p:spPr bwMode="auto">
            <a:xfrm rot="20859912">
              <a:off x="6107405" y="514494"/>
              <a:ext cx="619264" cy="76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275" b="99216" l="32597" r="80387">
                          <a14:foregroundMark x1="40055" y1="72549" x2="40055" y2="72549"/>
                          <a14:foregroundMark x1="40055" y1="70588" x2="40055" y2="70588"/>
                          <a14:foregroundMark x1="32597" y1="62353" x2="32597" y2="62353"/>
                          <a14:foregroundMark x1="51105" y1="86667" x2="51105" y2="86667"/>
                          <a14:foregroundMark x1="57459" y1="91373" x2="57459" y2="91373"/>
                          <a14:foregroundMark x1="59392" y1="95686" x2="59392" y2="95686"/>
                          <a14:foregroundMark x1="42265" y1="90588" x2="42265" y2="90588"/>
                          <a14:foregroundMark x1="42265" y1="87451" x2="42265" y2="87451"/>
                          <a14:foregroundMark x1="43094" y1="83137" x2="43094" y2="83137"/>
                          <a14:foregroundMark x1="43923" y1="90980" x2="43923" y2="90980"/>
                          <a14:foregroundMark x1="45856" y1="93333" x2="46409" y2="93333"/>
                          <a14:foregroundMark x1="49724" y1="85490" x2="49724" y2="85490"/>
                          <a14:foregroundMark x1="37569" y1="89020" x2="37569" y2="89020"/>
                          <a14:foregroundMark x1="36464" y1="92941" x2="36464" y2="92941"/>
                          <a14:foregroundMark x1="34807" y1="94118" x2="34807" y2="94118"/>
                          <a14:foregroundMark x1="33425" y1="92549" x2="33425" y2="92549"/>
                          <a14:foregroundMark x1="54144" y1="99216" x2="54144" y2="99216"/>
                          <a14:foregroundMark x1="80387" y1="87451" x2="80387" y2="87451"/>
                          <a14:foregroundMark x1="46133" y1="6275" x2="46685" y2="6275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52" r="15011"/>
            <a:stretch/>
          </p:blipFill>
          <p:spPr bwMode="auto">
            <a:xfrm rot="19756659">
              <a:off x="5256235" y="2091424"/>
              <a:ext cx="642188" cy="76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5443444" y="1064762"/>
              <a:ext cx="3865793" cy="4040638"/>
              <a:chOff x="4669012" y="947132"/>
              <a:chExt cx="4225981" cy="4338328"/>
            </a:xfrm>
          </p:grpSpPr>
          <p:pic>
            <p:nvPicPr>
              <p:cNvPr id="43" name="Picture 42"/>
              <p:cNvPicPr>
                <a:picLocks noChangeAspect="1" noChangeArrowheads="1"/>
              </p:cNvPicPr>
              <p:nvPr/>
            </p:nvPicPr>
            <p:blipFill>
              <a:blip r:embed="rId7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823658">
                <a:off x="6571960" y="1115940"/>
                <a:ext cx="1034651" cy="111163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43"/>
              <p:cNvPicPr>
                <a:picLocks noChangeAspect="1" noChangeArrowheads="1"/>
              </p:cNvPicPr>
              <p:nvPr/>
            </p:nvPicPr>
            <p:blipFill>
              <a:blip r:embed="rId7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19113">
                <a:off x="5620027" y="1494887"/>
                <a:ext cx="1034651" cy="111163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44"/>
              <p:cNvPicPr>
                <a:picLocks noChangeAspect="1" noChangeArrowheads="1"/>
              </p:cNvPicPr>
              <p:nvPr/>
            </p:nvPicPr>
            <p:blipFill>
              <a:blip r:embed="rId7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303752">
                <a:off x="5994247" y="2201817"/>
                <a:ext cx="1034651" cy="111163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" name="Picture 45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19113">
                <a:off x="6104293" y="947132"/>
                <a:ext cx="1034651" cy="111163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" name="Picture 46"/>
              <p:cNvPicPr>
                <a:picLocks noChangeAspect="1" noChangeArrowheads="1"/>
              </p:cNvPicPr>
              <p:nvPr/>
            </p:nvPicPr>
            <p:blipFill>
              <a:blip r:embed="rId10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448745">
                <a:off x="6659163" y="1134848"/>
                <a:ext cx="1089520" cy="1252675"/>
              </a:xfrm>
              <a:prstGeom prst="rect">
                <a:avLst/>
              </a:prstGeom>
              <a:ln w="38100">
                <a:solidFill>
                  <a:srgbClr val="C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48" name="Picture 78" descr="C:\Users\shaheesm\Desktop\CAR\Images\Fraud\Working\Samah_4.JP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harpenSoften amount="50000"/>
                        </a14:imgEffect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11" t="7356" r="5680" b="9099"/>
              <a:stretch/>
            </p:blipFill>
            <p:spPr bwMode="auto">
              <a:xfrm rot="20764651">
                <a:off x="5529259" y="1178288"/>
                <a:ext cx="883564" cy="1274723"/>
              </a:xfrm>
              <a:prstGeom prst="rect">
                <a:avLst/>
              </a:prstGeom>
              <a:ln w="38100" cap="sq">
                <a:solidFill>
                  <a:srgbClr val="C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81" descr="C:\Users\shaheesm\Desktop\CAR\Images\Fraud\Working\Samah_7.JP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harpenSoften amount="50000"/>
                        </a14:imgEffect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3" t="5203" r="2028" b="6773"/>
              <a:stretch/>
            </p:blipFill>
            <p:spPr bwMode="auto">
              <a:xfrm rot="1045097">
                <a:off x="5894466" y="1168938"/>
                <a:ext cx="1077369" cy="1240845"/>
              </a:xfrm>
              <a:prstGeom prst="rect">
                <a:avLst/>
              </a:prstGeom>
              <a:ln w="38100" cap="sq">
                <a:solidFill>
                  <a:srgbClr val="C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9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15" b="16227"/>
              <a:stretch/>
            </p:blipFill>
            <p:spPr bwMode="auto">
              <a:xfrm rot="21054552">
                <a:off x="6237768" y="1579918"/>
                <a:ext cx="1237857" cy="1473261"/>
              </a:xfrm>
              <a:prstGeom prst="rect">
                <a:avLst/>
              </a:prstGeom>
              <a:ln w="38100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51" name="Picture 50"/>
              <p:cNvPicPr>
                <a:picLocks noChangeAspect="1" noChangeArrowheads="1"/>
              </p:cNvPicPr>
              <p:nvPr/>
            </p:nvPicPr>
            <p:blipFill>
              <a:blip r:embed="rId18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sharpenSoften amount="50000"/>
                        </a14:imgEffect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69770">
                <a:off x="6557996" y="1901545"/>
                <a:ext cx="983314" cy="1398982"/>
              </a:xfrm>
              <a:prstGeom prst="rect">
                <a:avLst/>
              </a:prstGeom>
              <a:ln w="38100">
                <a:solidFill>
                  <a:srgbClr val="C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grpSp>
            <p:nvGrpSpPr>
              <p:cNvPr id="52" name="Group 51"/>
              <p:cNvGrpSpPr/>
              <p:nvPr/>
            </p:nvGrpSpPr>
            <p:grpSpPr>
              <a:xfrm rot="544320">
                <a:off x="6880666" y="2733505"/>
                <a:ext cx="2014327" cy="2380378"/>
                <a:chOff x="296442" y="1416541"/>
                <a:chExt cx="1608051" cy="1670888"/>
              </a:xfrm>
            </p:grpSpPr>
            <p:pic>
              <p:nvPicPr>
                <p:cNvPr id="62" name="Picture 6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279338">
                  <a:off x="686043" y="1529873"/>
                  <a:ext cx="825968" cy="780303"/>
                </a:xfrm>
                <a:prstGeom prst="rect">
                  <a:avLst/>
                </a:prstGeom>
                <a:noFill/>
                <a:ln w="38100">
                  <a:solidFill>
                    <a:schemeClr val="accent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3" name="Picture 6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274793">
                  <a:off x="296442" y="1787208"/>
                  <a:ext cx="825968" cy="780303"/>
                </a:xfrm>
                <a:prstGeom prst="rect">
                  <a:avLst/>
                </a:prstGeom>
                <a:noFill/>
                <a:ln w="38100">
                  <a:solidFill>
                    <a:schemeClr val="accent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4" name="Picture 63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0759432">
                  <a:off x="467286" y="2265732"/>
                  <a:ext cx="825968" cy="780303"/>
                </a:xfrm>
                <a:prstGeom prst="rect">
                  <a:avLst/>
                </a:prstGeom>
                <a:noFill/>
                <a:ln w="38100">
                  <a:solidFill>
                    <a:schemeClr val="accent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5" name="Picture 6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274793">
                  <a:off x="435365" y="1600041"/>
                  <a:ext cx="825968" cy="780303"/>
                </a:xfrm>
                <a:prstGeom prst="rect">
                  <a:avLst/>
                </a:prstGeom>
                <a:noFill/>
                <a:ln w="38100">
                  <a:solidFill>
                    <a:schemeClr val="accent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6" name="Picture 65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rightnessContrast bright="-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9904425">
                  <a:off x="1034723" y="1416541"/>
                  <a:ext cx="869770" cy="879306"/>
                </a:xfrm>
                <a:prstGeom prst="rect">
                  <a:avLst/>
                </a:prstGeom>
                <a:ln w="38100">
                  <a:solidFill>
                    <a:schemeClr val="accent3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pic>
              <p:nvPicPr>
                <p:cNvPr id="67" name="Picture 66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brightnessContrast bright="-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015" b="16227"/>
                <a:stretch/>
              </p:blipFill>
              <p:spPr bwMode="auto">
                <a:xfrm>
                  <a:off x="510348" y="1713424"/>
                  <a:ext cx="988188" cy="1034144"/>
                </a:xfrm>
                <a:prstGeom prst="rect">
                  <a:avLst/>
                </a:prstGeom>
                <a:ln w="38100">
                  <a:solidFill>
                    <a:schemeClr val="accent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pic>
              <p:nvPicPr>
                <p:cNvPr id="68" name="Picture 67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sharpenSoften amount="50000"/>
                          </a14:imgEffect>
                          <a14:imgEffect>
                            <a14:brightnessContrast bright="-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811774">
                  <a:off x="947406" y="2105425"/>
                  <a:ext cx="784984" cy="982004"/>
                </a:xfrm>
                <a:prstGeom prst="rect">
                  <a:avLst/>
                </a:prstGeom>
                <a:ln w="38100">
                  <a:solidFill>
                    <a:schemeClr val="accent3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</p:grpSp>
          <p:grpSp>
            <p:nvGrpSpPr>
              <p:cNvPr id="53" name="Group 52"/>
              <p:cNvGrpSpPr/>
              <p:nvPr/>
            </p:nvGrpSpPr>
            <p:grpSpPr>
              <a:xfrm rot="20640116">
                <a:off x="4669012" y="2665937"/>
                <a:ext cx="1826274" cy="2619523"/>
                <a:chOff x="314428" y="3598670"/>
                <a:chExt cx="1685772" cy="1719285"/>
              </a:xfrm>
            </p:grpSpPr>
            <p:pic>
              <p:nvPicPr>
                <p:cNvPr id="54" name="Picture 53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384914">
                  <a:off x="624129" y="3674873"/>
                  <a:ext cx="825968" cy="780303"/>
                </a:xfrm>
                <a:prstGeom prst="rect">
                  <a:avLst/>
                </a:prstGeom>
                <a:noFill/>
                <a:ln w="38100">
                  <a:solidFill>
                    <a:schemeClr val="accent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5" name="Picture 54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0980369">
                  <a:off x="483713" y="4001808"/>
                  <a:ext cx="825968" cy="780304"/>
                </a:xfrm>
                <a:prstGeom prst="rect">
                  <a:avLst/>
                </a:prstGeom>
                <a:noFill/>
                <a:ln w="38100">
                  <a:solidFill>
                    <a:schemeClr val="accent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6" name="Picture 55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22">
                          <a14:imgEffect>
                            <a14:brightnessContrast bright="-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0980369">
                  <a:off x="437894" y="3762962"/>
                  <a:ext cx="825969" cy="780304"/>
                </a:xfrm>
                <a:prstGeom prst="rect">
                  <a:avLst/>
                </a:prstGeom>
                <a:noFill/>
                <a:ln w="38100">
                  <a:solidFill>
                    <a:schemeClr val="accent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7" name="Picture 56"/>
                <p:cNvPicPr>
                  <a:picLocks noChangeAspect="1" noChangeArrowheads="1"/>
                </p:cNvPicPr>
                <p:nvPr/>
              </p:nvPicPr>
              <p:blipFill rotWithShape="1">
                <a:blip r:embed="rId23" cstate="print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24">
                          <a14:imgEffect>
                            <a14:brightnessContrast bright="-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015" b="16227"/>
                <a:stretch/>
              </p:blipFill>
              <p:spPr bwMode="auto">
                <a:xfrm rot="19705576">
                  <a:off x="845107" y="4283811"/>
                  <a:ext cx="988188" cy="1034144"/>
                </a:xfrm>
                <a:prstGeom prst="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pic>
              <p:nvPicPr>
                <p:cNvPr id="58" name="Picture 57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26">
                          <a14:imgEffect>
                            <a14:sharpenSoften amount="5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1517350">
                  <a:off x="319441" y="4212346"/>
                  <a:ext cx="784984" cy="982005"/>
                </a:xfrm>
                <a:prstGeom prst="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pic>
              <p:nvPicPr>
                <p:cNvPr id="59" name="Picture 58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28">
                          <a14:imgEffect>
                            <a14:brightnessContrast bright="-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8010001">
                  <a:off x="803839" y="3593902"/>
                  <a:ext cx="869770" cy="879306"/>
                </a:xfrm>
                <a:prstGeom prst="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pic>
              <p:nvPicPr>
                <p:cNvPr id="60" name="Picture 59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30">
                          <a14:imgEffect>
                            <a14:sharpenSoften amount="50000"/>
                          </a14:imgEffect>
                          <a14:imgEffect>
                            <a14:brightnessContrast bright="-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0585148">
                  <a:off x="314428" y="4360480"/>
                  <a:ext cx="825968" cy="880805"/>
                </a:xfrm>
                <a:prstGeom prst="rect">
                  <a:avLst/>
                </a:prstGeom>
                <a:noFill/>
                <a:ln w="38100">
                  <a:solidFill>
                    <a:schemeClr val="accent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1" name="Picture 60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32">
                          <a14:imgEffect>
                            <a14:sharpenSoften amount="50000"/>
                          </a14:imgEffect>
                          <a14:imgEffect>
                            <a14:brightnessContrast bright="-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469394">
                  <a:off x="1064975" y="3996888"/>
                  <a:ext cx="935225" cy="964409"/>
                </a:xfrm>
                <a:prstGeom prst="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6" name="Group 15"/>
            <p:cNvGrpSpPr/>
            <p:nvPr/>
          </p:nvGrpSpPr>
          <p:grpSpPr>
            <a:xfrm>
              <a:off x="-457200" y="1238328"/>
              <a:ext cx="3505200" cy="3867497"/>
              <a:chOff x="947694" y="1626020"/>
              <a:chExt cx="3701630" cy="3886625"/>
            </a:xfrm>
          </p:grpSpPr>
          <p:pic>
            <p:nvPicPr>
              <p:cNvPr id="18" name="Picture 17"/>
              <p:cNvPicPr>
                <a:picLocks noChangeAspect="1" noChangeArrowheads="1"/>
              </p:cNvPicPr>
              <p:nvPr/>
            </p:nvPicPr>
            <p:blipFill>
              <a:blip r:embed="rId29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30">
                        <a14:imgEffect>
                          <a14:sharpenSoften amount="50000"/>
                        </a14:imgEffect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625264">
                <a:off x="3382116" y="1868930"/>
                <a:ext cx="913847" cy="125634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19" name="Picture 18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823658">
                <a:off x="2256448" y="1634013"/>
                <a:ext cx="1056665" cy="104067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20" name="Picture 19"/>
              <p:cNvPicPr>
                <a:picLocks noChangeAspect="1" noChangeArrowheads="1"/>
              </p:cNvPicPr>
              <p:nvPr/>
            </p:nvPicPr>
            <p:blipFill>
              <a:blip r:embed="rId7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19113">
                <a:off x="1710149" y="1719541"/>
                <a:ext cx="1056665" cy="104067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21" name="Picture 20"/>
              <p:cNvPicPr>
                <a:picLocks noChangeAspect="1" noChangeArrowheads="1"/>
              </p:cNvPicPr>
              <p:nvPr/>
            </p:nvPicPr>
            <p:blipFill>
              <a:blip r:embed="rId7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303752">
                <a:off x="1825348" y="2787226"/>
                <a:ext cx="1056665" cy="104067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22" name="Picture 21"/>
              <p:cNvPicPr>
                <a:picLocks noChangeAspect="1" noChangeArrowheads="1"/>
              </p:cNvPicPr>
              <p:nvPr/>
            </p:nvPicPr>
            <p:blipFill>
              <a:blip r:embed="rId7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19113">
                <a:off x="1562013" y="1871941"/>
                <a:ext cx="1056665" cy="104067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23" name="Picture 22"/>
              <p:cNvPicPr>
                <a:picLocks noChangeAspect="1" noChangeArrowheads="1"/>
              </p:cNvPicPr>
              <p:nvPr/>
            </p:nvPicPr>
            <p:blipFill>
              <a:blip r:embed="rId10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448745">
                <a:off x="2452719" y="1795426"/>
                <a:ext cx="1112701" cy="1172718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24" name="Picture 23"/>
              <p:cNvPicPr>
                <a:picLocks noChangeAspect="1" noChangeArrowheads="1"/>
              </p:cNvPicPr>
              <p:nvPr/>
            </p:nvPicPr>
            <p:blipFill>
              <a:blip r:embed="rId33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356094">
                <a:off x="2400081" y="2668864"/>
                <a:ext cx="1004235" cy="130968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25" name="Picture 24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15" b="16227"/>
              <a:stretch/>
            </p:blipFill>
            <p:spPr bwMode="auto">
              <a:xfrm rot="544320">
                <a:off x="1835425" y="1996086"/>
                <a:ext cx="1264194" cy="1379223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26" name="Picture 25"/>
              <p:cNvPicPr>
                <a:picLocks noChangeAspect="1" noChangeArrowheads="1"/>
              </p:cNvPicPr>
              <p:nvPr/>
            </p:nvPicPr>
            <p:blipFill>
              <a:blip r:embed="rId7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19113">
                <a:off x="2536766" y="3297832"/>
                <a:ext cx="1056664" cy="104067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7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19113">
                <a:off x="2751627" y="3079356"/>
                <a:ext cx="1056664" cy="104067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28" name="Picture 27"/>
              <p:cNvPicPr>
                <a:picLocks noChangeAspect="1" noChangeArrowheads="1"/>
              </p:cNvPicPr>
              <p:nvPr/>
            </p:nvPicPr>
            <p:blipFill>
              <a:blip r:embed="rId10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448745">
                <a:off x="3536624" y="2962177"/>
                <a:ext cx="1112700" cy="1172718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29" name="Picture 28"/>
              <p:cNvPicPr>
                <a:picLocks noChangeAspect="1" noChangeArrowheads="1"/>
              </p:cNvPicPr>
              <p:nvPr/>
            </p:nvPicPr>
            <p:blipFill rotWithShape="1">
              <a:blip r:embed="rId3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15" b="16227"/>
              <a:stretch/>
            </p:blipFill>
            <p:spPr bwMode="auto">
              <a:xfrm rot="544320">
                <a:off x="2794521" y="3258050"/>
                <a:ext cx="1264193" cy="1379223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30" name="Picture 29"/>
              <p:cNvPicPr>
                <a:picLocks noChangeAspect="1" noChangeArrowheads="1"/>
              </p:cNvPicPr>
              <p:nvPr/>
            </p:nvPicPr>
            <p:blipFill>
              <a:blip r:embed="rId33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356094">
                <a:off x="3271332" y="3842418"/>
                <a:ext cx="1004233" cy="1309685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31" name="Picture 30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303752">
                <a:off x="2651965" y="3962512"/>
                <a:ext cx="1056664" cy="104067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32" name="Picture 31"/>
              <p:cNvPicPr>
                <a:picLocks noChangeAspect="1" noChangeArrowheads="1"/>
              </p:cNvPicPr>
              <p:nvPr/>
            </p:nvPicPr>
            <p:blipFill>
              <a:blip r:embed="rId21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25030">
                <a:off x="1111134" y="2506701"/>
                <a:ext cx="913847" cy="1112994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33" name="Picture 32"/>
              <p:cNvPicPr>
                <a:picLocks noChangeAspect="1" noChangeArrowheads="1"/>
              </p:cNvPicPr>
              <p:nvPr/>
            </p:nvPicPr>
            <p:blipFill>
              <a:blip r:embed="rId20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020485">
                <a:off x="1090318" y="3234261"/>
                <a:ext cx="913847" cy="1112995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34" name="Picture 33"/>
              <p:cNvPicPr>
                <a:picLocks noChangeAspect="1" noChangeArrowheads="1"/>
              </p:cNvPicPr>
              <p:nvPr/>
            </p:nvPicPr>
            <p:blipFill>
              <a:blip r:embed="rId21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020485">
                <a:off x="947694" y="2920746"/>
                <a:ext cx="913849" cy="1112995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35" name="Picture 34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15" b="16227"/>
              <a:stretch/>
            </p:blipFill>
            <p:spPr bwMode="auto">
              <a:xfrm rot="18745692">
                <a:off x="1512015" y="3748240"/>
                <a:ext cx="1093327" cy="1150078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36" name="Picture 35"/>
              <p:cNvPicPr>
                <a:picLocks noChangeAspect="1" noChangeArrowheads="1"/>
              </p:cNvPicPr>
              <p:nvPr/>
            </p:nvPicPr>
            <p:blipFill>
              <a:blip r:embed="rId35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26">
                        <a14:imgEffect>
                          <a14:sharpenSoften amount="50000"/>
                        </a14:imgEffect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57466">
                <a:off x="1038895" y="3573702"/>
                <a:ext cx="868503" cy="1400693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37" name="Picture 36"/>
              <p:cNvPicPr>
                <a:picLocks noChangeAspect="1" noChangeArrowheads="1"/>
              </p:cNvPicPr>
              <p:nvPr/>
            </p:nvPicPr>
            <p:blipFill>
              <a:blip r:embed="rId31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32">
                        <a14:imgEffect>
                          <a14:sharpenSoften amount="50000"/>
                        </a14:imgEffect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109510">
                <a:off x="2334579" y="2990068"/>
                <a:ext cx="1034729" cy="1375595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38" name="Picture 37"/>
              <p:cNvPicPr>
                <a:picLocks noChangeAspect="1" noChangeArrowheads="1"/>
              </p:cNvPicPr>
              <p:nvPr/>
            </p:nvPicPr>
            <p:blipFill>
              <a:blip r:embed="rId27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28"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050117">
                <a:off x="1149807" y="2708619"/>
                <a:ext cx="1240606" cy="97286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39" name="Picture 38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823658">
                <a:off x="3083064" y="3037510"/>
                <a:ext cx="1056664" cy="104067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40" name="Picture 81" descr="C:\Users\shaheesm\Desktop\CAR\Images\Fraud\Working\Samah_7.JP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harpenSoften amount="50000"/>
                        </a14:imgEffect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3" t="5203" r="2028" b="6773"/>
              <a:stretch/>
            </p:blipFill>
            <p:spPr bwMode="auto">
              <a:xfrm rot="696005">
                <a:off x="2493588" y="4271800"/>
                <a:ext cx="1077369" cy="1240845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78" descr="C:\Users\shaheesm\Desktop\CAR\Images\Fraud\Working\Samah_4.JP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harpenSoften amount="50000"/>
                        </a14:imgEffect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11" t="7356" r="5680" b="9099"/>
              <a:stretch/>
            </p:blipFill>
            <p:spPr bwMode="auto">
              <a:xfrm rot="20764651">
                <a:off x="1819830" y="3971704"/>
                <a:ext cx="883564" cy="1274723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79" descr="C:\Users\shaheesm\Desktop\CAR\Images\Fraud\Working\Samah_5.JPG"/>
              <p:cNvPicPr>
                <a:picLocks noChangeAspect="1" noChangeArrowheads="1"/>
              </p:cNvPicPr>
              <p:nvPr/>
            </p:nvPicPr>
            <p:blipFill rotWithShape="1">
              <a:blip r:embed="rId36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37">
                        <a14:imgEffect>
                          <a14:sharpenSoften amount="50000"/>
                        </a14:imgEffect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927" t="9215" r="9609" b="7419"/>
              <a:stretch/>
            </p:blipFill>
            <p:spPr bwMode="auto">
              <a:xfrm rot="1030724">
                <a:off x="3211777" y="3011767"/>
                <a:ext cx="958529" cy="113802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451829" y="2252752"/>
              <a:ext cx="170951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500" b="1" dirty="0">
                  <a:ln w="18000">
                    <a:solidFill>
                      <a:schemeClr val="accent2">
                        <a:lumMod val="75000"/>
                      </a:schemeClr>
                    </a:solidFill>
                    <a:prstDash val="solid"/>
                    <a:miter lim="800000"/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?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279760" y="2583091"/>
              <a:ext cx="1858312" cy="1754083"/>
              <a:chOff x="2738416" y="4616354"/>
              <a:chExt cx="2159934" cy="1879143"/>
            </a:xfrm>
          </p:grpSpPr>
          <p:pic>
            <p:nvPicPr>
              <p:cNvPr id="2052" name="Picture 4" descr="computer clip art 19 300x261"/>
              <p:cNvPicPr>
                <a:picLocks noChangeAspect="1" noChangeArrowheads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16" y="4616354"/>
                <a:ext cx="2159934" cy="18791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 rot="20975323">
                <a:off x="2893735" y="4810734"/>
                <a:ext cx="101995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31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miter lim="800000"/>
                    </a:ln>
                    <a:solidFill>
                      <a:srgbClr val="C00000"/>
                    </a:solidFill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</a:rPr>
                  <a:t>SAR</a:t>
                </a:r>
                <a:endParaRPr lang="en-US" sz="4400" b="1" dirty="0">
                  <a:ln w="3175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  <a:miter lim="800000"/>
                  </a:ln>
                  <a:solidFill>
                    <a:srgbClr val="C00000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73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828800" y="152400"/>
            <a:ext cx="5105400" cy="5490074"/>
            <a:chOff x="1828800" y="152400"/>
            <a:chExt cx="5105400" cy="5490074"/>
          </a:xfrm>
        </p:grpSpPr>
        <p:sp>
          <p:nvSpPr>
            <p:cNvPr id="41" name="Rectangle 40"/>
            <p:cNvSpPr/>
            <p:nvPr/>
          </p:nvSpPr>
          <p:spPr>
            <a:xfrm>
              <a:off x="1828800" y="152400"/>
              <a:ext cx="5105400" cy="5490074"/>
            </a:xfrm>
            <a:prstGeom prst="rect">
              <a:avLst/>
            </a:prstGeom>
            <a:solidFill>
              <a:srgbClr val="FFFF66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75" b="99216" l="32597" r="80387">
                          <a14:foregroundMark x1="40055" y1="72549" x2="40055" y2="72549"/>
                          <a14:foregroundMark x1="40055" y1="70588" x2="40055" y2="70588"/>
                          <a14:foregroundMark x1="32597" y1="62353" x2="32597" y2="62353"/>
                          <a14:foregroundMark x1="51105" y1="86667" x2="51105" y2="86667"/>
                          <a14:foregroundMark x1="57459" y1="91373" x2="57459" y2="91373"/>
                          <a14:foregroundMark x1="59392" y1="95686" x2="59392" y2="95686"/>
                          <a14:foregroundMark x1="42265" y1="90588" x2="42265" y2="90588"/>
                          <a14:foregroundMark x1="42265" y1="87451" x2="42265" y2="87451"/>
                          <a14:foregroundMark x1="43094" y1="83137" x2="43094" y2="83137"/>
                          <a14:foregroundMark x1="43923" y1="90980" x2="43923" y2="90980"/>
                          <a14:foregroundMark x1="45856" y1="93333" x2="46409" y2="93333"/>
                          <a14:foregroundMark x1="49724" y1="85490" x2="49724" y2="85490"/>
                          <a14:foregroundMark x1="37569" y1="89020" x2="37569" y2="89020"/>
                          <a14:foregroundMark x1="36464" y1="92941" x2="36464" y2="92941"/>
                          <a14:foregroundMark x1="34807" y1="94118" x2="34807" y2="94118"/>
                          <a14:foregroundMark x1="33425" y1="92549" x2="33425" y2="92549"/>
                          <a14:foregroundMark x1="54144" y1="99216" x2="54144" y2="99216"/>
                          <a14:foregroundMark x1="80387" y1="87451" x2="80387" y2="87451"/>
                          <a14:foregroundMark x1="46133" y1="6275" x2="46685" y2="6275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52" r="15011"/>
            <a:stretch/>
          </p:blipFill>
          <p:spPr bwMode="auto">
            <a:xfrm rot="19910658">
              <a:off x="2643866" y="574748"/>
              <a:ext cx="642188" cy="76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prstClr val="black"/>
                <a:srgbClr val="92D05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275" b="99216" l="32597" r="80387">
                          <a14:foregroundMark x1="40055" y1="72549" x2="40055" y2="72549"/>
                          <a14:foregroundMark x1="40055" y1="70588" x2="40055" y2="70588"/>
                          <a14:foregroundMark x1="32597" y1="62353" x2="32597" y2="62353"/>
                          <a14:foregroundMark x1="51105" y1="86667" x2="51105" y2="86667"/>
                          <a14:foregroundMark x1="57459" y1="91373" x2="57459" y2="91373"/>
                          <a14:foregroundMark x1="59392" y1="95686" x2="59392" y2="95686"/>
                          <a14:foregroundMark x1="42265" y1="90588" x2="42265" y2="90588"/>
                          <a14:foregroundMark x1="42265" y1="87451" x2="42265" y2="87451"/>
                          <a14:foregroundMark x1="43094" y1="83137" x2="43094" y2="83137"/>
                          <a14:foregroundMark x1="43923" y1="90980" x2="43923" y2="90980"/>
                          <a14:foregroundMark x1="45856" y1="93333" x2="46409" y2="93333"/>
                          <a14:foregroundMark x1="49724" y1="85490" x2="49724" y2="85490"/>
                          <a14:foregroundMark x1="37569" y1="89020" x2="37569" y2="89020"/>
                          <a14:foregroundMark x1="36464" y1="92941" x2="36464" y2="92941"/>
                          <a14:foregroundMark x1="34807" y1="94118" x2="34807" y2="94118"/>
                          <a14:foregroundMark x1="33425" y1="92549" x2="33425" y2="92549"/>
                          <a14:foregroundMark x1="54144" y1="99216" x2="54144" y2="99216"/>
                          <a14:foregroundMark x1="80387" y1="87451" x2="80387" y2="87451"/>
                          <a14:foregroundMark x1="46133" y1="6275" x2="46685" y2="6275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52" r="15011"/>
            <a:stretch/>
          </p:blipFill>
          <p:spPr bwMode="auto">
            <a:xfrm rot="973993">
              <a:off x="5167727" y="390989"/>
              <a:ext cx="619264" cy="76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75" b="99216" l="32597" r="80387">
                          <a14:foregroundMark x1="40055" y1="72549" x2="40055" y2="72549"/>
                          <a14:foregroundMark x1="40055" y1="70588" x2="40055" y2="70588"/>
                          <a14:foregroundMark x1="32597" y1="62353" x2="32597" y2="62353"/>
                          <a14:foregroundMark x1="51105" y1="86667" x2="51105" y2="86667"/>
                          <a14:foregroundMark x1="57459" y1="91373" x2="57459" y2="91373"/>
                          <a14:foregroundMark x1="59392" y1="95686" x2="59392" y2="95686"/>
                          <a14:foregroundMark x1="42265" y1="90588" x2="42265" y2="90588"/>
                          <a14:foregroundMark x1="42265" y1="87451" x2="42265" y2="87451"/>
                          <a14:foregroundMark x1="43094" y1="83137" x2="43094" y2="83137"/>
                          <a14:foregroundMark x1="43923" y1="90980" x2="43923" y2="90980"/>
                          <a14:foregroundMark x1="45856" y1="93333" x2="46409" y2="93333"/>
                          <a14:foregroundMark x1="49724" y1="85490" x2="49724" y2="85490"/>
                          <a14:foregroundMark x1="37569" y1="89020" x2="37569" y2="89020"/>
                          <a14:foregroundMark x1="36464" y1="92941" x2="36464" y2="92941"/>
                          <a14:foregroundMark x1="34807" y1="94118" x2="34807" y2="94118"/>
                          <a14:foregroundMark x1="33425" y1="92549" x2="33425" y2="92549"/>
                          <a14:foregroundMark x1="54144" y1="99216" x2="54144" y2="99216"/>
                          <a14:foregroundMark x1="80387" y1="87451" x2="80387" y2="87451"/>
                          <a14:foregroundMark x1="46133" y1="6275" x2="46685" y2="6275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52" r="15011"/>
            <a:stretch/>
          </p:blipFill>
          <p:spPr bwMode="auto">
            <a:xfrm>
              <a:off x="4310812" y="200876"/>
              <a:ext cx="642188" cy="76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3"/>
            <p:cNvPicPr>
              <a:picLocks noChangeAspect="1" noChangeArrowheads="1"/>
            </p:cNvPicPr>
            <p:nvPr/>
          </p:nvPicPr>
          <p:blipFill rotWithShape="1">
            <a:blip r:embed="rId6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275" b="99216" l="32597" r="80387">
                          <a14:foregroundMark x1="40055" y1="72549" x2="40055" y2="72549"/>
                          <a14:foregroundMark x1="40055" y1="70588" x2="40055" y2="70588"/>
                          <a14:foregroundMark x1="32597" y1="62353" x2="32597" y2="62353"/>
                          <a14:foregroundMark x1="51105" y1="86667" x2="51105" y2="86667"/>
                          <a14:foregroundMark x1="57459" y1="91373" x2="57459" y2="91373"/>
                          <a14:foregroundMark x1="59392" y1="95686" x2="59392" y2="95686"/>
                          <a14:foregroundMark x1="42265" y1="90588" x2="42265" y2="90588"/>
                          <a14:foregroundMark x1="42265" y1="87451" x2="42265" y2="87451"/>
                          <a14:foregroundMark x1="43094" y1="83137" x2="43094" y2="83137"/>
                          <a14:foregroundMark x1="43923" y1="90980" x2="43923" y2="90980"/>
                          <a14:foregroundMark x1="45856" y1="93333" x2="46409" y2="93333"/>
                          <a14:foregroundMark x1="49724" y1="85490" x2="49724" y2="85490"/>
                          <a14:foregroundMark x1="37569" y1="89020" x2="37569" y2="89020"/>
                          <a14:foregroundMark x1="36464" y1="92941" x2="36464" y2="92941"/>
                          <a14:foregroundMark x1="34807" y1="94118" x2="34807" y2="94118"/>
                          <a14:foregroundMark x1="33425" y1="92549" x2="33425" y2="92549"/>
                          <a14:foregroundMark x1="54144" y1="99216" x2="54144" y2="99216"/>
                          <a14:foregroundMark x1="80387" y1="87451" x2="80387" y2="87451"/>
                          <a14:foregroundMark x1="46133" y1="6275" x2="46685" y2="62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52" r="15011"/>
            <a:stretch/>
          </p:blipFill>
          <p:spPr bwMode="auto">
            <a:xfrm rot="1933864">
              <a:off x="6081938" y="955839"/>
              <a:ext cx="619264" cy="76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3"/>
            <p:cNvPicPr>
              <a:picLocks noChangeAspect="1" noChangeArrowheads="1"/>
            </p:cNvPicPr>
            <p:nvPr/>
          </p:nvPicPr>
          <p:blipFill rotWithShape="1"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275" b="99216" l="32597" r="80387">
                          <a14:foregroundMark x1="40055" y1="72549" x2="40055" y2="72549"/>
                          <a14:foregroundMark x1="40055" y1="70588" x2="40055" y2="70588"/>
                          <a14:foregroundMark x1="32597" y1="62353" x2="32597" y2="62353"/>
                          <a14:foregroundMark x1="51105" y1="86667" x2="51105" y2="86667"/>
                          <a14:foregroundMark x1="57459" y1="91373" x2="57459" y2="91373"/>
                          <a14:foregroundMark x1="59392" y1="95686" x2="59392" y2="95686"/>
                          <a14:foregroundMark x1="42265" y1="90588" x2="42265" y2="90588"/>
                          <a14:foregroundMark x1="42265" y1="87451" x2="42265" y2="87451"/>
                          <a14:foregroundMark x1="43094" y1="83137" x2="43094" y2="83137"/>
                          <a14:foregroundMark x1="43923" y1="90980" x2="43923" y2="90980"/>
                          <a14:foregroundMark x1="45856" y1="93333" x2="46409" y2="93333"/>
                          <a14:foregroundMark x1="49724" y1="85490" x2="49724" y2="85490"/>
                          <a14:foregroundMark x1="37569" y1="89020" x2="37569" y2="89020"/>
                          <a14:foregroundMark x1="36464" y1="92941" x2="36464" y2="92941"/>
                          <a14:foregroundMark x1="34807" y1="94118" x2="34807" y2="94118"/>
                          <a14:foregroundMark x1="33425" y1="92549" x2="33425" y2="92549"/>
                          <a14:foregroundMark x1="54144" y1="99216" x2="54144" y2="99216"/>
                          <a14:foregroundMark x1="80387" y1="87451" x2="80387" y2="87451"/>
                          <a14:foregroundMark x1="46133" y1="6275" x2="46685" y2="62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52" r="15011"/>
            <a:stretch/>
          </p:blipFill>
          <p:spPr bwMode="auto">
            <a:xfrm rot="21145366">
              <a:off x="3523876" y="262407"/>
              <a:ext cx="619264" cy="76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prstClr val="black"/>
                <a:schemeClr val="tx1">
                  <a:lumMod val="95000"/>
                  <a:lumOff val="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275" b="99216" l="32597" r="80387">
                          <a14:foregroundMark x1="40055" y1="72549" x2="40055" y2="72549"/>
                          <a14:foregroundMark x1="40055" y1="70588" x2="40055" y2="70588"/>
                          <a14:foregroundMark x1="32597" y1="62353" x2="32597" y2="62353"/>
                          <a14:foregroundMark x1="51105" y1="86667" x2="51105" y2="86667"/>
                          <a14:foregroundMark x1="57459" y1="91373" x2="57459" y2="91373"/>
                          <a14:foregroundMark x1="59392" y1="95686" x2="59392" y2="95686"/>
                          <a14:foregroundMark x1="42265" y1="90588" x2="42265" y2="90588"/>
                          <a14:foregroundMark x1="42265" y1="87451" x2="42265" y2="87451"/>
                          <a14:foregroundMark x1="43094" y1="83137" x2="43094" y2="83137"/>
                          <a14:foregroundMark x1="43923" y1="90980" x2="43923" y2="90980"/>
                          <a14:foregroundMark x1="45856" y1="93333" x2="46409" y2="93333"/>
                          <a14:foregroundMark x1="49724" y1="85490" x2="49724" y2="85490"/>
                          <a14:foregroundMark x1="37569" y1="89020" x2="37569" y2="89020"/>
                          <a14:foregroundMark x1="36464" y1="92941" x2="36464" y2="92941"/>
                          <a14:foregroundMark x1="34807" y1="94118" x2="34807" y2="94118"/>
                          <a14:foregroundMark x1="33425" y1="92549" x2="33425" y2="92549"/>
                          <a14:foregroundMark x1="54144" y1="99216" x2="54144" y2="99216"/>
                          <a14:foregroundMark x1="80387" y1="87451" x2="80387" y2="87451"/>
                          <a14:foregroundMark x1="46133" y1="6275" x2="46685" y2="6275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52" r="15011"/>
            <a:stretch/>
          </p:blipFill>
          <p:spPr bwMode="auto">
            <a:xfrm rot="18162086">
              <a:off x="1952705" y="1151065"/>
              <a:ext cx="619264" cy="76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Arc 30"/>
            <p:cNvSpPr/>
            <p:nvPr/>
          </p:nvSpPr>
          <p:spPr>
            <a:xfrm>
              <a:off x="1981200" y="967788"/>
              <a:ext cx="4800600" cy="4594812"/>
            </a:xfrm>
            <a:prstGeom prst="arc">
              <a:avLst>
                <a:gd name="adj1" fmla="val 11082659"/>
                <a:gd name="adj2" fmla="val 11081507"/>
              </a:avLst>
            </a:prstGeom>
            <a:solidFill>
              <a:schemeClr val="tx2">
                <a:lumMod val="40000"/>
                <a:lumOff val="60000"/>
                <a:alpha val="45882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7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25264">
              <a:off x="4876452" y="1542057"/>
              <a:ext cx="865353" cy="1250163"/>
            </a:xfrm>
            <a:prstGeom prst="rect">
              <a:avLst/>
            </a:prstGeom>
            <a:ln w="38100" cap="sq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9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23658">
              <a:off x="3937012" y="1344340"/>
              <a:ext cx="1051465" cy="985455"/>
            </a:xfrm>
            <a:prstGeom prst="rect">
              <a:avLst/>
            </a:prstGeom>
            <a:ln w="38100" cap="sq">
              <a:solidFill>
                <a:srgbClr val="7030A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1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9113">
              <a:off x="3293210" y="1416506"/>
              <a:ext cx="1000592" cy="1035557"/>
            </a:xfrm>
            <a:prstGeom prst="rect">
              <a:avLst/>
            </a:prstGeom>
            <a:ln w="38100" cap="sq">
              <a:solidFill>
                <a:srgbClr val="FFFF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1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03752">
              <a:off x="3402296" y="2455833"/>
              <a:ext cx="1000592" cy="103555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1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9113">
              <a:off x="3152935" y="1545053"/>
              <a:ext cx="1000592" cy="1035557"/>
            </a:xfrm>
            <a:prstGeom prst="rect">
              <a:avLst/>
            </a:prstGeom>
            <a:ln w="38100" cap="sq">
              <a:solidFill>
                <a:srgbClr val="00B05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1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48745">
              <a:off x="3996375" y="1468914"/>
              <a:ext cx="1053655" cy="1166946"/>
            </a:xfrm>
            <a:prstGeom prst="rect">
              <a:avLst/>
            </a:prstGeom>
            <a:ln w="38100" cap="sq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1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356094">
              <a:off x="3946530" y="2338054"/>
              <a:ext cx="950944" cy="1303240"/>
            </a:xfrm>
            <a:prstGeom prst="rect">
              <a:avLst/>
            </a:prstGeom>
            <a:ln w="38100" cap="sq">
              <a:solidFill>
                <a:srgbClr val="00B05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 rotWithShape="1">
            <a:blip r:embed="rId1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5" b="16227"/>
            <a:stretch/>
          </p:blipFill>
          <p:spPr bwMode="auto">
            <a:xfrm rot="544320">
              <a:off x="3411838" y="1668587"/>
              <a:ext cx="1197109" cy="1372435"/>
            </a:xfrm>
            <a:prstGeom prst="rect">
              <a:avLst/>
            </a:prstGeom>
            <a:ln w="38100" cap="sq">
              <a:solidFill>
                <a:srgbClr val="C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1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9113">
              <a:off x="4075962" y="2963926"/>
              <a:ext cx="1000591" cy="103555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1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9113">
              <a:off x="4279421" y="2746525"/>
              <a:ext cx="1000591" cy="103555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1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48745">
              <a:off x="5337047" y="2629923"/>
              <a:ext cx="1053654" cy="1166946"/>
            </a:xfrm>
            <a:prstGeom prst="rect">
              <a:avLst/>
            </a:prstGeom>
            <a:ln w="38100" cap="sq">
              <a:solidFill>
                <a:srgbClr val="00B05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6" name="Picture 15"/>
            <p:cNvPicPr>
              <a:picLocks noChangeAspect="1" noChangeArrowheads="1"/>
            </p:cNvPicPr>
            <p:nvPr/>
          </p:nvPicPr>
          <p:blipFill rotWithShape="1">
            <a:blip r:embed="rId1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5" b="16227"/>
            <a:stretch/>
          </p:blipFill>
          <p:spPr bwMode="auto">
            <a:xfrm rot="544320">
              <a:off x="4320039" y="2924340"/>
              <a:ext cx="1197108" cy="137243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1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356094">
              <a:off x="4839978" y="3538952"/>
              <a:ext cx="950943" cy="1303239"/>
            </a:xfrm>
            <a:prstGeom prst="rect">
              <a:avLst/>
            </a:prstGeom>
            <a:ln w="38100" cap="sq">
              <a:solidFill>
                <a:srgbClr val="00B0F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9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03752">
              <a:off x="4366901" y="3625335"/>
              <a:ext cx="1000591" cy="1035557"/>
            </a:xfrm>
            <a:prstGeom prst="rect">
              <a:avLst/>
            </a:prstGeom>
            <a:ln w="38100" cap="sq">
              <a:solidFill>
                <a:srgbClr val="7030A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19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5030">
              <a:off x="2782298" y="2176689"/>
              <a:ext cx="865353" cy="1107516"/>
            </a:xfrm>
            <a:prstGeom prst="rect">
              <a:avLst/>
            </a:prstGeom>
            <a:ln w="38100" cap="sq">
              <a:solidFill>
                <a:srgbClr val="00B0F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2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20485">
              <a:off x="2562901" y="2900668"/>
              <a:ext cx="865353" cy="1107517"/>
            </a:xfrm>
            <a:prstGeom prst="rect">
              <a:avLst/>
            </a:prstGeom>
            <a:ln w="38100" cap="sq">
              <a:solidFill>
                <a:srgbClr val="7030A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19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20485">
              <a:off x="2571215" y="2588696"/>
              <a:ext cx="865355" cy="1107517"/>
            </a:xfrm>
            <a:prstGeom prst="rect">
              <a:avLst/>
            </a:prstGeom>
            <a:ln w="38100" cap="sq">
              <a:solidFill>
                <a:schemeClr val="accent3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2" name="Picture 21"/>
            <p:cNvPicPr>
              <a:picLocks noChangeAspect="1" noChangeArrowheads="1"/>
            </p:cNvPicPr>
            <p:nvPr/>
          </p:nvPicPr>
          <p:blipFill rotWithShape="1">
            <a:blip r:embed="rId2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5" b="16227"/>
            <a:stretch/>
          </p:blipFill>
          <p:spPr bwMode="auto">
            <a:xfrm rot="18745692">
              <a:off x="3079271" y="3439802"/>
              <a:ext cx="1087946" cy="1089048"/>
            </a:xfrm>
            <a:prstGeom prst="rect">
              <a:avLst/>
            </a:prstGeom>
            <a:ln w="38100" cap="sq">
              <a:solidFill>
                <a:srgbClr val="FFFF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2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7466">
              <a:off x="2821410" y="3510497"/>
              <a:ext cx="822415" cy="1238562"/>
            </a:xfrm>
            <a:prstGeom prst="rect">
              <a:avLst/>
            </a:prstGeom>
            <a:ln w="38100" cap="sq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2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09510">
              <a:off x="3826142" y="2726268"/>
              <a:ext cx="979820" cy="1368825"/>
            </a:xfrm>
            <a:prstGeom prst="rect">
              <a:avLst/>
            </a:prstGeom>
            <a:ln w="38100" cap="sq">
              <a:solidFill>
                <a:srgbClr val="00B0F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5" name="Picture 24"/>
            <p:cNvPicPr>
              <a:picLocks noChangeAspect="1" noChangeArrowheads="1"/>
            </p:cNvPicPr>
            <p:nvPr/>
          </p:nvPicPr>
          <p:blipFill>
            <a:blip r:embed="rId28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050117">
              <a:off x="2808908" y="2341703"/>
              <a:ext cx="1112118" cy="921234"/>
            </a:xfrm>
            <a:prstGeom prst="rect">
              <a:avLst/>
            </a:prstGeom>
            <a:ln w="38100" cap="sq">
              <a:solidFill>
                <a:srgbClr val="00B05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 r:embed="rId9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23658">
              <a:off x="4699013" y="2729937"/>
              <a:ext cx="1051464" cy="985455"/>
            </a:xfrm>
            <a:prstGeom prst="rect">
              <a:avLst/>
            </a:prstGeom>
            <a:ln w="38100" cap="sq">
              <a:solidFill>
                <a:srgbClr val="FFFF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7" name="Picture 81" descr="C:\Users\shaheesm\Desktop\CAR\Images\Fraud\Working\Samah_7.JPG"/>
            <p:cNvPicPr>
              <a:picLocks noChangeAspect="1" noChangeArrowheads="1"/>
            </p:cNvPicPr>
            <p:nvPr/>
          </p:nvPicPr>
          <p:blipFill rotWithShape="1">
            <a:blip r:embed="rId30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3" t="5203" r="2028" b="6773"/>
            <a:stretch/>
          </p:blipFill>
          <p:spPr bwMode="auto">
            <a:xfrm rot="696005">
              <a:off x="4035075" y="3933101"/>
              <a:ext cx="1020198" cy="1234738"/>
            </a:xfrm>
            <a:prstGeom prst="rect">
              <a:avLst/>
            </a:prstGeom>
            <a:ln w="38100" cap="sq">
              <a:solidFill>
                <a:srgbClr val="C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78" descr="C:\Users\shaheesm\Desktop\CAR\Images\Fraud\Working\Samah_4.JPG"/>
            <p:cNvPicPr>
              <a:picLocks noChangeAspect="1" noChangeArrowheads="1"/>
            </p:cNvPicPr>
            <p:nvPr/>
          </p:nvPicPr>
          <p:blipFill rotWithShape="1">
            <a:blip r:embed="rId3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11" t="7356" r="5680" b="9099"/>
            <a:stretch/>
          </p:blipFill>
          <p:spPr bwMode="auto">
            <a:xfrm rot="20764651">
              <a:off x="3397070" y="3634482"/>
              <a:ext cx="836677" cy="1268449"/>
            </a:xfrm>
            <a:prstGeom prst="rect">
              <a:avLst/>
            </a:prstGeom>
            <a:ln w="38100" cap="sq">
              <a:solidFill>
                <a:srgbClr val="7030A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79" descr="C:\Users\shaheesm\Desktop\CAR\Images\Fraud\Working\Samah_5.JPG"/>
            <p:cNvPicPr>
              <a:picLocks noChangeAspect="1" noChangeArrowheads="1"/>
            </p:cNvPicPr>
            <p:nvPr/>
          </p:nvPicPr>
          <p:blipFill rotWithShape="1">
            <a:blip r:embed="rId3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5">
                      <a14:imgEffect>
                        <a14:sharpenSoften amount="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27" t="9215" r="9609" b="7419"/>
            <a:stretch/>
          </p:blipFill>
          <p:spPr bwMode="auto">
            <a:xfrm rot="1030724">
              <a:off x="4965149" y="2679269"/>
              <a:ext cx="907664" cy="1132428"/>
            </a:xfrm>
            <a:prstGeom prst="rect">
              <a:avLst/>
            </a:prstGeom>
            <a:ln w="38100" cap="sq">
              <a:solidFill>
                <a:schemeClr val="accent3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935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46" y="0"/>
            <a:ext cx="10338626" cy="4927921"/>
            <a:chOff x="304846" y="0"/>
            <a:chExt cx="10338626" cy="4927921"/>
          </a:xfrm>
        </p:grpSpPr>
        <p:grpSp>
          <p:nvGrpSpPr>
            <p:cNvPr id="19" name="Group 18"/>
            <p:cNvGrpSpPr/>
            <p:nvPr/>
          </p:nvGrpSpPr>
          <p:grpSpPr>
            <a:xfrm>
              <a:off x="304846" y="0"/>
              <a:ext cx="10338626" cy="4927921"/>
              <a:chOff x="15240635" y="13463391"/>
              <a:chExt cx="10338626" cy="4927921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5240635" y="13463391"/>
                <a:ext cx="10338626" cy="4927921"/>
                <a:chOff x="16591595" y="20660786"/>
                <a:chExt cx="10338626" cy="4927921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6737941" y="21492331"/>
                  <a:ext cx="4885933" cy="4096376"/>
                  <a:chOff x="-61794" y="2922048"/>
                  <a:chExt cx="4885933" cy="4096376"/>
                </a:xfrm>
              </p:grpSpPr>
              <p:sp>
                <p:nvSpPr>
                  <p:cNvPr id="37" name="Arc 36"/>
                  <p:cNvSpPr/>
                  <p:nvPr/>
                </p:nvSpPr>
                <p:spPr>
                  <a:xfrm rot="19521140">
                    <a:off x="-61794" y="4154702"/>
                    <a:ext cx="4885933" cy="2863722"/>
                  </a:xfrm>
                  <a:prstGeom prst="arc">
                    <a:avLst>
                      <a:gd name="adj1" fmla="val 16151787"/>
                      <a:gd name="adj2" fmla="val 21315828"/>
                    </a:avLst>
                  </a:prstGeom>
                  <a:ln w="76200">
                    <a:solidFill>
                      <a:srgbClr val="C0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087941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4175882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6263823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8351764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0439705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2527646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4615587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6703528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3200"/>
                  </a:p>
                </p:txBody>
              </p:sp>
              <p:sp>
                <p:nvSpPr>
                  <p:cNvPr id="38" name="TextBox 170"/>
                  <p:cNvSpPr txBox="1"/>
                  <p:nvPr/>
                </p:nvSpPr>
                <p:spPr>
                  <a:xfrm>
                    <a:off x="1476014" y="2922048"/>
                    <a:ext cx="1524000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087941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4175882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6263823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8351764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0439705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2527646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4615587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6703528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800" b="1" dirty="0" smtClean="0">
                        <a:solidFill>
                          <a:srgbClr val="C00000"/>
                        </a:solidFill>
                      </a:rPr>
                      <a:t>Attack </a:t>
                    </a:r>
                    <a:r>
                      <a:rPr lang="en-US" sz="2800" b="1" dirty="0" smtClean="0">
                        <a:solidFill>
                          <a:srgbClr val="C00000"/>
                        </a:solidFill>
                      </a:rPr>
                      <a:t>direction</a:t>
                    </a:r>
                    <a:endParaRPr lang="en-US" sz="2800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21190913" y="21268175"/>
                  <a:ext cx="4981422" cy="3023561"/>
                  <a:chOff x="4370124" y="2697892"/>
                  <a:chExt cx="4981422" cy="3023561"/>
                </a:xfrm>
              </p:grpSpPr>
              <p:sp>
                <p:nvSpPr>
                  <p:cNvPr id="35" name="Arc 34"/>
                  <p:cNvSpPr/>
                  <p:nvPr/>
                </p:nvSpPr>
                <p:spPr>
                  <a:xfrm rot="20020299" flipH="1" flipV="1">
                    <a:off x="4370124" y="2697892"/>
                    <a:ext cx="4981422" cy="1603654"/>
                  </a:xfrm>
                  <a:prstGeom prst="arc">
                    <a:avLst>
                      <a:gd name="adj1" fmla="val 15619834"/>
                      <a:gd name="adj2" fmla="val 21344361"/>
                    </a:avLst>
                  </a:prstGeom>
                  <a:ln w="76200">
                    <a:solidFill>
                      <a:srgbClr val="00B05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087941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4175882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6263823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8351764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0439705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2527646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4615587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6703528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3200"/>
                  </a:p>
                </p:txBody>
              </p:sp>
              <p:sp>
                <p:nvSpPr>
                  <p:cNvPr id="36" name="TextBox 173"/>
                  <p:cNvSpPr txBox="1"/>
                  <p:nvPr/>
                </p:nvSpPr>
                <p:spPr>
                  <a:xfrm>
                    <a:off x="6178343" y="4767346"/>
                    <a:ext cx="1524000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087941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4175882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6263823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8351764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0439705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2527646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4615587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6703528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800" b="1" dirty="0" smtClean="0">
                        <a:solidFill>
                          <a:srgbClr val="00B050"/>
                        </a:solidFill>
                      </a:rPr>
                      <a:t>Decay </a:t>
                    </a:r>
                    <a:r>
                      <a:rPr lang="en-US" sz="2800" b="1" dirty="0" smtClean="0">
                        <a:solidFill>
                          <a:srgbClr val="00B050"/>
                        </a:solidFill>
                      </a:rPr>
                      <a:t>direction</a:t>
                    </a:r>
                    <a:endParaRPr lang="en-US" sz="2800" b="1" dirty="0">
                      <a:solidFill>
                        <a:srgbClr val="00B050"/>
                      </a:solidFill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18173127" y="22706151"/>
                  <a:ext cx="3107534" cy="1995696"/>
                  <a:chOff x="1545245" y="4124120"/>
                  <a:chExt cx="2893771" cy="1639219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 rot="20671106">
                    <a:off x="1545245" y="4124120"/>
                    <a:ext cx="2893771" cy="1639219"/>
                  </a:xfrm>
                  <a:prstGeom prst="ellipse">
                    <a:avLst/>
                  </a:prstGeom>
                  <a:solidFill>
                    <a:srgbClr val="C00000">
                      <a:alpha val="26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087941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4175882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6263823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8351764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0439705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2527646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4615587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6703528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3200"/>
                  </a:p>
                </p:txBody>
              </p:sp>
              <p:sp>
                <p:nvSpPr>
                  <p:cNvPr id="34" name="TextBox 176"/>
                  <p:cNvSpPr txBox="1"/>
                  <p:nvPr/>
                </p:nvSpPr>
                <p:spPr>
                  <a:xfrm>
                    <a:off x="1612918" y="4423768"/>
                    <a:ext cx="2816225" cy="8848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087941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4175882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6263823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8351764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0439705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2527646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4615587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6703528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3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Conic Section fitting </a:t>
                    </a:r>
                    <a:endParaRPr lang="en-US" sz="32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16591595" y="20660786"/>
                  <a:ext cx="10338626" cy="4307746"/>
                  <a:chOff x="-222546" y="2090503"/>
                  <a:chExt cx="10338626" cy="4307746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 rot="20606178">
                    <a:off x="-222546" y="2090503"/>
                    <a:ext cx="10338626" cy="4307746"/>
                    <a:chOff x="-820719" y="1170366"/>
                    <a:chExt cx="10338626" cy="4307746"/>
                  </a:xfrm>
                </p:grpSpPr>
                <p:sp>
                  <p:nvSpPr>
                    <p:cNvPr id="31" name="Arc 30"/>
                    <p:cNvSpPr/>
                    <p:nvPr/>
                  </p:nvSpPr>
                  <p:spPr>
                    <a:xfrm rot="20506166">
                      <a:off x="-820719" y="2614390"/>
                      <a:ext cx="4724400" cy="2863722"/>
                    </a:xfrm>
                    <a:prstGeom prst="arc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2087941" rtl="0" eaLnBrk="1" latinLnBrk="0" hangingPunct="1">
                        <a:defRPr sz="8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2087941" algn="l" defTabSz="2087941" rtl="0" eaLnBrk="1" latinLnBrk="0" hangingPunct="1">
                        <a:defRPr sz="8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4175882" algn="l" defTabSz="2087941" rtl="0" eaLnBrk="1" latinLnBrk="0" hangingPunct="1">
                        <a:defRPr sz="8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6263823" algn="l" defTabSz="2087941" rtl="0" eaLnBrk="1" latinLnBrk="0" hangingPunct="1">
                        <a:defRPr sz="8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8351764" algn="l" defTabSz="2087941" rtl="0" eaLnBrk="1" latinLnBrk="0" hangingPunct="1">
                        <a:defRPr sz="8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0439705" algn="l" defTabSz="2087941" rtl="0" eaLnBrk="1" latinLnBrk="0" hangingPunct="1">
                        <a:defRPr sz="8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2527646" algn="l" defTabSz="2087941" rtl="0" eaLnBrk="1" latinLnBrk="0" hangingPunct="1">
                        <a:defRPr sz="8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4615587" algn="l" defTabSz="2087941" rtl="0" eaLnBrk="1" latinLnBrk="0" hangingPunct="1">
                        <a:defRPr sz="8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6703528" algn="l" defTabSz="2087941" rtl="0" eaLnBrk="1" latinLnBrk="0" hangingPunct="1">
                        <a:defRPr sz="8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3200"/>
                    </a:p>
                  </p:txBody>
                </p:sp>
                <p:sp>
                  <p:nvSpPr>
                    <p:cNvPr id="32" name="Arc 31"/>
                    <p:cNvSpPr/>
                    <p:nvPr/>
                  </p:nvSpPr>
                  <p:spPr>
                    <a:xfrm rot="20668515" flipH="1" flipV="1">
                      <a:off x="3651514" y="1170366"/>
                      <a:ext cx="5866393" cy="2546987"/>
                    </a:xfrm>
                    <a:prstGeom prst="arc">
                      <a:avLst>
                        <a:gd name="adj1" fmla="val 16631282"/>
                        <a:gd name="adj2" fmla="val 0"/>
                      </a:avLst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2087941" rtl="0" eaLnBrk="1" latinLnBrk="0" hangingPunct="1">
                        <a:defRPr sz="8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2087941" algn="l" defTabSz="2087941" rtl="0" eaLnBrk="1" latinLnBrk="0" hangingPunct="1">
                        <a:defRPr sz="8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4175882" algn="l" defTabSz="2087941" rtl="0" eaLnBrk="1" latinLnBrk="0" hangingPunct="1">
                        <a:defRPr sz="8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6263823" algn="l" defTabSz="2087941" rtl="0" eaLnBrk="1" latinLnBrk="0" hangingPunct="1">
                        <a:defRPr sz="8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8351764" algn="l" defTabSz="2087941" rtl="0" eaLnBrk="1" latinLnBrk="0" hangingPunct="1">
                        <a:defRPr sz="8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0439705" algn="l" defTabSz="2087941" rtl="0" eaLnBrk="1" latinLnBrk="0" hangingPunct="1">
                        <a:defRPr sz="8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2527646" algn="l" defTabSz="2087941" rtl="0" eaLnBrk="1" latinLnBrk="0" hangingPunct="1">
                        <a:defRPr sz="8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4615587" algn="l" defTabSz="2087941" rtl="0" eaLnBrk="1" latinLnBrk="0" hangingPunct="1">
                        <a:defRPr sz="8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6703528" algn="l" defTabSz="2087941" rtl="0" eaLnBrk="1" latinLnBrk="0" hangingPunct="1">
                        <a:defRPr sz="8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3200"/>
                    </a:p>
                  </p:txBody>
                </p:sp>
              </p:grpSp>
              <p:sp>
                <p:nvSpPr>
                  <p:cNvPr id="30" name="Oval 29"/>
                  <p:cNvSpPr/>
                  <p:nvPr/>
                </p:nvSpPr>
                <p:spPr>
                  <a:xfrm>
                    <a:off x="4432252" y="4361906"/>
                    <a:ext cx="222002" cy="243197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087941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4175882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6263823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8351764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0439705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2527646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4615587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6703528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3200"/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21175460" y="21120729"/>
                  <a:ext cx="3101502" cy="1918784"/>
                  <a:chOff x="4334545" y="2958016"/>
                  <a:chExt cx="2816225" cy="1511213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 rot="20465561">
                    <a:off x="4377806" y="2958016"/>
                    <a:ext cx="2767202" cy="1511213"/>
                  </a:xfrm>
                  <a:prstGeom prst="ellipse">
                    <a:avLst/>
                  </a:prstGeom>
                  <a:solidFill>
                    <a:srgbClr val="00B050">
                      <a:alpha val="28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087941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4175882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6263823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8351764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0439705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2527646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4615587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6703528" algn="l" defTabSz="2087941" rtl="0" eaLnBrk="1" latinLnBrk="0" hangingPunct="1">
                      <a:defRPr sz="82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3200"/>
                  </a:p>
                </p:txBody>
              </p:sp>
              <p:sp>
                <p:nvSpPr>
                  <p:cNvPr id="28" name="TextBox 186"/>
                  <p:cNvSpPr txBox="1"/>
                  <p:nvPr/>
                </p:nvSpPr>
                <p:spPr>
                  <a:xfrm>
                    <a:off x="4334545" y="3336451"/>
                    <a:ext cx="2816225" cy="8484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087941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4175882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6263823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8351764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0439705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2527646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4615587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6703528" algn="l" defTabSz="2087941" rtl="0" eaLnBrk="1" latinLnBrk="0" hangingPunct="1">
                      <a:defRPr sz="8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3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Conic Section fitting </a:t>
                    </a:r>
                    <a:endParaRPr lang="en-US" sz="32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21" name="TextBox 179"/>
              <p:cNvSpPr txBox="1"/>
              <p:nvPr/>
            </p:nvSpPr>
            <p:spPr>
              <a:xfrm>
                <a:off x="15365177" y="15333401"/>
                <a:ext cx="155805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208794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87941" algn="l" defTabSz="208794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75882" algn="l" defTabSz="208794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63823" algn="l" defTabSz="208794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51764" algn="l" defTabSz="208794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39705" algn="l" defTabSz="208794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27646" algn="l" defTabSz="208794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15587" algn="l" defTabSz="208794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03528" algn="l" defTabSz="208794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Original </a:t>
                </a:r>
              </a:p>
              <a:p>
                <a:r>
                  <a:rPr lang="en-US" sz="3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segment</a:t>
                </a:r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771451" y="1725609"/>
              <a:ext cx="222002" cy="24319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87941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7941" algn="l" defTabSz="2087941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5882" algn="l" defTabSz="2087941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3823" algn="l" defTabSz="2087941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1764" algn="l" defTabSz="2087941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39705" algn="l" defTabSz="2087941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7646" algn="l" defTabSz="2087941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5587" algn="l" defTabSz="2087941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3528" algn="l" defTabSz="2087941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/>
            </a:p>
          </p:txBody>
        </p:sp>
        <p:sp>
          <p:nvSpPr>
            <p:cNvPr id="40" name="Oval 39"/>
            <p:cNvSpPr/>
            <p:nvPr/>
          </p:nvSpPr>
          <p:spPr>
            <a:xfrm>
              <a:off x="1994277" y="2410177"/>
              <a:ext cx="222002" cy="24319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87941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7941" algn="l" defTabSz="2087941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5882" algn="l" defTabSz="2087941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3823" algn="l" defTabSz="2087941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1764" algn="l" defTabSz="2087941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39705" algn="l" defTabSz="2087941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7646" algn="l" defTabSz="2087941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5587" algn="l" defTabSz="2087941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3528" algn="l" defTabSz="2087941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/>
            </a:p>
          </p:txBody>
        </p:sp>
      </p:grpSp>
      <p:cxnSp>
        <p:nvCxnSpPr>
          <p:cNvPr id="4" name="Straight Arrow Connector 3"/>
          <p:cNvCxnSpPr/>
          <p:nvPr/>
        </p:nvCxnSpPr>
        <p:spPr>
          <a:xfrm flipH="1" flipV="1">
            <a:off x="5070645" y="2531775"/>
            <a:ext cx="111001" cy="41701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73"/>
          <p:cNvSpPr txBox="1"/>
          <p:nvPr/>
        </p:nvSpPr>
        <p:spPr>
          <a:xfrm>
            <a:off x="4978694" y="28194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7941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5882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3823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1764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9705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7646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5587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3528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Segment break point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1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96970" y="2239418"/>
            <a:ext cx="5910368" cy="3995471"/>
            <a:chOff x="3553842" y="27717901"/>
            <a:chExt cx="5910368" cy="3995471"/>
          </a:xfrm>
        </p:grpSpPr>
        <p:sp>
          <p:nvSpPr>
            <p:cNvPr id="5" name="Arc 4"/>
            <p:cNvSpPr/>
            <p:nvPr/>
          </p:nvSpPr>
          <p:spPr>
            <a:xfrm>
              <a:off x="3553842" y="28369501"/>
              <a:ext cx="4885933" cy="2863722"/>
            </a:xfrm>
            <a:prstGeom prst="arc">
              <a:avLst>
                <a:gd name="adj1" fmla="val 16351297"/>
                <a:gd name="adj2" fmla="val 21585490"/>
              </a:avLst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6" name="Arc 5"/>
            <p:cNvSpPr/>
            <p:nvPr/>
          </p:nvSpPr>
          <p:spPr>
            <a:xfrm rot="21353808" flipV="1">
              <a:off x="3732958" y="28742144"/>
              <a:ext cx="4724400" cy="2719328"/>
            </a:xfrm>
            <a:prstGeom prst="arc">
              <a:avLst>
                <a:gd name="adj1" fmla="val 15619834"/>
                <a:gd name="adj2" fmla="val 21595151"/>
              </a:avLst>
            </a:prstGeom>
            <a:ln w="762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81166" y="27801842"/>
              <a:ext cx="152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C00000"/>
                  </a:solidFill>
                </a:rPr>
                <a:t>Attack </a:t>
              </a:r>
              <a:endParaRPr lang="en-US" sz="2800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sz="2800" b="1" dirty="0" smtClean="0">
                  <a:solidFill>
                    <a:srgbClr val="C00000"/>
                  </a:solidFill>
                </a:rPr>
                <a:t>direction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40210" y="30759265"/>
              <a:ext cx="152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00B050"/>
                  </a:solidFill>
                </a:rPr>
                <a:t>Decay </a:t>
              </a:r>
              <a:r>
                <a:rPr lang="en-US" sz="2800" b="1" dirty="0" smtClean="0">
                  <a:solidFill>
                    <a:srgbClr val="00B050"/>
                  </a:solidFill>
                </a:rPr>
                <a:t>direction</a:t>
              </a:r>
              <a:endParaRPr lang="en-US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 rot="1374229">
              <a:off x="5049369" y="28721751"/>
              <a:ext cx="3169657" cy="1639219"/>
            </a:xfrm>
            <a:prstGeom prst="ellipse">
              <a:avLst/>
            </a:prstGeom>
            <a:solidFill>
              <a:srgbClr val="C0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10" name="Oval 9"/>
            <p:cNvSpPr/>
            <p:nvPr/>
          </p:nvSpPr>
          <p:spPr>
            <a:xfrm rot="20564197">
              <a:off x="4959290" y="29559433"/>
              <a:ext cx="3270542" cy="1511213"/>
            </a:xfrm>
            <a:prstGeom prst="ellipse">
              <a:avLst/>
            </a:prstGeom>
            <a:solidFill>
              <a:srgbClr val="00B05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575612" y="27999056"/>
              <a:ext cx="5126598" cy="3404656"/>
              <a:chOff x="478970" y="2925246"/>
              <a:chExt cx="5126598" cy="340465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143000" y="2925246"/>
                <a:ext cx="1892762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000" dirty="0" smtClean="0">
                    <a:solidFill>
                      <a:schemeClr val="bg1"/>
                    </a:solidFill>
                  </a:rPr>
                  <a:t>Any Object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478970" y="3466180"/>
                <a:ext cx="4724400" cy="2863722"/>
                <a:chOff x="1088571" y="2666999"/>
                <a:chExt cx="4724400" cy="2863722"/>
              </a:xfrm>
            </p:grpSpPr>
            <p:sp>
              <p:nvSpPr>
                <p:cNvPr id="17" name="Arc 16"/>
                <p:cNvSpPr/>
                <p:nvPr/>
              </p:nvSpPr>
              <p:spPr>
                <a:xfrm>
                  <a:off x="1088571" y="2666999"/>
                  <a:ext cx="4724400" cy="2863722"/>
                </a:xfrm>
                <a:prstGeom prst="arc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/>
                </a:p>
              </p:txBody>
            </p:sp>
            <p:sp>
              <p:nvSpPr>
                <p:cNvPr id="18" name="Arc 17"/>
                <p:cNvSpPr/>
                <p:nvPr/>
              </p:nvSpPr>
              <p:spPr>
                <a:xfrm rot="21353808" flipV="1">
                  <a:off x="1088571" y="2908959"/>
                  <a:ext cx="4724400" cy="2546987"/>
                </a:xfrm>
                <a:prstGeom prst="arc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/>
                </a:p>
              </p:txBody>
            </p:sp>
          </p:grpSp>
          <p:cxnSp>
            <p:nvCxnSpPr>
              <p:cNvPr id="16" name="Straight Connector 15"/>
              <p:cNvCxnSpPr>
                <a:endCxn id="13" idx="1"/>
              </p:cNvCxnSpPr>
              <p:nvPr/>
            </p:nvCxnSpPr>
            <p:spPr>
              <a:xfrm flipH="1" flipV="1">
                <a:off x="2179630" y="4735329"/>
                <a:ext cx="3425938" cy="25184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34310" y="27717901"/>
              <a:ext cx="15580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 smtClean="0">
                  <a:solidFill>
                    <a:schemeClr val="accent1">
                      <a:lumMod val="75000"/>
                    </a:schemeClr>
                  </a:solidFill>
                </a:rPr>
                <a:t>Original </a:t>
              </a:r>
            </a:p>
            <a:p>
              <a:r>
                <a:rPr lang="en-US" sz="3000" b="1" dirty="0" smtClean="0">
                  <a:solidFill>
                    <a:schemeClr val="accent1">
                      <a:lumMod val="75000"/>
                    </a:schemeClr>
                  </a:solidFill>
                </a:rPr>
                <a:t>segment</a:t>
              </a:r>
              <a:endParaRPr lang="en-US" sz="3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76272" y="29270530"/>
              <a:ext cx="281622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Conic Sections fitting </a:t>
              </a:r>
              <a:endPara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3369939" y="2819400"/>
            <a:ext cx="222002" cy="24319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87941" rtl="0" eaLnBrk="1" latinLnBrk="0" hangingPunct="1">
              <a:defRPr sz="8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87941" algn="l" defTabSz="2087941" rtl="0" eaLnBrk="1" latinLnBrk="0" hangingPunct="1">
              <a:defRPr sz="8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175882" algn="l" defTabSz="2087941" rtl="0" eaLnBrk="1" latinLnBrk="0" hangingPunct="1">
              <a:defRPr sz="8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263823" algn="l" defTabSz="2087941" rtl="0" eaLnBrk="1" latinLnBrk="0" hangingPunct="1">
              <a:defRPr sz="8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351764" algn="l" defTabSz="2087941" rtl="0" eaLnBrk="1" latinLnBrk="0" hangingPunct="1">
              <a:defRPr sz="8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439705" algn="l" defTabSz="2087941" rtl="0" eaLnBrk="1" latinLnBrk="0" hangingPunct="1">
              <a:defRPr sz="8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527646" algn="l" defTabSz="2087941" rtl="0" eaLnBrk="1" latinLnBrk="0" hangingPunct="1">
              <a:defRPr sz="8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615587" algn="l" defTabSz="2087941" rtl="0" eaLnBrk="1" latinLnBrk="0" hangingPunct="1">
              <a:defRPr sz="8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703528" algn="l" defTabSz="2087941" rtl="0" eaLnBrk="1" latinLnBrk="0" hangingPunct="1">
              <a:defRPr sz="8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1" name="Oval 20"/>
          <p:cNvSpPr/>
          <p:nvPr/>
        </p:nvSpPr>
        <p:spPr>
          <a:xfrm>
            <a:off x="3539936" y="5682032"/>
            <a:ext cx="222002" cy="24319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87941" rtl="0" eaLnBrk="1" latinLnBrk="0" hangingPunct="1">
              <a:defRPr sz="8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87941" algn="l" defTabSz="2087941" rtl="0" eaLnBrk="1" latinLnBrk="0" hangingPunct="1">
              <a:defRPr sz="8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175882" algn="l" defTabSz="2087941" rtl="0" eaLnBrk="1" latinLnBrk="0" hangingPunct="1">
              <a:defRPr sz="8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263823" algn="l" defTabSz="2087941" rtl="0" eaLnBrk="1" latinLnBrk="0" hangingPunct="1">
              <a:defRPr sz="8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351764" algn="l" defTabSz="2087941" rtl="0" eaLnBrk="1" latinLnBrk="0" hangingPunct="1">
              <a:defRPr sz="8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439705" algn="l" defTabSz="2087941" rtl="0" eaLnBrk="1" latinLnBrk="0" hangingPunct="1">
              <a:defRPr sz="8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527646" algn="l" defTabSz="2087941" rtl="0" eaLnBrk="1" latinLnBrk="0" hangingPunct="1">
              <a:defRPr sz="8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615587" algn="l" defTabSz="2087941" rtl="0" eaLnBrk="1" latinLnBrk="0" hangingPunct="1">
              <a:defRPr sz="8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703528" algn="l" defTabSz="2087941" rtl="0" eaLnBrk="1" latinLnBrk="0" hangingPunct="1">
              <a:defRPr sz="8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87948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53724</TotalTime>
  <Words>157</Words>
  <Application>Microsoft Office PowerPoint</Application>
  <PresentationFormat>On-screen Show (4:3)</PresentationFormat>
  <Paragraphs>71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89</cp:revision>
  <dcterms:created xsi:type="dcterms:W3CDTF">2013-12-01T16:05:37Z</dcterms:created>
  <dcterms:modified xsi:type="dcterms:W3CDTF">2014-02-05T07:03:26Z</dcterms:modified>
</cp:coreProperties>
</file>