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90" d="100"/>
          <a:sy n="290" d="100"/>
        </p:scale>
        <p:origin x="4212" y="2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3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8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9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B57C-5645-40D8-87E8-9248232C0601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8B11-E448-4B0F-880E-F9CA22FC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8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10" Type="http://schemas.microsoft.com/office/2007/relationships/hdphoto" Target="../media/hdphoto6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2" descr="C:\Users\shaheesm\Desktop\CAR\Images\Fraud\Working\_Edgar_7.JPG"/>
          <p:cNvPicPr>
            <a:picLocks noChangeAspect="1" noChangeArrowheads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94" b="9747"/>
          <a:stretch/>
        </p:blipFill>
        <p:spPr bwMode="auto">
          <a:xfrm>
            <a:off x="2667000" y="1295400"/>
            <a:ext cx="1081371" cy="109728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2" descr="C:\Users\shaheesm\Desktop\CAR\Images\Fraud\Working\Amal_7.JP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08" t="7853" b="2947"/>
          <a:stretch/>
        </p:blipFill>
        <p:spPr bwMode="auto">
          <a:xfrm>
            <a:off x="2743200" y="3886200"/>
            <a:ext cx="10078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aheesm\Desktop\SIMILARITY\Amal_spongbob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8806" r="14179" b="10511"/>
          <a:stretch/>
        </p:blipFill>
        <p:spPr bwMode="auto">
          <a:xfrm>
            <a:off x="4343400" y="3870960"/>
            <a:ext cx="167640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aheesm\Desktop\SIMILARITY\Hidaya_spongbob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3" t="12729" r="14308" b="10341"/>
          <a:stretch/>
        </p:blipFill>
        <p:spPr bwMode="auto">
          <a:xfrm>
            <a:off x="4343401" y="2651760"/>
            <a:ext cx="175260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1" descr="C:\Users\shaheesm\Desktop\CAR\Images\Fraud\Working\Samah_7.JP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3" t="5203" r="2028" b="6773"/>
          <a:stretch/>
        </p:blipFill>
        <p:spPr bwMode="auto">
          <a:xfrm>
            <a:off x="2743200" y="2590800"/>
            <a:ext cx="108753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343400" y="1295400"/>
            <a:ext cx="1676400" cy="1219200"/>
            <a:chOff x="4343400" y="1447800"/>
            <a:chExt cx="1676400" cy="1219200"/>
          </a:xfrm>
        </p:grpSpPr>
        <p:pic>
          <p:nvPicPr>
            <p:cNvPr id="1026" name="Picture 2" descr="C:\Users\shaheesm\Desktop\SIMILARITY\Edgar_spongbob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98" t="9622" r="13728" b="10472"/>
            <a:stretch/>
          </p:blipFill>
          <p:spPr bwMode="auto">
            <a:xfrm>
              <a:off x="4343400" y="1447800"/>
              <a:ext cx="167640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814421" y="2390001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Original</a:t>
              </a:r>
              <a:endParaRPr lang="en-US" sz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65944" y="3609201"/>
            <a:ext cx="896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Fraudulent 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65944" y="4828401"/>
            <a:ext cx="896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Fraudulent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8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1524000"/>
            <a:ext cx="5410200" cy="2576155"/>
            <a:chOff x="1066800" y="548640"/>
            <a:chExt cx="5410200" cy="2576155"/>
          </a:xfrm>
        </p:grpSpPr>
        <p:pic>
          <p:nvPicPr>
            <p:cNvPr id="6" name="Picture 92" descr="C:\Users\shaheesm\Desktop\CAR\Images\Fraud\Working\Amal_7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8" t="7853" b="2947"/>
            <a:stretch/>
          </p:blipFill>
          <p:spPr bwMode="auto">
            <a:xfrm>
              <a:off x="4952999" y="548640"/>
              <a:ext cx="120939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72" descr="C:\Users\shaheesm\Desktop\CAR\Images\Fraud\Working\_Edgar_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4" b="9747"/>
            <a:stretch/>
          </p:blipFill>
          <p:spPr bwMode="auto">
            <a:xfrm>
              <a:off x="1295400" y="548640"/>
              <a:ext cx="1261599" cy="128016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1" descr="C:\Users\shaheesm\Desktop\CAR\Images\Fraud\Working\Samah_7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" t="5203" r="2028" b="6773"/>
            <a:stretch/>
          </p:blipFill>
          <p:spPr bwMode="auto">
            <a:xfrm>
              <a:off x="3089037" y="548640"/>
              <a:ext cx="1268791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shaheesm\Desktop\SIMILARITY\Amal_spongbob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79" t="8806" r="14179" b="10511"/>
            <a:stretch/>
          </p:blipFill>
          <p:spPr bwMode="auto">
            <a:xfrm>
              <a:off x="4800600" y="1828800"/>
              <a:ext cx="167640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1066800" y="1828800"/>
              <a:ext cx="1676400" cy="1280755"/>
              <a:chOff x="4343400" y="1447800"/>
              <a:chExt cx="1676400" cy="1280755"/>
            </a:xfrm>
          </p:grpSpPr>
          <p:pic>
            <p:nvPicPr>
              <p:cNvPr id="1026" name="Picture 2" descr="C:\Users\shaheesm\Desktop\SIMILARITY\Edgar_spongbob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98" t="9622" r="13728" b="10472"/>
              <a:stretch/>
            </p:blipFill>
            <p:spPr bwMode="auto">
              <a:xfrm>
                <a:off x="4343400" y="1447800"/>
                <a:ext cx="1676400" cy="1005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45361" y="2390001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Original</a:t>
                </a:r>
                <a:endParaRPr lang="en-US" sz="16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895600" y="1828800"/>
              <a:ext cx="1752600" cy="1295995"/>
              <a:chOff x="4343401" y="2651760"/>
              <a:chExt cx="1752600" cy="1295995"/>
            </a:xfrm>
          </p:grpSpPr>
          <p:pic>
            <p:nvPicPr>
              <p:cNvPr id="1028" name="Picture 4" descr="C:\Users\shaheesm\Desktop\SIMILARITY\Hidaya_spongbob.pn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23" t="12729" r="14308" b="10341"/>
              <a:stretch/>
            </p:blipFill>
            <p:spPr bwMode="auto">
              <a:xfrm>
                <a:off x="4343401" y="2651760"/>
                <a:ext cx="1752600" cy="1005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572001" y="3609201"/>
                <a:ext cx="1137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Fraudulent </a:t>
                </a:r>
                <a:endParaRPr lang="en-US" sz="11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05400" y="2771001"/>
              <a:ext cx="1137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Fraudulent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23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4114800" y="3276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9900" y="3276600"/>
            <a:ext cx="727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Artist 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55512" y="3276600"/>
            <a:ext cx="727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Artist 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276600"/>
            <a:ext cx="72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Artist B</a:t>
            </a:r>
            <a:endParaRPr lang="en-US" sz="1400" dirty="0"/>
          </a:p>
        </p:txBody>
      </p:sp>
      <p:pic>
        <p:nvPicPr>
          <p:cNvPr id="17" name="Picture 2" descr="C:\Users\shaheesm\Desktop\SIMILARITY\Butterfly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8" t="12147" r="23183" b="10440"/>
          <a:stretch/>
        </p:blipFill>
        <p:spPr bwMode="auto">
          <a:xfrm>
            <a:off x="2842066" y="2438400"/>
            <a:ext cx="891734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haheesm\Desktop\SIMILARITY\Flower_1_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0" t="13477" r="22857" b="9973"/>
          <a:stretch/>
        </p:blipFill>
        <p:spPr bwMode="auto">
          <a:xfrm>
            <a:off x="4048900" y="2438400"/>
            <a:ext cx="9041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shaheesm\Desktop\SIMILARITY\Flower_2_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6" t="11644" r="22911" b="9865"/>
          <a:stretch/>
        </p:blipFill>
        <p:spPr bwMode="auto">
          <a:xfrm>
            <a:off x="5257800" y="2438400"/>
            <a:ext cx="881743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C:\Users\shaheesm\Desktop\freesketching.png\linah\linah-8.PN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57" b="97238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584960"/>
            <a:ext cx="914401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haheesm\Desktop\freesketching.png\amal\amal-10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69720"/>
            <a:ext cx="826683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C:\Users\shaheesm\Desktop\freesketching.png\samah\samah-3.PNG"/>
          <p:cNvPicPr>
            <a:picLocks noChangeAspect="1" noChangeArrowheads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512" y="1569720"/>
            <a:ext cx="868851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57600" y="312420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 89%  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31242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   68% </a:t>
            </a:r>
            <a:endParaRPr lang="en-US" sz="1000" b="1" dirty="0"/>
          </a:p>
        </p:txBody>
      </p:sp>
      <p:sp>
        <p:nvSpPr>
          <p:cNvPr id="23" name="Circular Arrow 22"/>
          <p:cNvSpPr/>
          <p:nvPr/>
        </p:nvSpPr>
        <p:spPr>
          <a:xfrm rot="10800000">
            <a:off x="3657600" y="304800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35139"/>
              <a:gd name="adj5" fmla="val 125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ular Arrow 28"/>
          <p:cNvSpPr/>
          <p:nvPr/>
        </p:nvSpPr>
        <p:spPr>
          <a:xfrm rot="10800000" flipH="1">
            <a:off x="3657600" y="304800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9998637"/>
              <a:gd name="adj5" fmla="val 125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05400" y="3276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rcular Arrow 30"/>
          <p:cNvSpPr/>
          <p:nvPr/>
        </p:nvSpPr>
        <p:spPr>
          <a:xfrm rot="10800000">
            <a:off x="4876800" y="304800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35139"/>
              <a:gd name="adj5" fmla="val 125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ular Arrow 31"/>
          <p:cNvSpPr/>
          <p:nvPr/>
        </p:nvSpPr>
        <p:spPr>
          <a:xfrm rot="10800000" flipH="1">
            <a:off x="4876800" y="304800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9998637"/>
              <a:gd name="adj5" fmla="val 125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10330</TotalTime>
  <Words>18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cp:lastPrinted>2014-06-02T14:21:05Z</cp:lastPrinted>
  <dcterms:created xsi:type="dcterms:W3CDTF">2014-06-02T14:06:39Z</dcterms:created>
  <dcterms:modified xsi:type="dcterms:W3CDTF">2014-06-10T11:06:44Z</dcterms:modified>
</cp:coreProperties>
</file>