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7" r:id="rId5"/>
    <p:sldId id="258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D4405-EC8A-4ED3-B895-BEE1C32FCA3B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4505E-DE1F-4B2D-B2AF-DF99705C48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803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4505E-DE1F-4B2D-B2AF-DF99705C48C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78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7CFEEC-E4ED-1877-2CE2-F3D30C6F5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9EEE2B-1C8F-D9C8-AFAE-FBCD8AD38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F200C7-2072-4AEB-E660-DC5ED15E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617CB3-01C5-0B93-13AB-D5D46F543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2B6631-E7F1-C948-FE8A-0136FA4F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650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63262E-1BE4-965A-8E37-325F789F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45C2AD-5AF7-AC8E-A2BA-654FBC62A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0FBBD8-4681-ED25-C385-1E0E335D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C305C1-9D29-67F2-0D4B-60F2F2D7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DDB5B1C-06A2-3E17-E727-11B16C6B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505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A551257-6FD3-B043-69DD-A4BA41925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CA7F63B-1247-78C6-CD91-6FA491ED3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02046E-2BAB-9400-14D2-0805DE54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66B1C2-8309-6C39-49A7-04DE5239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86708D-365D-E952-75CD-05399B66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220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B8551D-F7EB-37AE-093A-D7008329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1009E-7B38-57C3-D1CD-0E8ECA8D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A75F1C-CAC8-5B9F-58EB-85A0214D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D178AC-9A8F-1B86-730E-76FAEBF3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3A54D-E60E-B6BA-87AF-2E979E30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19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3C50B1-E501-1095-6F1D-8F80071A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426A2C-67E3-0D3D-5783-9A191726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388D6C-234C-E123-201E-4E1C0E3E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E23D7F-EA6E-DECD-376F-1EE6314B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F401B9-CD79-286F-6B3D-33F133E3D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0933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789EAC-C729-1380-9BE9-6FDBCBFF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6B8F1C-B0AC-2B9B-26DA-E44F302F7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291064-4BA0-1ADC-4181-6255652E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2B15B5-42DB-75C2-E1B9-C4032585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9EB8AA-B768-4CFC-D300-3A73DD22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E8014B3-146B-E0D0-A868-DFE75FC7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5362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DA99E5-14FE-12D7-CF6E-B461C527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8446C53-72A4-12D7-3A4F-9BFE9C96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D1E4AD-07B5-3A63-D461-CFF4B0ECB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1EF799-FA90-148E-709D-5E78C9EAE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F588DF2-644A-327B-89CE-D80AB0079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87886F7-18B4-1947-121C-94677199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59D7DFD-908F-D8E5-EF86-0B26DAD5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3624091-61DE-628D-CB21-A35DFCD7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34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DDCBB-0C11-32EC-C9E5-50BB60FAE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C84C03D-0130-633D-3975-5FC9617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6E1DCF-DF14-9EDA-B317-F6A2715E2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D88CE1-1FFF-6781-F31A-1C581505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2234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B2A4162-FD59-7BFC-86F1-1D7FEEC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0DE40B-8C17-C275-3E95-1A9E05AB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ADF70A-54DF-FD06-7250-5A4B69DA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075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251FE5-CD2E-56AA-0105-5A01EF75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1ED19E-0E17-DC66-AB00-7CBBEBDF5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940E67-4165-C921-9E2D-5E785994E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62951F-B954-C8B3-863F-9D95F034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39C979-11F7-025D-4FB1-A3688F82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97CF89-12F7-FAEE-7AC9-C323405F1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731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01A28D-D1AC-B41F-7F05-3A9EDEA4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A23E3D2-191E-DF72-1684-40F0A3EEC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E41038-7478-1F2F-4BDC-D255FF31E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2A0FDB-9554-0D5F-1FBF-4794713E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FE6657C-3937-C9EB-DA0B-C08B039A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0F6A7F-BB47-D728-EC8E-9A18C0D3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657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FBC257E-4027-E67B-9104-C0199830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B1A07E-A11F-705D-F8A3-86594C14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D8D987-DDD4-BDA6-F215-FFB4F5628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8088D-42B3-43CB-9460-29106B1FEFA4}" type="datetimeFigureOut">
              <a:rPr lang="it-IT" smtClean="0"/>
              <a:t>09/12/2024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C20D7F-1217-776E-519C-CC5B6F0FD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76D114-6118-4B64-9143-F262DCE67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ACF32-3FA0-469A-A5D1-311BBDA94D2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832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2D039804-18A4-88FC-CDB6-6EC27487B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5" y="723333"/>
            <a:ext cx="8916538" cy="501555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B725768-7B33-0344-E2F0-6C3CEF33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5271" y="467436"/>
            <a:ext cx="2215658" cy="6390564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A7EE07-B075-4FE7-A5EE-FCF1E2B8164E}"/>
              </a:ext>
            </a:extLst>
          </p:cNvPr>
          <p:cNvSpPr txBox="1"/>
          <p:nvPr/>
        </p:nvSpPr>
        <p:spPr>
          <a:xfrm>
            <a:off x="11834687" y="6271146"/>
            <a:ext cx="25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7F0726-8DA5-9B07-E84A-06E79EE72F6D}"/>
              </a:ext>
            </a:extLst>
          </p:cNvPr>
          <p:cNvSpPr txBox="1"/>
          <p:nvPr/>
        </p:nvSpPr>
        <p:spPr>
          <a:xfrm>
            <a:off x="11827863" y="5833574"/>
            <a:ext cx="25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B68CF8D-6F85-BE50-5199-40B2FE1A81A3}"/>
              </a:ext>
            </a:extLst>
          </p:cNvPr>
          <p:cNvSpPr txBox="1"/>
          <p:nvPr/>
        </p:nvSpPr>
        <p:spPr>
          <a:xfrm>
            <a:off x="9492787" y="6271146"/>
            <a:ext cx="25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1338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AC77DAF-C4FE-ECCE-7B69-449D2CD78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59" y="1872800"/>
            <a:ext cx="9958882" cy="322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7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48434FA-86DF-034A-0C3B-D3E1C2D7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79"/>
            <a:ext cx="12192000" cy="67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9576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EB30CD76B1AD942B3B959D425F2C943" ma:contentTypeVersion="0" ma:contentTypeDescription="Creare un nuovo documento." ma:contentTypeScope="" ma:versionID="5605a5a37b33dacc6a0973b645f4789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5194ef39032683069acb23aaa50848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A8723F-DB08-4273-832F-ABFD263DEF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E9552EC-D578-4E24-974F-9A0199377E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32F48A-2B8D-46D9-B677-588A0A73ADBD}">
  <ds:schemaRefs>
    <ds:schemaRef ds:uri="http://schemas.microsoft.com/office/2006/metadata/properties"/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4</Words>
  <Application>Microsoft Office PowerPoint</Application>
  <PresentationFormat>Widescreen</PresentationFormat>
  <Paragraphs>4</Paragraphs>
  <Slides>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Paolo Meloni</dc:creator>
  <cp:lastModifiedBy>Paolo Meloni</cp:lastModifiedBy>
  <cp:revision>1</cp:revision>
  <dcterms:created xsi:type="dcterms:W3CDTF">2024-12-09T11:44:10Z</dcterms:created>
  <dcterms:modified xsi:type="dcterms:W3CDTF">2024-12-11T12:01:23Z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0x0101006EB30CD76B1AD942B3B959D425F2C943</vt:lpwstr>
  </property>
</Properties>
</file>