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5cb3d6d3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5cb3d6d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f74f0158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f74f01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13c81295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13c8129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582845c99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582845c9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2f74f0158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2f74f015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8eebfda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98eebfd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98eebfda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98eebf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582845c99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582845c9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582845c99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582845c9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2f74f0158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2f74f015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NEW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60" y="2327263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479785" y="231607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889824" y="2699067"/>
            <a:ext cx="7136668" cy="152353"/>
            <a:chOff x="1243099" y="1168541"/>
            <a:chExt cx="6452100" cy="102872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243099" y="1168541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243099" y="219726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519445"/>
            <a:ext cx="7136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50" y="1990080"/>
            <a:ext cx="48705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026599"/>
            <a:ext cx="7136700" cy="88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/>
              <a:t>FLOOD RELIEF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1990080"/>
            <a:ext cx="48705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 MANAGEMENT APP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54175" y="3577200"/>
            <a:ext cx="186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Submitted By,                                                                   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Sara.E.John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MCA23-155                                                                           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796725" y="3577200"/>
            <a:ext cx="234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Guided By,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Prof.Sheera Shamsu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                                                                            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875" y="170213"/>
            <a:ext cx="6417725" cy="4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14150" y="174650"/>
            <a:ext cx="2344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Flowchart-Admin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214150" y="174650"/>
            <a:ext cx="2344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Flowchart-QRT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5877" l="35345" r="34341" t="16476"/>
          <a:stretch/>
        </p:blipFill>
        <p:spPr>
          <a:xfrm>
            <a:off x="2422650" y="-25875"/>
            <a:ext cx="5889451" cy="505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214150" y="174650"/>
            <a:ext cx="2344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Flowchart-user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4548" l="34848" r="35169" t="19267"/>
          <a:stretch/>
        </p:blipFill>
        <p:spPr>
          <a:xfrm>
            <a:off x="2867000" y="49675"/>
            <a:ext cx="3730601" cy="48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06700" y="500150"/>
            <a:ext cx="3240300" cy="6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59825" y="1107650"/>
            <a:ext cx="82536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54325" y="1311025"/>
            <a:ext cx="67821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Enhanced GIS mapping and location-based services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Post-flood rehabilitation and mental health support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Offline map caching and local storage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Automated rescue and assistance with drones and robotic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collection and analytics for future planning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Personalized alerts and guidance for residents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26000" y="11386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lang="en" sz="4900"/>
              <a:t> THANK YOU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-362525" y="180525"/>
            <a:ext cx="7157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63275" y="1190150"/>
            <a:ext cx="9052500" cy="4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935"/>
              <a:buNone/>
            </a:pPr>
            <a:r>
              <a:rPr lang="en" sz="173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proposed Flood Management App for Kerala’s districts aims to reduce flood impact by facilitating quick and efficient rescue operations using advanced technology. It identifies affected </a:t>
            </a:r>
            <a:r>
              <a:rPr lang="en" sz="173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panchayats</a:t>
            </a:r>
            <a:r>
              <a:rPr lang="en" sz="173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taluks, allowing rescue teams to accurately locate and reach victims. Registered users can request rescue, and once safe, they receive a confirmation alert. The app also supports rehabilitation and offers critical lifeline services, including communication, power, water supply, and healthcare, which are essential during floods.</a:t>
            </a:r>
            <a:endParaRPr sz="173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45925" y="103075"/>
            <a:ext cx="85977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Existing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28475" y="1545150"/>
            <a:ext cx="8832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Real time communication and Alerts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Inefficient Rescue Coordination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Resource Allocation and Tracking</a:t>
            </a:r>
            <a:endParaRPr sz="229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Accessibility for Victims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Integration with Lifeline Services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73150" y="485850"/>
            <a:ext cx="85977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Proposed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48500" y="1275125"/>
            <a:ext cx="88470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app provides online registration facility to the victim and common people.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Our app provide the information about the peoples in rehabilitation center.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Our app provide line of command.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Though our app we can utilize and reduce the time to save the peoples from danger zone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Through our app use we take precaution •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can identify the number of people are in different camps.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can identify the commodities for each camp and all people can Sponsor to that camp.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44600" y="152400"/>
            <a:ext cx="85977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Modules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96050" y="956225"/>
            <a:ext cx="87963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036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1.ADMIN 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Register and login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Manage camp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Manage quick response team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Manage members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Display notifications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View details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92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FLOOD MANAGEMENT TEAM (FMT) 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Register and login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Registration of camp and quick response team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View details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Assign request to QRT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08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t/>
            </a:r>
            <a:endParaRPr sz="19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04550" y="130600"/>
            <a:ext cx="8934900" cy="4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308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QUICK RESPONSE TEAM (QRT) :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Register and login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View request from users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Register rescued persons details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View camp details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4.CAMP :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Register and login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marR="3392928" rtl="0" algn="l">
              <a:lnSpc>
                <a:spcPct val="110154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Requested for commodities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marR="3392928" rtl="0" algn="l">
              <a:lnSpc>
                <a:spcPct val="110154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Member registration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59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Update profile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59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View details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5.USER :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146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Register and login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Request for rescue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40" rtl="0" algn="l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 Update profile</a:t>
            </a:r>
            <a:endParaRPr sz="17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73375" y="1448450"/>
            <a:ext cx="5787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• Front end- Flutter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• Back end - Firebase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• IDE - Visual studio ,Android Studio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75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125" y="267800"/>
            <a:ext cx="1825324" cy="391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150" y="267800"/>
            <a:ext cx="2073870" cy="426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b="-5890" l="0" r="0" t="5890"/>
          <a:stretch/>
        </p:blipFill>
        <p:spPr>
          <a:xfrm>
            <a:off x="542725" y="626000"/>
            <a:ext cx="1825324" cy="375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615350" y="4349175"/>
            <a:ext cx="1959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Splash screen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363600" y="4530375"/>
            <a:ext cx="2416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Registration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page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659225" y="4530375"/>
            <a:ext cx="1825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0" y="102788"/>
            <a:ext cx="21774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590" y="102788"/>
            <a:ext cx="21774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130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3850" y="152413"/>
            <a:ext cx="2002151" cy="47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