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40" r:id="rId4"/>
  </p:sldMasterIdLst>
  <p:sldIdLst>
    <p:sldId id="257"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CC6D6"/>
    <a:srgbClr val="344529"/>
    <a:srgbClr val="2B3922"/>
    <a:srgbClr val="2E3722"/>
    <a:srgbClr val="B8D233"/>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8/1/2021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4B7E4EF-A1BD-40F4-AB7B-04F084DD991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31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85399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07580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777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93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73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643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417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540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61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78CE86-875F-4587-BCF6-FA054AFC0D53}" type="datetime1">
              <a:rPr lang="en-US" smtClean="0"/>
              <a:pPr/>
              <a:t>8/1/2021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56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8/1/2021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29366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2197"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901146" y="675861"/>
            <a:ext cx="9907721" cy="1484243"/>
          </a:xfrm>
        </p:spPr>
        <p:txBody>
          <a:bodyPr>
            <a:noAutofit/>
          </a:bodyPr>
          <a:lstStyle/>
          <a:p>
            <a:pPr algn="ctr"/>
            <a:r>
              <a:rPr lang="en-US" sz="4000" b="1" u="sng" dirty="0">
                <a:solidFill>
                  <a:schemeClr val="accent3">
                    <a:lumMod val="75000"/>
                  </a:schemeClr>
                </a:solidFill>
                <a:highlight>
                  <a:srgbClr val="F8D22F"/>
                </a:highlight>
              </a:rPr>
              <a:t>PERSONAL PORTFOLIO WEBSITE</a:t>
            </a:r>
            <a:br>
              <a:rPr lang="en-US" sz="4000" b="1" u="sng" dirty="0">
                <a:solidFill>
                  <a:schemeClr val="accent3">
                    <a:lumMod val="75000"/>
                  </a:schemeClr>
                </a:solidFill>
                <a:highlight>
                  <a:srgbClr val="F8D22F"/>
                </a:highlight>
              </a:rPr>
            </a:br>
            <a:r>
              <a:rPr lang="en-US" sz="4000" b="1" u="sng" dirty="0">
                <a:solidFill>
                  <a:schemeClr val="accent3">
                    <a:lumMod val="75000"/>
                  </a:schemeClr>
                </a:solidFill>
                <a:highlight>
                  <a:srgbClr val="F8D22F"/>
                </a:highlight>
              </a:rPr>
              <a:t>report proposal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3264088" y="2851654"/>
            <a:ext cx="4819738" cy="1349285"/>
          </a:xfrm>
        </p:spPr>
        <p:txBody>
          <a:bodyPr>
            <a:normAutofit fontScale="25000" lnSpcReduction="20000"/>
          </a:bodyPr>
          <a:lstStyle/>
          <a:p>
            <a:pPr algn="ctr">
              <a:spcAft>
                <a:spcPts val="600"/>
              </a:spcAft>
            </a:pPr>
            <a:r>
              <a:rPr lang="en-US" sz="9600" b="1" dirty="0">
                <a:solidFill>
                  <a:srgbClr val="002060"/>
                </a:solidFill>
                <a:highlight>
                  <a:srgbClr val="00FFFF"/>
                </a:highlight>
              </a:rPr>
              <a:t>CSE-0402</a:t>
            </a:r>
          </a:p>
          <a:p>
            <a:pPr algn="ctr">
              <a:spcAft>
                <a:spcPts val="600"/>
              </a:spcAft>
            </a:pPr>
            <a:r>
              <a:rPr lang="en-US" sz="9600" b="1" dirty="0">
                <a:solidFill>
                  <a:srgbClr val="FF0000"/>
                </a:solidFill>
                <a:highlight>
                  <a:srgbClr val="C0C0C0"/>
                </a:highlight>
              </a:rPr>
              <a:t>E-COMMERCE AND WEB ENGINEERING LAB</a:t>
            </a:r>
          </a:p>
          <a:p>
            <a:pPr algn="ctr">
              <a:spcAft>
                <a:spcPts val="600"/>
              </a:spcAft>
            </a:pPr>
            <a:r>
              <a:rPr lang="en-US" sz="8000" dirty="0">
                <a:solidFill>
                  <a:schemeClr val="bg1">
                    <a:lumMod val="95000"/>
                    <a:lumOff val="5000"/>
                  </a:schemeClr>
                </a:solidFill>
                <a:highlight>
                  <a:srgbClr val="FCF7F1"/>
                </a:highlight>
              </a:rPr>
              <a:t>S</a:t>
            </a:r>
            <a:r>
              <a:rPr lang="en-US" sz="8000" i="1" dirty="0">
                <a:solidFill>
                  <a:schemeClr val="bg1">
                    <a:lumMod val="95000"/>
                    <a:lumOff val="5000"/>
                  </a:schemeClr>
                </a:solidFill>
                <a:highlight>
                  <a:srgbClr val="FCF7F1"/>
                </a:highlight>
              </a:rPr>
              <a:t>AMIRA SARA ALAM</a:t>
            </a:r>
          </a:p>
          <a:p>
            <a:pPr algn="ctr">
              <a:spcAft>
                <a:spcPts val="600"/>
              </a:spcAft>
            </a:pPr>
            <a:r>
              <a:rPr lang="en-US" sz="8000" i="1" dirty="0">
                <a:solidFill>
                  <a:schemeClr val="bg1">
                    <a:lumMod val="95000"/>
                    <a:lumOff val="5000"/>
                  </a:schemeClr>
                </a:solidFill>
                <a:highlight>
                  <a:srgbClr val="FCF7F1"/>
                </a:highlight>
              </a:rPr>
              <a:t>UG02-41-16-035</a:t>
            </a:r>
          </a:p>
          <a:p>
            <a:pPr>
              <a:spcAft>
                <a:spcPts val="600"/>
              </a:spcAft>
            </a:pPr>
            <a:endParaRPr lang="en-US" dirty="0">
              <a:solidFill>
                <a:schemeClr val="tx1"/>
              </a:solidFill>
            </a:endParaRPr>
          </a:p>
          <a:p>
            <a:pPr>
              <a:spcAft>
                <a:spcPts val="600"/>
              </a:spcAft>
            </a:pPr>
            <a:endParaRPr lang="en-US" dirty="0">
              <a:solidFill>
                <a:schemeClr val="tx1"/>
              </a:solidFill>
            </a:endParaRP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1D1D-78C1-44F3-B48F-50F59E35481E}"/>
              </a:ext>
            </a:extLst>
          </p:cNvPr>
          <p:cNvSpPr>
            <a:spLocks noGrp="1"/>
          </p:cNvSpPr>
          <p:nvPr>
            <p:ph type="title"/>
          </p:nvPr>
        </p:nvSpPr>
        <p:spPr/>
        <p:txBody>
          <a:bodyPr/>
          <a:lstStyle/>
          <a:p>
            <a:r>
              <a:rPr lang="en-US" b="1" dirty="0">
                <a:solidFill>
                  <a:schemeClr val="accent2">
                    <a:lumMod val="75000"/>
                  </a:schemeClr>
                </a:solidFill>
              </a:rPr>
              <a:t>Conclusion and Future Work</a:t>
            </a:r>
            <a:br>
              <a:rPr lang="en-US" dirty="0"/>
            </a:br>
            <a:endParaRPr lang="en-US" dirty="0"/>
          </a:p>
        </p:txBody>
      </p:sp>
      <p:sp>
        <p:nvSpPr>
          <p:cNvPr id="3" name="Content Placeholder 2">
            <a:extLst>
              <a:ext uri="{FF2B5EF4-FFF2-40B4-BE49-F238E27FC236}">
                <a16:creationId xmlns:a16="http://schemas.microsoft.com/office/drawing/2014/main" id="{002C88B7-315B-4CE3-B0F1-694F3B28AFD6}"/>
              </a:ext>
            </a:extLst>
          </p:cNvPr>
          <p:cNvSpPr>
            <a:spLocks noGrp="1"/>
          </p:cNvSpPr>
          <p:nvPr>
            <p:ph idx="1"/>
          </p:nvPr>
        </p:nvSpPr>
        <p:spPr/>
        <p:txBody>
          <a:bodyPr/>
          <a:lstStyle/>
          <a:p>
            <a:r>
              <a:rPr lang="en-US" sz="2400" dirty="0"/>
              <a:t>This website play an important role in giving an individuals opportunity to tell my story .</a:t>
            </a:r>
          </a:p>
          <a:p>
            <a:r>
              <a:rPr lang="en-US" sz="2400" dirty="0"/>
              <a:t>In future, I want to add some others features . That’s are My Achievements , My Testimonials , Blogs, Capture Videos and images.</a:t>
            </a:r>
          </a:p>
        </p:txBody>
      </p:sp>
    </p:spTree>
    <p:extLst>
      <p:ext uri="{BB962C8B-B14F-4D97-AF65-F5344CB8AC3E}">
        <p14:creationId xmlns:p14="http://schemas.microsoft.com/office/powerpoint/2010/main" val="159443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5649-7AC4-45A3-8721-4603AC1B29B7}"/>
              </a:ext>
            </a:extLst>
          </p:cNvPr>
          <p:cNvSpPr>
            <a:spLocks noGrp="1"/>
          </p:cNvSpPr>
          <p:nvPr>
            <p:ph type="title"/>
          </p:nvPr>
        </p:nvSpPr>
        <p:spPr>
          <a:xfrm>
            <a:off x="1244433" y="848139"/>
            <a:ext cx="9703133" cy="848898"/>
          </a:xfrm>
        </p:spPr>
        <p:txBody>
          <a:bodyPr>
            <a:normAutofit/>
          </a:bodyPr>
          <a:lstStyle/>
          <a:p>
            <a:r>
              <a:rPr lang="en-US" b="1" dirty="0">
                <a:solidFill>
                  <a:srgbClr val="C00000"/>
                </a:solidFill>
              </a:rPr>
              <a:t>End</a:t>
            </a:r>
          </a:p>
        </p:txBody>
      </p:sp>
      <p:pic>
        <p:nvPicPr>
          <p:cNvPr id="7" name="Content Placeholder 6">
            <a:extLst>
              <a:ext uri="{FF2B5EF4-FFF2-40B4-BE49-F238E27FC236}">
                <a16:creationId xmlns:a16="http://schemas.microsoft.com/office/drawing/2014/main" id="{64992113-2BDF-4A48-A180-13655B0BD542}"/>
              </a:ext>
            </a:extLst>
          </p:cNvPr>
          <p:cNvPicPr>
            <a:picLocks noGrp="1" noChangeAspect="1"/>
          </p:cNvPicPr>
          <p:nvPr>
            <p:ph idx="1"/>
          </p:nvPr>
        </p:nvPicPr>
        <p:blipFill>
          <a:blip r:embed="rId2"/>
          <a:stretch>
            <a:fillRect/>
          </a:stretch>
        </p:blipFill>
        <p:spPr>
          <a:xfrm>
            <a:off x="3186818" y="2016125"/>
            <a:ext cx="6132689" cy="3449638"/>
          </a:xfrm>
        </p:spPr>
      </p:pic>
    </p:spTree>
    <p:extLst>
      <p:ext uri="{BB962C8B-B14F-4D97-AF65-F5344CB8AC3E}">
        <p14:creationId xmlns:p14="http://schemas.microsoft.com/office/powerpoint/2010/main" val="241101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9255-ABDA-43E5-9041-B50C48B007E2}"/>
              </a:ext>
            </a:extLst>
          </p:cNvPr>
          <p:cNvSpPr>
            <a:spLocks noGrp="1"/>
          </p:cNvSpPr>
          <p:nvPr>
            <p:ph type="title"/>
          </p:nvPr>
        </p:nvSpPr>
        <p:spPr/>
        <p:txBody>
          <a:bodyPr/>
          <a:lstStyle/>
          <a:p>
            <a:r>
              <a:rPr lang="en-US" b="1" dirty="0">
                <a:solidFill>
                  <a:schemeClr val="accent2">
                    <a:lumMod val="75000"/>
                  </a:schemeClr>
                </a:solidFill>
              </a:rPr>
              <a:t>Overview</a:t>
            </a:r>
          </a:p>
        </p:txBody>
      </p:sp>
      <p:sp>
        <p:nvSpPr>
          <p:cNvPr id="3" name="Content Placeholder 2">
            <a:extLst>
              <a:ext uri="{FF2B5EF4-FFF2-40B4-BE49-F238E27FC236}">
                <a16:creationId xmlns:a16="http://schemas.microsoft.com/office/drawing/2014/main" id="{FFBE53AA-DE80-433B-89B3-C51D8CFA9636}"/>
              </a:ext>
            </a:extLst>
          </p:cNvPr>
          <p:cNvSpPr>
            <a:spLocks noGrp="1"/>
          </p:cNvSpPr>
          <p:nvPr>
            <p:ph idx="1"/>
          </p:nvPr>
        </p:nvSpPr>
        <p:spPr/>
        <p:txBody>
          <a:bodyPr>
            <a:normAutofit fontScale="85000" lnSpcReduction="20000"/>
          </a:bodyPr>
          <a:lstStyle/>
          <a:p>
            <a:r>
              <a:rPr lang="en-US" sz="2400" b="1" dirty="0"/>
              <a:t>1. </a:t>
            </a:r>
            <a:r>
              <a:rPr lang="en-US" sz="2400" dirty="0"/>
              <a:t>Induction</a:t>
            </a:r>
          </a:p>
          <a:p>
            <a:r>
              <a:rPr lang="en-US" sz="2400" b="1" dirty="0"/>
              <a:t>2.</a:t>
            </a:r>
            <a:r>
              <a:rPr lang="en-US" sz="2400" dirty="0"/>
              <a:t> Organize my Portfolio</a:t>
            </a:r>
          </a:p>
          <a:p>
            <a:r>
              <a:rPr lang="en-US" sz="2400" b="1" dirty="0"/>
              <a:t>3.</a:t>
            </a:r>
            <a:r>
              <a:rPr lang="en-US" sz="2400" dirty="0"/>
              <a:t> Goals</a:t>
            </a:r>
          </a:p>
          <a:p>
            <a:r>
              <a:rPr lang="en-US" sz="2400" b="1" dirty="0"/>
              <a:t>4.</a:t>
            </a:r>
            <a:r>
              <a:rPr lang="en-US" sz="2400" dirty="0"/>
              <a:t> Content</a:t>
            </a:r>
          </a:p>
          <a:p>
            <a:r>
              <a:rPr lang="en-US" sz="2400" b="1" dirty="0"/>
              <a:t>5.</a:t>
            </a:r>
            <a:r>
              <a:rPr lang="en-US" sz="2400" dirty="0"/>
              <a:t> Features</a:t>
            </a:r>
          </a:p>
          <a:p>
            <a:r>
              <a:rPr lang="en-US" sz="2400" b="1" dirty="0"/>
              <a:t>6. </a:t>
            </a:r>
            <a:r>
              <a:rPr lang="en-US" sz="2400" dirty="0"/>
              <a:t>Purpose</a:t>
            </a:r>
          </a:p>
          <a:p>
            <a:r>
              <a:rPr lang="en-US" sz="2400" b="1" dirty="0"/>
              <a:t>7.</a:t>
            </a:r>
            <a:r>
              <a:rPr lang="en-US" sz="2400" dirty="0"/>
              <a:t> Disadvantages</a:t>
            </a:r>
          </a:p>
          <a:p>
            <a:r>
              <a:rPr lang="en-US" sz="2400" b="1" dirty="0"/>
              <a:t>8.</a:t>
            </a:r>
            <a:r>
              <a:rPr lang="en-US" sz="2400" dirty="0"/>
              <a:t> Conclusion and Future Work</a:t>
            </a:r>
          </a:p>
        </p:txBody>
      </p:sp>
    </p:spTree>
    <p:extLst>
      <p:ext uri="{BB962C8B-B14F-4D97-AF65-F5344CB8AC3E}">
        <p14:creationId xmlns:p14="http://schemas.microsoft.com/office/powerpoint/2010/main" val="307543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CE0C-5B81-45E5-A92E-AFCE7405D798}"/>
              </a:ext>
            </a:extLst>
          </p:cNvPr>
          <p:cNvSpPr>
            <a:spLocks noGrp="1"/>
          </p:cNvSpPr>
          <p:nvPr>
            <p:ph type="title"/>
          </p:nvPr>
        </p:nvSpPr>
        <p:spPr>
          <a:xfrm>
            <a:off x="1066800" y="642594"/>
            <a:ext cx="10058400" cy="1460526"/>
          </a:xfrm>
        </p:spPr>
        <p:txBody>
          <a:bodyPr/>
          <a:lstStyle/>
          <a:p>
            <a:r>
              <a:rPr lang="en-US" b="1" dirty="0">
                <a:solidFill>
                  <a:schemeClr val="accent2">
                    <a:lumMod val="75000"/>
                  </a:schemeClr>
                </a:solidFill>
              </a:rPr>
              <a:t>INDUCATION</a:t>
            </a:r>
          </a:p>
        </p:txBody>
      </p:sp>
      <p:sp>
        <p:nvSpPr>
          <p:cNvPr id="3" name="Content Placeholder 2">
            <a:extLst>
              <a:ext uri="{FF2B5EF4-FFF2-40B4-BE49-F238E27FC236}">
                <a16:creationId xmlns:a16="http://schemas.microsoft.com/office/drawing/2014/main" id="{64A6452A-9D94-411B-B617-332DBB15159F}"/>
              </a:ext>
            </a:extLst>
          </p:cNvPr>
          <p:cNvSpPr>
            <a:spLocks noGrp="1"/>
          </p:cNvSpPr>
          <p:nvPr>
            <p:ph idx="1"/>
          </p:nvPr>
        </p:nvSpPr>
        <p:spPr>
          <a:xfrm>
            <a:off x="1066800" y="1980011"/>
            <a:ext cx="10058400" cy="4271176"/>
          </a:xfrm>
        </p:spPr>
        <p:txBody>
          <a:bodyPr>
            <a:noAutofit/>
          </a:bodyPr>
          <a:lstStyle/>
          <a:p>
            <a:r>
              <a:rPr lang="en-US" sz="2000" dirty="0"/>
              <a:t>A portfolio is a compilation of materials that exemplifies your beliefs, skills, qualifications, education, training and experiences. It provides insight into your personality and work ethic.</a:t>
            </a:r>
          </a:p>
          <a:p>
            <a:r>
              <a:rPr lang="en-US" sz="2000" dirty="0"/>
              <a:t>The career portfolio, in its many forms, serves as a dynamic, developmental tool to assist the new economy learner and worker achieve success in this challenging world of work. A Personal and Career Portfolio is an organized collection of evidence that shows your accomplishments both in and out of school. A portfolio contains samples of your work that exhibit and reveal the quality and variety of your learning, your accomplishments, your skills, and your experiences.</a:t>
            </a:r>
          </a:p>
        </p:txBody>
      </p:sp>
    </p:spTree>
    <p:extLst>
      <p:ext uri="{BB962C8B-B14F-4D97-AF65-F5344CB8AC3E}">
        <p14:creationId xmlns:p14="http://schemas.microsoft.com/office/powerpoint/2010/main" val="329271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4F34-F521-45D4-B9CC-48317D99B68F}"/>
              </a:ext>
            </a:extLst>
          </p:cNvPr>
          <p:cNvSpPr>
            <a:spLocks noGrp="1"/>
          </p:cNvSpPr>
          <p:nvPr>
            <p:ph type="title"/>
          </p:nvPr>
        </p:nvSpPr>
        <p:spPr/>
        <p:txBody>
          <a:bodyPr/>
          <a:lstStyle/>
          <a:p>
            <a:r>
              <a:rPr lang="en-US" b="1" dirty="0">
                <a:solidFill>
                  <a:schemeClr val="accent2">
                    <a:lumMod val="75000"/>
                  </a:schemeClr>
                </a:solidFill>
              </a:rPr>
              <a:t>Organize my Portfolio</a:t>
            </a:r>
          </a:p>
        </p:txBody>
      </p:sp>
      <p:sp>
        <p:nvSpPr>
          <p:cNvPr id="3" name="Content Placeholder 2">
            <a:extLst>
              <a:ext uri="{FF2B5EF4-FFF2-40B4-BE49-F238E27FC236}">
                <a16:creationId xmlns:a16="http://schemas.microsoft.com/office/drawing/2014/main" id="{3630E900-A4DA-489B-B153-0F269488F16C}"/>
              </a:ext>
            </a:extLst>
          </p:cNvPr>
          <p:cNvSpPr>
            <a:spLocks noGrp="1"/>
          </p:cNvSpPr>
          <p:nvPr>
            <p:ph idx="1"/>
          </p:nvPr>
        </p:nvSpPr>
        <p:spPr/>
        <p:txBody>
          <a:bodyPr>
            <a:normAutofit lnSpcReduction="10000"/>
          </a:bodyPr>
          <a:lstStyle/>
          <a:p>
            <a:r>
              <a:rPr lang="en-US" sz="2000" dirty="0"/>
              <a:t>My challenge is to organize the information </a:t>
            </a:r>
            <a:r>
              <a:rPr lang="en-US" sz="2000" dirty="0" err="1"/>
              <a:t>i</a:t>
            </a:r>
            <a:r>
              <a:rPr lang="en-US" sz="2000" dirty="0"/>
              <a:t> have in my portfolio into an understandable overview of my accomplishments to date. Similar items and accomplishments should be grouped so that the reader can find information easily. Consider each of the following four categories to help organize my evidence:</a:t>
            </a:r>
          </a:p>
          <a:p>
            <a:pPr marL="0" indent="0">
              <a:buNone/>
            </a:pPr>
            <a:r>
              <a:rPr lang="en-US" sz="2000" dirty="0"/>
              <a:t> </a:t>
            </a:r>
            <a:r>
              <a:rPr lang="en-US" sz="2000" b="1" i="1" dirty="0"/>
              <a:t>1. </a:t>
            </a:r>
            <a:r>
              <a:rPr lang="en-US" sz="2000" dirty="0"/>
              <a:t>Educational Accomplishments</a:t>
            </a:r>
          </a:p>
          <a:p>
            <a:pPr marL="0" indent="0">
              <a:buNone/>
            </a:pPr>
            <a:r>
              <a:rPr lang="en-US" sz="2000" dirty="0"/>
              <a:t> </a:t>
            </a:r>
            <a:r>
              <a:rPr lang="en-US" sz="2000" b="1" i="1" dirty="0"/>
              <a:t>2. </a:t>
            </a:r>
            <a:r>
              <a:rPr lang="en-US" sz="2000" dirty="0"/>
              <a:t>School Activities</a:t>
            </a:r>
          </a:p>
          <a:p>
            <a:pPr marL="0" indent="0">
              <a:buNone/>
            </a:pPr>
            <a:r>
              <a:rPr lang="en-US" sz="2000" dirty="0"/>
              <a:t> </a:t>
            </a:r>
            <a:r>
              <a:rPr lang="en-US" sz="2000" b="1" i="1" dirty="0"/>
              <a:t>3. </a:t>
            </a:r>
            <a:r>
              <a:rPr lang="en-US" sz="2000" dirty="0"/>
              <a:t>work</a:t>
            </a:r>
          </a:p>
          <a:p>
            <a:pPr marL="0" indent="0">
              <a:buNone/>
            </a:pPr>
            <a:r>
              <a:rPr lang="en-US" sz="2000" dirty="0"/>
              <a:t> </a:t>
            </a:r>
            <a:r>
              <a:rPr lang="en-US" sz="2000" b="1" i="1" dirty="0"/>
              <a:t>4. </a:t>
            </a:r>
            <a:r>
              <a:rPr lang="en-US" sz="2000" dirty="0"/>
              <a:t>Community Participation:</a:t>
            </a:r>
          </a:p>
        </p:txBody>
      </p:sp>
    </p:spTree>
    <p:extLst>
      <p:ext uri="{BB962C8B-B14F-4D97-AF65-F5344CB8AC3E}">
        <p14:creationId xmlns:p14="http://schemas.microsoft.com/office/powerpoint/2010/main" val="107538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2431-BD02-4FF2-85E4-DF98DCB79253}"/>
              </a:ext>
            </a:extLst>
          </p:cNvPr>
          <p:cNvSpPr>
            <a:spLocks noGrp="1"/>
          </p:cNvSpPr>
          <p:nvPr>
            <p:ph type="title"/>
          </p:nvPr>
        </p:nvSpPr>
        <p:spPr/>
        <p:txBody>
          <a:bodyPr/>
          <a:lstStyle/>
          <a:p>
            <a:r>
              <a:rPr lang="en-US" b="1" dirty="0">
                <a:solidFill>
                  <a:schemeClr val="accent2">
                    <a:lumMod val="75000"/>
                  </a:schemeClr>
                </a:solidFill>
              </a:rPr>
              <a:t>Goals</a:t>
            </a:r>
          </a:p>
        </p:txBody>
      </p:sp>
      <p:sp>
        <p:nvSpPr>
          <p:cNvPr id="3" name="Content Placeholder 2">
            <a:extLst>
              <a:ext uri="{FF2B5EF4-FFF2-40B4-BE49-F238E27FC236}">
                <a16:creationId xmlns:a16="http://schemas.microsoft.com/office/drawing/2014/main" id="{8F072C94-0547-4B18-A20E-29C23B26AD60}"/>
              </a:ext>
            </a:extLst>
          </p:cNvPr>
          <p:cNvSpPr>
            <a:spLocks noGrp="1"/>
          </p:cNvSpPr>
          <p:nvPr>
            <p:ph idx="1"/>
          </p:nvPr>
        </p:nvSpPr>
        <p:spPr/>
        <p:txBody>
          <a:bodyPr>
            <a:normAutofit/>
          </a:bodyPr>
          <a:lstStyle/>
          <a:p>
            <a:r>
              <a:rPr lang="en-US" sz="2400" dirty="0"/>
              <a:t> Showcase my resume, projects, and skills</a:t>
            </a:r>
          </a:p>
          <a:p>
            <a:r>
              <a:rPr lang="en-US" sz="2400" dirty="0"/>
              <a:t> Create \brand" credibility</a:t>
            </a:r>
          </a:p>
          <a:p>
            <a:r>
              <a:rPr lang="en-US" sz="2400" dirty="0"/>
              <a:t> Reach potential employers</a:t>
            </a:r>
          </a:p>
        </p:txBody>
      </p:sp>
    </p:spTree>
    <p:extLst>
      <p:ext uri="{BB962C8B-B14F-4D97-AF65-F5344CB8AC3E}">
        <p14:creationId xmlns:p14="http://schemas.microsoft.com/office/powerpoint/2010/main" val="313062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282C-DAA0-43AD-A79F-EC94CCD63D3E}"/>
              </a:ext>
            </a:extLst>
          </p:cNvPr>
          <p:cNvSpPr>
            <a:spLocks noGrp="1"/>
          </p:cNvSpPr>
          <p:nvPr>
            <p:ph type="title"/>
          </p:nvPr>
        </p:nvSpPr>
        <p:spPr/>
        <p:txBody>
          <a:bodyPr/>
          <a:lstStyle/>
          <a:p>
            <a:r>
              <a:rPr lang="en-US" b="1" dirty="0">
                <a:solidFill>
                  <a:schemeClr val="accent2">
                    <a:lumMod val="75000"/>
                  </a:schemeClr>
                </a:solidFill>
              </a:rPr>
              <a:t>Content</a:t>
            </a:r>
          </a:p>
        </p:txBody>
      </p:sp>
      <p:sp>
        <p:nvSpPr>
          <p:cNvPr id="3" name="Content Placeholder 2">
            <a:extLst>
              <a:ext uri="{FF2B5EF4-FFF2-40B4-BE49-F238E27FC236}">
                <a16:creationId xmlns:a16="http://schemas.microsoft.com/office/drawing/2014/main" id="{378D3720-CD50-487A-9420-F3062C75801A}"/>
              </a:ext>
            </a:extLst>
          </p:cNvPr>
          <p:cNvSpPr>
            <a:spLocks noGrp="1"/>
          </p:cNvSpPr>
          <p:nvPr>
            <p:ph idx="1"/>
          </p:nvPr>
        </p:nvSpPr>
        <p:spPr/>
        <p:txBody>
          <a:bodyPr>
            <a:normAutofit/>
          </a:bodyPr>
          <a:lstStyle/>
          <a:p>
            <a:r>
              <a:rPr lang="en-US" sz="2400" b="1" dirty="0"/>
              <a:t>Home: </a:t>
            </a:r>
            <a:r>
              <a:rPr lang="en-US" sz="2400" dirty="0"/>
              <a:t>Info about me, menu of links to other pages</a:t>
            </a:r>
          </a:p>
          <a:p>
            <a:r>
              <a:rPr lang="en-US" sz="2400" b="1" dirty="0"/>
              <a:t>Clips: </a:t>
            </a:r>
            <a:r>
              <a:rPr lang="en-US" sz="2400" dirty="0"/>
              <a:t>Articles I've written</a:t>
            </a:r>
          </a:p>
          <a:p>
            <a:r>
              <a:rPr lang="en-US" sz="2400" dirty="0"/>
              <a:t> </a:t>
            </a:r>
            <a:r>
              <a:rPr lang="en-US" sz="2400" b="1" dirty="0"/>
              <a:t>Multimedia: </a:t>
            </a:r>
            <a:r>
              <a:rPr lang="en-US" sz="2400" dirty="0"/>
              <a:t>Photographs, slideshows</a:t>
            </a:r>
          </a:p>
          <a:p>
            <a:r>
              <a:rPr lang="en-US" sz="2400" dirty="0"/>
              <a:t> </a:t>
            </a:r>
            <a:r>
              <a:rPr lang="en-US" sz="2400" b="1" dirty="0"/>
              <a:t>Design</a:t>
            </a:r>
          </a:p>
          <a:p>
            <a:r>
              <a:rPr lang="en-US" sz="2400" b="1" dirty="0"/>
              <a:t>Resume : </a:t>
            </a:r>
            <a:r>
              <a:rPr lang="en-US" sz="2400" dirty="0"/>
              <a:t>To talk about projects, share some of my experiences Contact: Email, phone, social media.</a:t>
            </a:r>
          </a:p>
        </p:txBody>
      </p:sp>
    </p:spTree>
    <p:extLst>
      <p:ext uri="{BB962C8B-B14F-4D97-AF65-F5344CB8AC3E}">
        <p14:creationId xmlns:p14="http://schemas.microsoft.com/office/powerpoint/2010/main" val="217827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6BE3-3EDD-4758-9BDA-EB8F4FA9F01D}"/>
              </a:ext>
            </a:extLst>
          </p:cNvPr>
          <p:cNvSpPr>
            <a:spLocks noGrp="1"/>
          </p:cNvSpPr>
          <p:nvPr>
            <p:ph type="title"/>
          </p:nvPr>
        </p:nvSpPr>
        <p:spPr/>
        <p:txBody>
          <a:bodyPr/>
          <a:lstStyle/>
          <a:p>
            <a:r>
              <a:rPr lang="en-US" b="1" dirty="0">
                <a:solidFill>
                  <a:schemeClr val="accent2">
                    <a:lumMod val="75000"/>
                  </a:schemeClr>
                </a:solidFill>
              </a:rPr>
              <a:t>Features</a:t>
            </a:r>
          </a:p>
        </p:txBody>
      </p:sp>
      <p:sp>
        <p:nvSpPr>
          <p:cNvPr id="3" name="Content Placeholder 2">
            <a:extLst>
              <a:ext uri="{FF2B5EF4-FFF2-40B4-BE49-F238E27FC236}">
                <a16:creationId xmlns:a16="http://schemas.microsoft.com/office/drawing/2014/main" id="{DE5C3B75-BB1C-4231-9C49-7D4D4DE87CF0}"/>
              </a:ext>
            </a:extLst>
          </p:cNvPr>
          <p:cNvSpPr>
            <a:spLocks noGrp="1"/>
          </p:cNvSpPr>
          <p:nvPr>
            <p:ph idx="1"/>
          </p:nvPr>
        </p:nvSpPr>
        <p:spPr/>
        <p:txBody>
          <a:bodyPr>
            <a:normAutofit/>
          </a:bodyPr>
          <a:lstStyle/>
          <a:p>
            <a:r>
              <a:rPr lang="en-US" sz="2400" dirty="0"/>
              <a:t>Photo Gallery (Multimedia)</a:t>
            </a:r>
          </a:p>
          <a:p>
            <a:r>
              <a:rPr lang="en-US" sz="2400" dirty="0"/>
              <a:t>Home</a:t>
            </a:r>
          </a:p>
          <a:p>
            <a:r>
              <a:rPr lang="en-US" sz="2400" dirty="0"/>
              <a:t>Interactive resume timeline or Scribd resume</a:t>
            </a:r>
          </a:p>
          <a:p>
            <a:r>
              <a:rPr lang="en-US" sz="2400" dirty="0"/>
              <a:t>Blog Will include sharing options for social media</a:t>
            </a:r>
          </a:p>
          <a:p>
            <a:r>
              <a:rPr lang="en-US" sz="2400" dirty="0"/>
              <a:t>Contact form</a:t>
            </a:r>
          </a:p>
        </p:txBody>
      </p:sp>
    </p:spTree>
    <p:extLst>
      <p:ext uri="{BB962C8B-B14F-4D97-AF65-F5344CB8AC3E}">
        <p14:creationId xmlns:p14="http://schemas.microsoft.com/office/powerpoint/2010/main" val="26957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9472-52F7-4DB1-8541-8CF601A7C915}"/>
              </a:ext>
            </a:extLst>
          </p:cNvPr>
          <p:cNvSpPr>
            <a:spLocks noGrp="1"/>
          </p:cNvSpPr>
          <p:nvPr>
            <p:ph type="title"/>
          </p:nvPr>
        </p:nvSpPr>
        <p:spPr/>
        <p:txBody>
          <a:bodyPr/>
          <a:lstStyle/>
          <a:p>
            <a:r>
              <a:rPr lang="en-US" b="1" dirty="0">
                <a:solidFill>
                  <a:schemeClr val="accent2">
                    <a:lumMod val="75000"/>
                  </a:schemeClr>
                </a:solidFill>
              </a:rPr>
              <a:t>Purpose</a:t>
            </a:r>
          </a:p>
        </p:txBody>
      </p:sp>
      <p:sp>
        <p:nvSpPr>
          <p:cNvPr id="3" name="Content Placeholder 2">
            <a:extLst>
              <a:ext uri="{FF2B5EF4-FFF2-40B4-BE49-F238E27FC236}">
                <a16:creationId xmlns:a16="http://schemas.microsoft.com/office/drawing/2014/main" id="{831BA1C3-8813-43A2-BC06-7C182CC25927}"/>
              </a:ext>
            </a:extLst>
          </p:cNvPr>
          <p:cNvSpPr>
            <a:spLocks noGrp="1"/>
          </p:cNvSpPr>
          <p:nvPr>
            <p:ph idx="1"/>
          </p:nvPr>
        </p:nvSpPr>
        <p:spPr/>
        <p:txBody>
          <a:bodyPr/>
          <a:lstStyle/>
          <a:p>
            <a:r>
              <a:rPr lang="en-US" sz="2800" b="1" dirty="0"/>
              <a:t>Target Audience: </a:t>
            </a:r>
            <a:r>
              <a:rPr lang="en-US" sz="2400" dirty="0"/>
              <a:t>Potential employers or anyone considering working with me in some fashion Significance: will be able to check out what my style is like, what skills I have, etc. Uniqueness: am the only me (I hope)!</a:t>
            </a:r>
          </a:p>
        </p:txBody>
      </p:sp>
    </p:spTree>
    <p:extLst>
      <p:ext uri="{BB962C8B-B14F-4D97-AF65-F5344CB8AC3E}">
        <p14:creationId xmlns:p14="http://schemas.microsoft.com/office/powerpoint/2010/main" val="259646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FC98-E8A9-4152-89A4-0504801A33C1}"/>
              </a:ext>
            </a:extLst>
          </p:cNvPr>
          <p:cNvSpPr>
            <a:spLocks noGrp="1"/>
          </p:cNvSpPr>
          <p:nvPr>
            <p:ph type="title"/>
          </p:nvPr>
        </p:nvSpPr>
        <p:spPr/>
        <p:txBody>
          <a:bodyPr/>
          <a:lstStyle/>
          <a:p>
            <a:r>
              <a:rPr lang="en-US" b="1" dirty="0">
                <a:solidFill>
                  <a:schemeClr val="accent2">
                    <a:lumMod val="75000"/>
                  </a:schemeClr>
                </a:solidFill>
              </a:rPr>
              <a:t>Disadvantages</a:t>
            </a:r>
          </a:p>
        </p:txBody>
      </p:sp>
      <p:sp>
        <p:nvSpPr>
          <p:cNvPr id="3" name="Content Placeholder 2">
            <a:extLst>
              <a:ext uri="{FF2B5EF4-FFF2-40B4-BE49-F238E27FC236}">
                <a16:creationId xmlns:a16="http://schemas.microsoft.com/office/drawing/2014/main" id="{8F80DC00-4E80-4EA0-8E8A-A3850F672C3D}"/>
              </a:ext>
            </a:extLst>
          </p:cNvPr>
          <p:cNvSpPr>
            <a:spLocks noGrp="1"/>
          </p:cNvSpPr>
          <p:nvPr>
            <p:ph idx="1"/>
          </p:nvPr>
        </p:nvSpPr>
        <p:spPr/>
        <p:txBody>
          <a:bodyPr>
            <a:normAutofit/>
          </a:bodyPr>
          <a:lstStyle/>
          <a:p>
            <a:r>
              <a:rPr lang="en-US" sz="2400" dirty="0"/>
              <a:t>The creation of digital portfolios requires advanced knowledge and skills and sometimes expensive, high-tech equipment.</a:t>
            </a:r>
          </a:p>
          <a:p>
            <a:r>
              <a:rPr lang="en-US" sz="2400" dirty="0"/>
              <a:t>Another disadvantage would be plagiarism, people can view your work and easily steal it and claim it as their own.</a:t>
            </a:r>
          </a:p>
          <a:p>
            <a:r>
              <a:rPr lang="en-US" sz="2400" dirty="0"/>
              <a:t>A portfolio (online) is that it doesn’t look as professional as a paper based one and the person viewing can’t get a proper feel of the work because it isn’t printed and presented in front of them.</a:t>
            </a:r>
          </a:p>
          <a:p>
            <a:pPr marL="0" indent="0">
              <a:buNone/>
            </a:pPr>
            <a:endParaRPr lang="en-US" dirty="0"/>
          </a:p>
        </p:txBody>
      </p:sp>
    </p:spTree>
    <p:extLst>
      <p:ext uri="{BB962C8B-B14F-4D97-AF65-F5344CB8AC3E}">
        <p14:creationId xmlns:p14="http://schemas.microsoft.com/office/powerpoint/2010/main" val="1281198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Gallery</Template>
  <TotalTime>0</TotalTime>
  <Words>501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PERSONAL PORTFOLIO WEBSITE report proposal</vt:lpstr>
      <vt:lpstr>Overview</vt:lpstr>
      <vt:lpstr>INDUCATION</vt:lpstr>
      <vt:lpstr>Organize my Portfolio</vt:lpstr>
      <vt:lpstr>Goals</vt:lpstr>
      <vt:lpstr>Content</vt:lpstr>
      <vt:lpstr>Features</vt:lpstr>
      <vt:lpstr>Purpose</vt:lpstr>
      <vt:lpstr>Disadvantages</vt:lpstr>
      <vt:lpstr>Conclusion and Future Work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2021-07-31T20:05:31Z</dcterms:created>
  <dcterms:modified xsi:type="dcterms:W3CDTF">2021-07-31T21:22:19Z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