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63" r:id="rId2"/>
    <p:sldMasterId id="2147483671" r:id="rId3"/>
    <p:sldMasterId id="2147483692" r:id="rId4"/>
  </p:sldMasterIdLst>
  <p:sldIdLst>
    <p:sldId id="257" r:id="rId5"/>
    <p:sldId id="258" r:id="rId6"/>
    <p:sldId id="276" r:id="rId7"/>
    <p:sldId id="277" r:id="rId8"/>
    <p:sldId id="278" r:id="rId9"/>
    <p:sldId id="262" r:id="rId10"/>
    <p:sldId id="279" r:id="rId11"/>
    <p:sldId id="275" r:id="rId12"/>
    <p:sldId id="261" r:id="rId13"/>
    <p:sldId id="263" r:id="rId14"/>
    <p:sldId id="280" r:id="rId15"/>
    <p:sldId id="264" r:id="rId16"/>
    <p:sldId id="265" r:id="rId17"/>
    <p:sldId id="266" r:id="rId18"/>
    <p:sldId id="267" r:id="rId19"/>
    <p:sldId id="269" r:id="rId20"/>
    <p:sldId id="270" r:id="rId21"/>
    <p:sldId id="271" r:id="rId22"/>
    <p:sldId id="282" r:id="rId23"/>
    <p:sldId id="284" r:id="rId24"/>
    <p:sldId id="273" r:id="rId25"/>
    <p:sldId id="274" r:id="rId26"/>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6085" autoAdjust="0"/>
  </p:normalViewPr>
  <p:slideViewPr>
    <p:cSldViewPr>
      <p:cViewPr>
        <p:scale>
          <a:sx n="70" d="100"/>
          <a:sy n="70" d="100"/>
        </p:scale>
        <p:origin x="-87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12DBA-71BD-4ACB-AD96-2559F9275B9E}" type="doc">
      <dgm:prSet loTypeId="urn:microsoft.com/office/officeart/2005/8/layout/bProcess4" loCatId="process" qsTypeId="urn:microsoft.com/office/officeart/2005/8/quickstyle/simple1" qsCatId="simple" csTypeId="urn:microsoft.com/office/officeart/2005/8/colors/accent1_5" csCatId="accent1" phldr="1"/>
      <dgm:spPr/>
      <dgm:t>
        <a:bodyPr/>
        <a:lstStyle/>
        <a:p>
          <a:pPr rtl="1"/>
          <a:endParaRPr lang="ar-EG"/>
        </a:p>
      </dgm:t>
    </dgm:pt>
    <dgm:pt modelId="{97BA56BD-1B4F-4760-99E1-B6E2775D30A5}">
      <dgm:prSet phldrT="[Text]"/>
      <dgm:spPr/>
      <dgm:t>
        <a:bodyPr/>
        <a:lstStyle/>
        <a:p>
          <a:pPr rtl="1"/>
          <a:r>
            <a:rPr lang="en-US" dirty="0" smtClean="0"/>
            <a:t>(CPAP)</a:t>
          </a:r>
          <a:endParaRPr lang="ar-EG" dirty="0"/>
        </a:p>
      </dgm:t>
    </dgm:pt>
    <dgm:pt modelId="{81C563D5-5101-4C4A-AB34-0E4981415002}" type="parTrans" cxnId="{4481A4F5-9579-44B1-85C1-C8797B22B4DE}">
      <dgm:prSet/>
      <dgm:spPr/>
      <dgm:t>
        <a:bodyPr/>
        <a:lstStyle/>
        <a:p>
          <a:pPr rtl="1"/>
          <a:endParaRPr lang="ar-EG"/>
        </a:p>
      </dgm:t>
    </dgm:pt>
    <dgm:pt modelId="{DB5BF235-BA2C-43B8-B93C-F79F74A50B14}" type="sibTrans" cxnId="{4481A4F5-9579-44B1-85C1-C8797B22B4DE}">
      <dgm:prSet/>
      <dgm:spPr/>
      <dgm:t>
        <a:bodyPr/>
        <a:lstStyle/>
        <a:p>
          <a:pPr rtl="1"/>
          <a:endParaRPr lang="ar-EG"/>
        </a:p>
      </dgm:t>
    </dgm:pt>
    <dgm:pt modelId="{16053332-BD7B-41E9-94FD-7AAE53FB78F5}">
      <dgm:prSet phldrT="[Text]"/>
      <dgm:spPr/>
      <dgm:t>
        <a:bodyPr/>
        <a:lstStyle/>
        <a:p>
          <a:pPr rtl="1"/>
          <a:r>
            <a:rPr lang="en-US" dirty="0" smtClean="0"/>
            <a:t>Oral appliances</a:t>
          </a:r>
          <a:endParaRPr lang="ar-EG" dirty="0"/>
        </a:p>
      </dgm:t>
    </dgm:pt>
    <dgm:pt modelId="{785BC2E8-9389-4A85-AD24-E7DA794AEB1C}" type="parTrans" cxnId="{6B63BDDB-2D26-4A3E-89D4-A23A2987A60F}">
      <dgm:prSet/>
      <dgm:spPr/>
      <dgm:t>
        <a:bodyPr/>
        <a:lstStyle/>
        <a:p>
          <a:pPr rtl="1"/>
          <a:endParaRPr lang="ar-EG"/>
        </a:p>
      </dgm:t>
    </dgm:pt>
    <dgm:pt modelId="{3B8D1E94-3AF6-4BB3-928F-F20ECA1628D0}" type="sibTrans" cxnId="{6B63BDDB-2D26-4A3E-89D4-A23A2987A60F}">
      <dgm:prSet/>
      <dgm:spPr/>
      <dgm:t>
        <a:bodyPr/>
        <a:lstStyle/>
        <a:p>
          <a:pPr rtl="1"/>
          <a:endParaRPr lang="ar-EG"/>
        </a:p>
      </dgm:t>
    </dgm:pt>
    <dgm:pt modelId="{EA722EF1-2736-42A9-98C7-AF5E1CD5ACB6}">
      <dgm:prSet phldrT="[Text]"/>
      <dgm:spPr/>
      <dgm:t>
        <a:bodyPr/>
        <a:lstStyle/>
        <a:p>
          <a:pPr rtl="1"/>
          <a:r>
            <a:rPr lang="en-US" dirty="0" smtClean="0"/>
            <a:t>Surgery</a:t>
          </a:r>
          <a:endParaRPr lang="ar-EG" dirty="0"/>
        </a:p>
      </dgm:t>
    </dgm:pt>
    <dgm:pt modelId="{20DE5CC3-A344-4B70-A373-A3F2EE7B1C98}" type="parTrans" cxnId="{F0FACC34-E011-4D54-BAD9-62830C8B05EC}">
      <dgm:prSet/>
      <dgm:spPr/>
      <dgm:t>
        <a:bodyPr/>
        <a:lstStyle/>
        <a:p>
          <a:pPr rtl="1"/>
          <a:endParaRPr lang="ar-EG"/>
        </a:p>
      </dgm:t>
    </dgm:pt>
    <dgm:pt modelId="{093D5EE6-B0D9-44E2-9533-03F3A8062E94}" type="sibTrans" cxnId="{F0FACC34-E011-4D54-BAD9-62830C8B05EC}">
      <dgm:prSet/>
      <dgm:spPr/>
      <dgm:t>
        <a:bodyPr/>
        <a:lstStyle/>
        <a:p>
          <a:pPr rtl="1"/>
          <a:endParaRPr lang="ar-EG"/>
        </a:p>
      </dgm:t>
    </dgm:pt>
    <dgm:pt modelId="{3295FB2C-4BB9-4107-83DB-9D0401CAB398}">
      <dgm:prSet phldrT="[Text]"/>
      <dgm:spPr/>
      <dgm:t>
        <a:bodyPr/>
        <a:lstStyle/>
        <a:p>
          <a:pPr rtl="1"/>
          <a:r>
            <a:rPr lang="en-US" dirty="0" smtClean="0"/>
            <a:t>Position Therapy</a:t>
          </a:r>
          <a:endParaRPr lang="ar-EG" dirty="0"/>
        </a:p>
      </dgm:t>
    </dgm:pt>
    <dgm:pt modelId="{D768A4E1-6B3E-45BA-8177-4B548EF7ACD0}" type="parTrans" cxnId="{41508E71-F9BF-4883-8E99-B2F2BD466514}">
      <dgm:prSet/>
      <dgm:spPr/>
      <dgm:t>
        <a:bodyPr/>
        <a:lstStyle/>
        <a:p>
          <a:pPr rtl="1"/>
          <a:endParaRPr lang="ar-EG"/>
        </a:p>
      </dgm:t>
    </dgm:pt>
    <dgm:pt modelId="{3A38B840-E185-4C42-BFD8-EDEC116A9221}" type="sibTrans" cxnId="{41508E71-F9BF-4883-8E99-B2F2BD466514}">
      <dgm:prSet/>
      <dgm:spPr/>
      <dgm:t>
        <a:bodyPr/>
        <a:lstStyle/>
        <a:p>
          <a:pPr rtl="1"/>
          <a:endParaRPr lang="ar-EG"/>
        </a:p>
      </dgm:t>
    </dgm:pt>
    <dgm:pt modelId="{53A54B36-5D1E-4976-8D4E-A720870EDA7A}">
      <dgm:prSet phldrT="[Text]"/>
      <dgm:spPr/>
      <dgm:t>
        <a:bodyPr/>
        <a:lstStyle/>
        <a:p>
          <a:pPr rtl="1"/>
          <a:r>
            <a:rPr lang="en-US" dirty="0" smtClean="0"/>
            <a:t>Over-the-counter remedies</a:t>
          </a:r>
          <a:endParaRPr lang="ar-EG" dirty="0"/>
        </a:p>
      </dgm:t>
    </dgm:pt>
    <dgm:pt modelId="{70300C03-7A8D-4513-91B6-2D02BE3C0B50}" type="parTrans" cxnId="{2F38840A-C3E7-45D1-AD34-2436B3148D17}">
      <dgm:prSet/>
      <dgm:spPr/>
      <dgm:t>
        <a:bodyPr/>
        <a:lstStyle/>
        <a:p>
          <a:pPr rtl="1"/>
          <a:endParaRPr lang="ar-EG"/>
        </a:p>
      </dgm:t>
    </dgm:pt>
    <dgm:pt modelId="{40B53DA9-C610-47AC-A5CB-62CD1415C72E}" type="sibTrans" cxnId="{2F38840A-C3E7-45D1-AD34-2436B3148D17}">
      <dgm:prSet/>
      <dgm:spPr/>
      <dgm:t>
        <a:bodyPr/>
        <a:lstStyle/>
        <a:p>
          <a:pPr rtl="1"/>
          <a:endParaRPr lang="ar-EG"/>
        </a:p>
      </dgm:t>
    </dgm:pt>
    <dgm:pt modelId="{E564AAAE-B2C0-4D08-812B-997E3AF0E77F}">
      <dgm:prSet phldrT="[Text]"/>
      <dgm:spPr/>
      <dgm:t>
        <a:bodyPr/>
        <a:lstStyle/>
        <a:p>
          <a:pPr rtl="1"/>
          <a:r>
            <a:rPr lang="en-US" dirty="0" smtClean="0"/>
            <a:t>Behavioral changes</a:t>
          </a:r>
          <a:endParaRPr lang="ar-EG" dirty="0"/>
        </a:p>
      </dgm:t>
    </dgm:pt>
    <dgm:pt modelId="{C3DCDC98-28E3-4EF5-80B6-F0EB442BA155}" type="parTrans" cxnId="{867D610B-7B53-48C6-841D-800AE8841F4C}">
      <dgm:prSet/>
      <dgm:spPr/>
      <dgm:t>
        <a:bodyPr/>
        <a:lstStyle/>
        <a:p>
          <a:pPr rtl="1"/>
          <a:endParaRPr lang="ar-EG"/>
        </a:p>
      </dgm:t>
    </dgm:pt>
    <dgm:pt modelId="{1D3BACD9-8F5F-479E-AE4A-8394A82A6EF8}" type="sibTrans" cxnId="{867D610B-7B53-48C6-841D-800AE8841F4C}">
      <dgm:prSet/>
      <dgm:spPr/>
      <dgm:t>
        <a:bodyPr/>
        <a:lstStyle/>
        <a:p>
          <a:pPr rtl="1"/>
          <a:endParaRPr lang="ar-EG"/>
        </a:p>
      </dgm:t>
    </dgm:pt>
    <dgm:pt modelId="{746770B9-21DF-4760-BE96-4B11FDCCC5B3}" type="pres">
      <dgm:prSet presAssocID="{47B12DBA-71BD-4ACB-AD96-2559F9275B9E}" presName="Name0" presStyleCnt="0">
        <dgm:presLayoutVars>
          <dgm:dir/>
          <dgm:resizeHandles/>
        </dgm:presLayoutVars>
      </dgm:prSet>
      <dgm:spPr/>
      <dgm:t>
        <a:bodyPr/>
        <a:lstStyle/>
        <a:p>
          <a:pPr rtl="1"/>
          <a:endParaRPr lang="ar-EG"/>
        </a:p>
      </dgm:t>
    </dgm:pt>
    <dgm:pt modelId="{31D6F503-9BD5-4FA3-824D-CF75EF042D4E}" type="pres">
      <dgm:prSet presAssocID="{97BA56BD-1B4F-4760-99E1-B6E2775D30A5}" presName="compNode" presStyleCnt="0"/>
      <dgm:spPr/>
      <dgm:t>
        <a:bodyPr/>
        <a:lstStyle/>
        <a:p>
          <a:pPr rtl="1"/>
          <a:endParaRPr lang="ar-EG"/>
        </a:p>
      </dgm:t>
    </dgm:pt>
    <dgm:pt modelId="{BDD56BA6-A482-4096-AE74-2DCCB0540F8C}" type="pres">
      <dgm:prSet presAssocID="{97BA56BD-1B4F-4760-99E1-B6E2775D30A5}" presName="dummyConnPt" presStyleCnt="0"/>
      <dgm:spPr/>
      <dgm:t>
        <a:bodyPr/>
        <a:lstStyle/>
        <a:p>
          <a:pPr rtl="1"/>
          <a:endParaRPr lang="ar-EG"/>
        </a:p>
      </dgm:t>
    </dgm:pt>
    <dgm:pt modelId="{152D9277-B97B-482C-BC8B-7B4FB6E24E43}" type="pres">
      <dgm:prSet presAssocID="{97BA56BD-1B4F-4760-99E1-B6E2775D30A5}" presName="node" presStyleLbl="node1" presStyleIdx="0" presStyleCnt="6">
        <dgm:presLayoutVars>
          <dgm:bulletEnabled val="1"/>
        </dgm:presLayoutVars>
      </dgm:prSet>
      <dgm:spPr/>
      <dgm:t>
        <a:bodyPr/>
        <a:lstStyle/>
        <a:p>
          <a:pPr rtl="1"/>
          <a:endParaRPr lang="ar-EG"/>
        </a:p>
      </dgm:t>
    </dgm:pt>
    <dgm:pt modelId="{0231C804-05C4-490F-8284-18BFF3E67A1A}" type="pres">
      <dgm:prSet presAssocID="{DB5BF235-BA2C-43B8-B93C-F79F74A50B14}" presName="sibTrans" presStyleLbl="bgSibTrans2D1" presStyleIdx="0" presStyleCnt="5"/>
      <dgm:spPr/>
      <dgm:t>
        <a:bodyPr/>
        <a:lstStyle/>
        <a:p>
          <a:pPr rtl="1"/>
          <a:endParaRPr lang="ar-EG"/>
        </a:p>
      </dgm:t>
    </dgm:pt>
    <dgm:pt modelId="{2121C24F-B809-4084-BF1D-FBE6E789C391}" type="pres">
      <dgm:prSet presAssocID="{16053332-BD7B-41E9-94FD-7AAE53FB78F5}" presName="compNode" presStyleCnt="0"/>
      <dgm:spPr/>
      <dgm:t>
        <a:bodyPr/>
        <a:lstStyle/>
        <a:p>
          <a:pPr rtl="1"/>
          <a:endParaRPr lang="ar-EG"/>
        </a:p>
      </dgm:t>
    </dgm:pt>
    <dgm:pt modelId="{48E0BE60-64CF-4FFD-92A7-A73F87225ACF}" type="pres">
      <dgm:prSet presAssocID="{16053332-BD7B-41E9-94FD-7AAE53FB78F5}" presName="dummyConnPt" presStyleCnt="0"/>
      <dgm:spPr/>
      <dgm:t>
        <a:bodyPr/>
        <a:lstStyle/>
        <a:p>
          <a:pPr rtl="1"/>
          <a:endParaRPr lang="ar-EG"/>
        </a:p>
      </dgm:t>
    </dgm:pt>
    <dgm:pt modelId="{DAF6F0B1-E977-49D9-9850-2D7F953B23CE}" type="pres">
      <dgm:prSet presAssocID="{16053332-BD7B-41E9-94FD-7AAE53FB78F5}" presName="node" presStyleLbl="node1" presStyleIdx="1" presStyleCnt="6">
        <dgm:presLayoutVars>
          <dgm:bulletEnabled val="1"/>
        </dgm:presLayoutVars>
      </dgm:prSet>
      <dgm:spPr/>
      <dgm:t>
        <a:bodyPr/>
        <a:lstStyle/>
        <a:p>
          <a:pPr rtl="1"/>
          <a:endParaRPr lang="ar-EG"/>
        </a:p>
      </dgm:t>
    </dgm:pt>
    <dgm:pt modelId="{1B425B69-44CF-4327-84BA-3154ADAD3543}" type="pres">
      <dgm:prSet presAssocID="{3B8D1E94-3AF6-4BB3-928F-F20ECA1628D0}" presName="sibTrans" presStyleLbl="bgSibTrans2D1" presStyleIdx="1" presStyleCnt="5"/>
      <dgm:spPr/>
      <dgm:t>
        <a:bodyPr/>
        <a:lstStyle/>
        <a:p>
          <a:pPr rtl="1"/>
          <a:endParaRPr lang="ar-EG"/>
        </a:p>
      </dgm:t>
    </dgm:pt>
    <dgm:pt modelId="{A84B8CA4-E75D-4368-B161-31C006802F67}" type="pres">
      <dgm:prSet presAssocID="{EA722EF1-2736-42A9-98C7-AF5E1CD5ACB6}" presName="compNode" presStyleCnt="0"/>
      <dgm:spPr/>
      <dgm:t>
        <a:bodyPr/>
        <a:lstStyle/>
        <a:p>
          <a:pPr rtl="1"/>
          <a:endParaRPr lang="ar-EG"/>
        </a:p>
      </dgm:t>
    </dgm:pt>
    <dgm:pt modelId="{146B24BA-4192-41BD-A16D-FB80A6832A72}" type="pres">
      <dgm:prSet presAssocID="{EA722EF1-2736-42A9-98C7-AF5E1CD5ACB6}" presName="dummyConnPt" presStyleCnt="0"/>
      <dgm:spPr/>
      <dgm:t>
        <a:bodyPr/>
        <a:lstStyle/>
        <a:p>
          <a:pPr rtl="1"/>
          <a:endParaRPr lang="ar-EG"/>
        </a:p>
      </dgm:t>
    </dgm:pt>
    <dgm:pt modelId="{9AC47DF5-C189-4974-A220-81E525DBCE03}" type="pres">
      <dgm:prSet presAssocID="{EA722EF1-2736-42A9-98C7-AF5E1CD5ACB6}" presName="node" presStyleLbl="node1" presStyleIdx="2" presStyleCnt="6">
        <dgm:presLayoutVars>
          <dgm:bulletEnabled val="1"/>
        </dgm:presLayoutVars>
      </dgm:prSet>
      <dgm:spPr/>
      <dgm:t>
        <a:bodyPr/>
        <a:lstStyle/>
        <a:p>
          <a:pPr rtl="1"/>
          <a:endParaRPr lang="ar-EG"/>
        </a:p>
      </dgm:t>
    </dgm:pt>
    <dgm:pt modelId="{731F8FE3-74FC-45D2-BE8D-5457CE2EE4AD}" type="pres">
      <dgm:prSet presAssocID="{093D5EE6-B0D9-44E2-9533-03F3A8062E94}" presName="sibTrans" presStyleLbl="bgSibTrans2D1" presStyleIdx="2" presStyleCnt="5"/>
      <dgm:spPr/>
      <dgm:t>
        <a:bodyPr/>
        <a:lstStyle/>
        <a:p>
          <a:pPr rtl="1"/>
          <a:endParaRPr lang="ar-EG"/>
        </a:p>
      </dgm:t>
    </dgm:pt>
    <dgm:pt modelId="{975C6D41-8E00-405D-AF37-984CCFD8CACD}" type="pres">
      <dgm:prSet presAssocID="{3295FB2C-4BB9-4107-83DB-9D0401CAB398}" presName="compNode" presStyleCnt="0"/>
      <dgm:spPr/>
      <dgm:t>
        <a:bodyPr/>
        <a:lstStyle/>
        <a:p>
          <a:pPr rtl="1"/>
          <a:endParaRPr lang="ar-EG"/>
        </a:p>
      </dgm:t>
    </dgm:pt>
    <dgm:pt modelId="{13F57FF1-4633-47D9-BB3B-185C7871781E}" type="pres">
      <dgm:prSet presAssocID="{3295FB2C-4BB9-4107-83DB-9D0401CAB398}" presName="dummyConnPt" presStyleCnt="0"/>
      <dgm:spPr/>
      <dgm:t>
        <a:bodyPr/>
        <a:lstStyle/>
        <a:p>
          <a:pPr rtl="1"/>
          <a:endParaRPr lang="ar-EG"/>
        </a:p>
      </dgm:t>
    </dgm:pt>
    <dgm:pt modelId="{86070271-A661-4378-8479-01525E303E96}" type="pres">
      <dgm:prSet presAssocID="{3295FB2C-4BB9-4107-83DB-9D0401CAB398}" presName="node" presStyleLbl="node1" presStyleIdx="3" presStyleCnt="6">
        <dgm:presLayoutVars>
          <dgm:bulletEnabled val="1"/>
        </dgm:presLayoutVars>
      </dgm:prSet>
      <dgm:spPr/>
      <dgm:t>
        <a:bodyPr/>
        <a:lstStyle/>
        <a:p>
          <a:pPr rtl="1"/>
          <a:endParaRPr lang="ar-EG"/>
        </a:p>
      </dgm:t>
    </dgm:pt>
    <dgm:pt modelId="{BC3CA4FE-47C3-4E27-AF11-D6209325261B}" type="pres">
      <dgm:prSet presAssocID="{3A38B840-E185-4C42-BFD8-EDEC116A9221}" presName="sibTrans" presStyleLbl="bgSibTrans2D1" presStyleIdx="3" presStyleCnt="5"/>
      <dgm:spPr/>
      <dgm:t>
        <a:bodyPr/>
        <a:lstStyle/>
        <a:p>
          <a:pPr rtl="1"/>
          <a:endParaRPr lang="ar-EG"/>
        </a:p>
      </dgm:t>
    </dgm:pt>
    <dgm:pt modelId="{01C58607-67D4-4012-A599-9C6CA0FE4E8C}" type="pres">
      <dgm:prSet presAssocID="{53A54B36-5D1E-4976-8D4E-A720870EDA7A}" presName="compNode" presStyleCnt="0"/>
      <dgm:spPr/>
      <dgm:t>
        <a:bodyPr/>
        <a:lstStyle/>
        <a:p>
          <a:pPr rtl="1"/>
          <a:endParaRPr lang="ar-EG"/>
        </a:p>
      </dgm:t>
    </dgm:pt>
    <dgm:pt modelId="{ECF5996C-A18F-4852-8C6F-BA09A4C9ECE7}" type="pres">
      <dgm:prSet presAssocID="{53A54B36-5D1E-4976-8D4E-A720870EDA7A}" presName="dummyConnPt" presStyleCnt="0"/>
      <dgm:spPr/>
      <dgm:t>
        <a:bodyPr/>
        <a:lstStyle/>
        <a:p>
          <a:pPr rtl="1"/>
          <a:endParaRPr lang="ar-EG"/>
        </a:p>
      </dgm:t>
    </dgm:pt>
    <dgm:pt modelId="{4979A784-482F-4D0D-8B86-2A95E453E536}" type="pres">
      <dgm:prSet presAssocID="{53A54B36-5D1E-4976-8D4E-A720870EDA7A}" presName="node" presStyleLbl="node1" presStyleIdx="4" presStyleCnt="6">
        <dgm:presLayoutVars>
          <dgm:bulletEnabled val="1"/>
        </dgm:presLayoutVars>
      </dgm:prSet>
      <dgm:spPr/>
      <dgm:t>
        <a:bodyPr/>
        <a:lstStyle/>
        <a:p>
          <a:pPr rtl="1"/>
          <a:endParaRPr lang="ar-EG"/>
        </a:p>
      </dgm:t>
    </dgm:pt>
    <dgm:pt modelId="{D3221BE3-4484-4DAE-B523-A0A33148FD1D}" type="pres">
      <dgm:prSet presAssocID="{40B53DA9-C610-47AC-A5CB-62CD1415C72E}" presName="sibTrans" presStyleLbl="bgSibTrans2D1" presStyleIdx="4" presStyleCnt="5"/>
      <dgm:spPr/>
      <dgm:t>
        <a:bodyPr/>
        <a:lstStyle/>
        <a:p>
          <a:pPr rtl="1"/>
          <a:endParaRPr lang="ar-EG"/>
        </a:p>
      </dgm:t>
    </dgm:pt>
    <dgm:pt modelId="{8EDB8F87-560C-4685-8F05-FD9ACCB1220D}" type="pres">
      <dgm:prSet presAssocID="{E564AAAE-B2C0-4D08-812B-997E3AF0E77F}" presName="compNode" presStyleCnt="0"/>
      <dgm:spPr/>
      <dgm:t>
        <a:bodyPr/>
        <a:lstStyle/>
        <a:p>
          <a:pPr rtl="1"/>
          <a:endParaRPr lang="ar-EG"/>
        </a:p>
      </dgm:t>
    </dgm:pt>
    <dgm:pt modelId="{144DD87C-5068-4463-9139-819BFE761A9C}" type="pres">
      <dgm:prSet presAssocID="{E564AAAE-B2C0-4D08-812B-997E3AF0E77F}" presName="dummyConnPt" presStyleCnt="0"/>
      <dgm:spPr/>
      <dgm:t>
        <a:bodyPr/>
        <a:lstStyle/>
        <a:p>
          <a:pPr rtl="1"/>
          <a:endParaRPr lang="ar-EG"/>
        </a:p>
      </dgm:t>
    </dgm:pt>
    <dgm:pt modelId="{0A9AA4AE-D141-423D-9498-5E4F8C1C9DD7}" type="pres">
      <dgm:prSet presAssocID="{E564AAAE-B2C0-4D08-812B-997E3AF0E77F}" presName="node" presStyleLbl="node1" presStyleIdx="5" presStyleCnt="6">
        <dgm:presLayoutVars>
          <dgm:bulletEnabled val="1"/>
        </dgm:presLayoutVars>
      </dgm:prSet>
      <dgm:spPr/>
      <dgm:t>
        <a:bodyPr/>
        <a:lstStyle/>
        <a:p>
          <a:pPr rtl="1"/>
          <a:endParaRPr lang="ar-EG"/>
        </a:p>
      </dgm:t>
    </dgm:pt>
  </dgm:ptLst>
  <dgm:cxnLst>
    <dgm:cxn modelId="{FA45DB1F-2EAF-446B-ACC4-63D2024DD397}" type="presOf" srcId="{16053332-BD7B-41E9-94FD-7AAE53FB78F5}" destId="{DAF6F0B1-E977-49D9-9850-2D7F953B23CE}" srcOrd="0" destOrd="0" presId="urn:microsoft.com/office/officeart/2005/8/layout/bProcess4"/>
    <dgm:cxn modelId="{A4BF2E15-C935-4B13-B4A4-D95C253FBC8A}" type="presOf" srcId="{40B53DA9-C610-47AC-A5CB-62CD1415C72E}" destId="{D3221BE3-4484-4DAE-B523-A0A33148FD1D}" srcOrd="0" destOrd="0" presId="urn:microsoft.com/office/officeart/2005/8/layout/bProcess4"/>
    <dgm:cxn modelId="{00E136A3-94DF-440E-A5A4-86596184FDC6}" type="presOf" srcId="{3295FB2C-4BB9-4107-83DB-9D0401CAB398}" destId="{86070271-A661-4378-8479-01525E303E96}" srcOrd="0" destOrd="0" presId="urn:microsoft.com/office/officeart/2005/8/layout/bProcess4"/>
    <dgm:cxn modelId="{65C13DCB-C3A5-46BC-A922-2B258DD2CA39}" type="presOf" srcId="{DB5BF235-BA2C-43B8-B93C-F79F74A50B14}" destId="{0231C804-05C4-490F-8284-18BFF3E67A1A}" srcOrd="0" destOrd="0" presId="urn:microsoft.com/office/officeart/2005/8/layout/bProcess4"/>
    <dgm:cxn modelId="{CEC12149-015B-4D72-ABF5-6126E45D781C}" type="presOf" srcId="{3A38B840-E185-4C42-BFD8-EDEC116A9221}" destId="{BC3CA4FE-47C3-4E27-AF11-D6209325261B}" srcOrd="0" destOrd="0" presId="urn:microsoft.com/office/officeart/2005/8/layout/bProcess4"/>
    <dgm:cxn modelId="{743F37DC-61D0-4035-8E0F-93D64E8D2A87}" type="presOf" srcId="{EA722EF1-2736-42A9-98C7-AF5E1CD5ACB6}" destId="{9AC47DF5-C189-4974-A220-81E525DBCE03}" srcOrd="0" destOrd="0" presId="urn:microsoft.com/office/officeart/2005/8/layout/bProcess4"/>
    <dgm:cxn modelId="{D959FCCB-5579-4EDA-8313-FA19C4DBDAEA}" type="presOf" srcId="{3B8D1E94-3AF6-4BB3-928F-F20ECA1628D0}" destId="{1B425B69-44CF-4327-84BA-3154ADAD3543}" srcOrd="0" destOrd="0" presId="urn:microsoft.com/office/officeart/2005/8/layout/bProcess4"/>
    <dgm:cxn modelId="{2F38840A-C3E7-45D1-AD34-2436B3148D17}" srcId="{47B12DBA-71BD-4ACB-AD96-2559F9275B9E}" destId="{53A54B36-5D1E-4976-8D4E-A720870EDA7A}" srcOrd="4" destOrd="0" parTransId="{70300C03-7A8D-4513-91B6-2D02BE3C0B50}" sibTransId="{40B53DA9-C610-47AC-A5CB-62CD1415C72E}"/>
    <dgm:cxn modelId="{D147B97F-0ADB-4248-9D4A-4C65119F1FF3}" type="presOf" srcId="{97BA56BD-1B4F-4760-99E1-B6E2775D30A5}" destId="{152D9277-B97B-482C-BC8B-7B4FB6E24E43}" srcOrd="0" destOrd="0" presId="urn:microsoft.com/office/officeart/2005/8/layout/bProcess4"/>
    <dgm:cxn modelId="{3F6C88C5-3313-401E-B35E-7D4C60A900F5}" type="presOf" srcId="{093D5EE6-B0D9-44E2-9533-03F3A8062E94}" destId="{731F8FE3-74FC-45D2-BE8D-5457CE2EE4AD}" srcOrd="0" destOrd="0" presId="urn:microsoft.com/office/officeart/2005/8/layout/bProcess4"/>
    <dgm:cxn modelId="{F0FACC34-E011-4D54-BAD9-62830C8B05EC}" srcId="{47B12DBA-71BD-4ACB-AD96-2559F9275B9E}" destId="{EA722EF1-2736-42A9-98C7-AF5E1CD5ACB6}" srcOrd="2" destOrd="0" parTransId="{20DE5CC3-A344-4B70-A373-A3F2EE7B1C98}" sibTransId="{093D5EE6-B0D9-44E2-9533-03F3A8062E94}"/>
    <dgm:cxn modelId="{41508E71-F9BF-4883-8E99-B2F2BD466514}" srcId="{47B12DBA-71BD-4ACB-AD96-2559F9275B9E}" destId="{3295FB2C-4BB9-4107-83DB-9D0401CAB398}" srcOrd="3" destOrd="0" parTransId="{D768A4E1-6B3E-45BA-8177-4B548EF7ACD0}" sibTransId="{3A38B840-E185-4C42-BFD8-EDEC116A9221}"/>
    <dgm:cxn modelId="{C139E165-5E1F-46EF-988A-BE52BE2CD493}" type="presOf" srcId="{E564AAAE-B2C0-4D08-812B-997E3AF0E77F}" destId="{0A9AA4AE-D141-423D-9498-5E4F8C1C9DD7}" srcOrd="0" destOrd="0" presId="urn:microsoft.com/office/officeart/2005/8/layout/bProcess4"/>
    <dgm:cxn modelId="{6B63BDDB-2D26-4A3E-89D4-A23A2987A60F}" srcId="{47B12DBA-71BD-4ACB-AD96-2559F9275B9E}" destId="{16053332-BD7B-41E9-94FD-7AAE53FB78F5}" srcOrd="1" destOrd="0" parTransId="{785BC2E8-9389-4A85-AD24-E7DA794AEB1C}" sibTransId="{3B8D1E94-3AF6-4BB3-928F-F20ECA1628D0}"/>
    <dgm:cxn modelId="{867D610B-7B53-48C6-841D-800AE8841F4C}" srcId="{47B12DBA-71BD-4ACB-AD96-2559F9275B9E}" destId="{E564AAAE-B2C0-4D08-812B-997E3AF0E77F}" srcOrd="5" destOrd="0" parTransId="{C3DCDC98-28E3-4EF5-80B6-F0EB442BA155}" sibTransId="{1D3BACD9-8F5F-479E-AE4A-8394A82A6EF8}"/>
    <dgm:cxn modelId="{D1A83A1C-B145-4E42-9095-45AC65EB1259}" type="presOf" srcId="{47B12DBA-71BD-4ACB-AD96-2559F9275B9E}" destId="{746770B9-21DF-4760-BE96-4B11FDCCC5B3}" srcOrd="0" destOrd="0" presId="urn:microsoft.com/office/officeart/2005/8/layout/bProcess4"/>
    <dgm:cxn modelId="{1AFDB059-361F-46C1-9200-58CF2D37C826}" type="presOf" srcId="{53A54B36-5D1E-4976-8D4E-A720870EDA7A}" destId="{4979A784-482F-4D0D-8B86-2A95E453E536}" srcOrd="0" destOrd="0" presId="urn:microsoft.com/office/officeart/2005/8/layout/bProcess4"/>
    <dgm:cxn modelId="{4481A4F5-9579-44B1-85C1-C8797B22B4DE}" srcId="{47B12DBA-71BD-4ACB-AD96-2559F9275B9E}" destId="{97BA56BD-1B4F-4760-99E1-B6E2775D30A5}" srcOrd="0" destOrd="0" parTransId="{81C563D5-5101-4C4A-AB34-0E4981415002}" sibTransId="{DB5BF235-BA2C-43B8-B93C-F79F74A50B14}"/>
    <dgm:cxn modelId="{78629AB2-4362-41A0-8140-BD4620F43586}" type="presParOf" srcId="{746770B9-21DF-4760-BE96-4B11FDCCC5B3}" destId="{31D6F503-9BD5-4FA3-824D-CF75EF042D4E}" srcOrd="0" destOrd="0" presId="urn:microsoft.com/office/officeart/2005/8/layout/bProcess4"/>
    <dgm:cxn modelId="{8F628519-C5C7-4CE6-80F9-597C21E1DDA7}" type="presParOf" srcId="{31D6F503-9BD5-4FA3-824D-CF75EF042D4E}" destId="{BDD56BA6-A482-4096-AE74-2DCCB0540F8C}" srcOrd="0" destOrd="0" presId="urn:microsoft.com/office/officeart/2005/8/layout/bProcess4"/>
    <dgm:cxn modelId="{1963AA60-DD25-4F59-9431-6781696B9D4A}" type="presParOf" srcId="{31D6F503-9BD5-4FA3-824D-CF75EF042D4E}" destId="{152D9277-B97B-482C-BC8B-7B4FB6E24E43}" srcOrd="1" destOrd="0" presId="urn:microsoft.com/office/officeart/2005/8/layout/bProcess4"/>
    <dgm:cxn modelId="{4BECA3E3-3CD6-47A2-9DCD-8298534BCBC0}" type="presParOf" srcId="{746770B9-21DF-4760-BE96-4B11FDCCC5B3}" destId="{0231C804-05C4-490F-8284-18BFF3E67A1A}" srcOrd="1" destOrd="0" presId="urn:microsoft.com/office/officeart/2005/8/layout/bProcess4"/>
    <dgm:cxn modelId="{C1EF36E3-B527-4BBD-9134-17F63D3E69CF}" type="presParOf" srcId="{746770B9-21DF-4760-BE96-4B11FDCCC5B3}" destId="{2121C24F-B809-4084-BF1D-FBE6E789C391}" srcOrd="2" destOrd="0" presId="urn:microsoft.com/office/officeart/2005/8/layout/bProcess4"/>
    <dgm:cxn modelId="{6A2439F8-6325-4B97-8632-CE6F4A5E74F6}" type="presParOf" srcId="{2121C24F-B809-4084-BF1D-FBE6E789C391}" destId="{48E0BE60-64CF-4FFD-92A7-A73F87225ACF}" srcOrd="0" destOrd="0" presId="urn:microsoft.com/office/officeart/2005/8/layout/bProcess4"/>
    <dgm:cxn modelId="{589FEECC-2EB6-48FA-8E53-C6E31D2BE35A}" type="presParOf" srcId="{2121C24F-B809-4084-BF1D-FBE6E789C391}" destId="{DAF6F0B1-E977-49D9-9850-2D7F953B23CE}" srcOrd="1" destOrd="0" presId="urn:microsoft.com/office/officeart/2005/8/layout/bProcess4"/>
    <dgm:cxn modelId="{6A3F40ED-E518-4E42-99BD-E55BC2116E2E}" type="presParOf" srcId="{746770B9-21DF-4760-BE96-4B11FDCCC5B3}" destId="{1B425B69-44CF-4327-84BA-3154ADAD3543}" srcOrd="3" destOrd="0" presId="urn:microsoft.com/office/officeart/2005/8/layout/bProcess4"/>
    <dgm:cxn modelId="{9ACB41B6-6753-4FBE-81B4-727072CE08C2}" type="presParOf" srcId="{746770B9-21DF-4760-BE96-4B11FDCCC5B3}" destId="{A84B8CA4-E75D-4368-B161-31C006802F67}" srcOrd="4" destOrd="0" presId="urn:microsoft.com/office/officeart/2005/8/layout/bProcess4"/>
    <dgm:cxn modelId="{62E76C44-2E0C-4122-8332-918FE34286AC}" type="presParOf" srcId="{A84B8CA4-E75D-4368-B161-31C006802F67}" destId="{146B24BA-4192-41BD-A16D-FB80A6832A72}" srcOrd="0" destOrd="0" presId="urn:microsoft.com/office/officeart/2005/8/layout/bProcess4"/>
    <dgm:cxn modelId="{A6E1DE09-C578-4C88-B041-8137A09B0EC3}" type="presParOf" srcId="{A84B8CA4-E75D-4368-B161-31C006802F67}" destId="{9AC47DF5-C189-4974-A220-81E525DBCE03}" srcOrd="1" destOrd="0" presId="urn:microsoft.com/office/officeart/2005/8/layout/bProcess4"/>
    <dgm:cxn modelId="{DD471156-7FE9-4860-9CD1-E1C707E2FF83}" type="presParOf" srcId="{746770B9-21DF-4760-BE96-4B11FDCCC5B3}" destId="{731F8FE3-74FC-45D2-BE8D-5457CE2EE4AD}" srcOrd="5" destOrd="0" presId="urn:microsoft.com/office/officeart/2005/8/layout/bProcess4"/>
    <dgm:cxn modelId="{CA659398-BB08-44A9-80D8-B61FA516B0A0}" type="presParOf" srcId="{746770B9-21DF-4760-BE96-4B11FDCCC5B3}" destId="{975C6D41-8E00-405D-AF37-984CCFD8CACD}" srcOrd="6" destOrd="0" presId="urn:microsoft.com/office/officeart/2005/8/layout/bProcess4"/>
    <dgm:cxn modelId="{A7A9D548-FF03-4959-970D-89C095AA290A}" type="presParOf" srcId="{975C6D41-8E00-405D-AF37-984CCFD8CACD}" destId="{13F57FF1-4633-47D9-BB3B-185C7871781E}" srcOrd="0" destOrd="0" presId="urn:microsoft.com/office/officeart/2005/8/layout/bProcess4"/>
    <dgm:cxn modelId="{E338D2AF-1CED-46E6-BA21-E4AF4C79AC5C}" type="presParOf" srcId="{975C6D41-8E00-405D-AF37-984CCFD8CACD}" destId="{86070271-A661-4378-8479-01525E303E96}" srcOrd="1" destOrd="0" presId="urn:microsoft.com/office/officeart/2005/8/layout/bProcess4"/>
    <dgm:cxn modelId="{BC39DD51-9C3F-4635-BAA5-72AFDBBCBC61}" type="presParOf" srcId="{746770B9-21DF-4760-BE96-4B11FDCCC5B3}" destId="{BC3CA4FE-47C3-4E27-AF11-D6209325261B}" srcOrd="7" destOrd="0" presId="urn:microsoft.com/office/officeart/2005/8/layout/bProcess4"/>
    <dgm:cxn modelId="{64830242-980F-450C-90ED-FC6C9E9CB8B9}" type="presParOf" srcId="{746770B9-21DF-4760-BE96-4B11FDCCC5B3}" destId="{01C58607-67D4-4012-A599-9C6CA0FE4E8C}" srcOrd="8" destOrd="0" presId="urn:microsoft.com/office/officeart/2005/8/layout/bProcess4"/>
    <dgm:cxn modelId="{E89CF44F-7A2C-4506-861A-798944F52BCE}" type="presParOf" srcId="{01C58607-67D4-4012-A599-9C6CA0FE4E8C}" destId="{ECF5996C-A18F-4852-8C6F-BA09A4C9ECE7}" srcOrd="0" destOrd="0" presId="urn:microsoft.com/office/officeart/2005/8/layout/bProcess4"/>
    <dgm:cxn modelId="{225BFDB4-329C-4769-BA64-640D6CBC5001}" type="presParOf" srcId="{01C58607-67D4-4012-A599-9C6CA0FE4E8C}" destId="{4979A784-482F-4D0D-8B86-2A95E453E536}" srcOrd="1" destOrd="0" presId="urn:microsoft.com/office/officeart/2005/8/layout/bProcess4"/>
    <dgm:cxn modelId="{AA73FECF-E193-4A02-BDE6-7B6A61EEE010}" type="presParOf" srcId="{746770B9-21DF-4760-BE96-4B11FDCCC5B3}" destId="{D3221BE3-4484-4DAE-B523-A0A33148FD1D}" srcOrd="9" destOrd="0" presId="urn:microsoft.com/office/officeart/2005/8/layout/bProcess4"/>
    <dgm:cxn modelId="{5EBDE1F3-B79C-45D9-AD3B-DDD2BAC93B21}" type="presParOf" srcId="{746770B9-21DF-4760-BE96-4B11FDCCC5B3}" destId="{8EDB8F87-560C-4685-8F05-FD9ACCB1220D}" srcOrd="10" destOrd="0" presId="urn:microsoft.com/office/officeart/2005/8/layout/bProcess4"/>
    <dgm:cxn modelId="{6E2ECA18-9FB1-4C9D-94F6-A66F61CE33D4}" type="presParOf" srcId="{8EDB8F87-560C-4685-8F05-FD9ACCB1220D}" destId="{144DD87C-5068-4463-9139-819BFE761A9C}" srcOrd="0" destOrd="0" presId="urn:microsoft.com/office/officeart/2005/8/layout/bProcess4"/>
    <dgm:cxn modelId="{387D21B8-E7D0-427B-9F1E-976CC50A101A}" type="presParOf" srcId="{8EDB8F87-560C-4685-8F05-FD9ACCB1220D}" destId="{0A9AA4AE-D141-423D-9498-5E4F8C1C9DD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7515BCE-797C-4EBD-A038-A1D7A799F6A2}" type="doc">
      <dgm:prSet loTypeId="urn:microsoft.com/office/officeart/2005/8/layout/gear1" loCatId="relationship" qsTypeId="urn:microsoft.com/office/officeart/2005/8/quickstyle/simple2" qsCatId="simple" csTypeId="urn:microsoft.com/office/officeart/2005/8/colors/accent2_5" csCatId="accent2" phldr="1"/>
      <dgm:spPr/>
      <dgm:t>
        <a:bodyPr/>
        <a:lstStyle/>
        <a:p>
          <a:pPr rtl="1"/>
          <a:endParaRPr lang="ar-EG"/>
        </a:p>
      </dgm:t>
    </dgm:pt>
    <dgm:pt modelId="{8FC0E334-56FB-43DA-A2D8-4AA847BE4150}">
      <dgm:prSet phldrT="[Texte]" custT="1"/>
      <dgm:spPr/>
      <dgm:t>
        <a:bodyPr/>
        <a:lstStyle/>
        <a:p>
          <a:pPr rtl="1"/>
          <a:r>
            <a:rPr lang="en-US" sz="3200" b="1" smtClean="0"/>
            <a:t>a flow generator or “blower”</a:t>
          </a:r>
          <a:endParaRPr lang="ar-EG" sz="3200" b="1" dirty="0"/>
        </a:p>
      </dgm:t>
    </dgm:pt>
    <dgm:pt modelId="{161D211E-36BD-462F-91F3-B64D2239ED35}" type="parTrans" cxnId="{D70C1B93-B1EC-4E18-9B00-C5A130DE8DD0}">
      <dgm:prSet/>
      <dgm:spPr/>
      <dgm:t>
        <a:bodyPr/>
        <a:lstStyle/>
        <a:p>
          <a:pPr rtl="1"/>
          <a:endParaRPr lang="ar-EG"/>
        </a:p>
      </dgm:t>
    </dgm:pt>
    <dgm:pt modelId="{2024DBBA-D430-4479-9859-A6B3002E96C5}" type="sibTrans" cxnId="{D70C1B93-B1EC-4E18-9B00-C5A130DE8DD0}">
      <dgm:prSet/>
      <dgm:spPr/>
      <dgm:t>
        <a:bodyPr/>
        <a:lstStyle/>
        <a:p>
          <a:pPr rtl="1"/>
          <a:endParaRPr lang="ar-EG"/>
        </a:p>
      </dgm:t>
    </dgm:pt>
    <dgm:pt modelId="{6094854E-C166-47F4-BC83-B54EB325B112}">
      <dgm:prSet phldrT="[Texte]" custT="1"/>
      <dgm:spPr/>
      <dgm:t>
        <a:bodyPr/>
        <a:lstStyle/>
        <a:p>
          <a:pPr algn="ctr" rtl="0"/>
          <a:r>
            <a:rPr lang="en-US" sz="2400" b="1" dirty="0" smtClean="0"/>
            <a:t>tight-fitting face mask</a:t>
          </a:r>
          <a:endParaRPr lang="ar-EG" sz="2400" b="1" dirty="0"/>
        </a:p>
      </dgm:t>
    </dgm:pt>
    <dgm:pt modelId="{B502F9BB-7B8A-4884-A075-6DEF83FE0B43}" type="parTrans" cxnId="{D7C01085-6A20-4139-9A1B-63C6ADA4B313}">
      <dgm:prSet/>
      <dgm:spPr/>
      <dgm:t>
        <a:bodyPr/>
        <a:lstStyle/>
        <a:p>
          <a:pPr rtl="1"/>
          <a:endParaRPr lang="ar-EG"/>
        </a:p>
      </dgm:t>
    </dgm:pt>
    <dgm:pt modelId="{35B5DBE5-9AB7-4221-93A2-73E76E5E5BE0}" type="sibTrans" cxnId="{D7C01085-6A20-4139-9A1B-63C6ADA4B313}">
      <dgm:prSet/>
      <dgm:spPr/>
      <dgm:t>
        <a:bodyPr/>
        <a:lstStyle/>
        <a:p>
          <a:pPr rtl="1"/>
          <a:endParaRPr lang="ar-EG"/>
        </a:p>
      </dgm:t>
    </dgm:pt>
    <dgm:pt modelId="{C9AB8D96-68FD-48E1-9263-D5615137227B}">
      <dgm:prSet phldrT="[Texte]"/>
      <dgm:spPr/>
      <dgm:t>
        <a:bodyPr/>
        <a:lstStyle/>
        <a:p>
          <a:pPr rtl="1"/>
          <a:r>
            <a:rPr lang="en-US" b="1" smtClean="0"/>
            <a:t>a length of tubing</a:t>
          </a:r>
          <a:endParaRPr lang="ar-EG" b="1" dirty="0"/>
        </a:p>
      </dgm:t>
    </dgm:pt>
    <dgm:pt modelId="{C8D7162F-23CE-4140-8EA3-9B99842A6A6E}" type="parTrans" cxnId="{AF4F4581-B7BA-41DF-8C3E-8B4620C23722}">
      <dgm:prSet/>
      <dgm:spPr/>
      <dgm:t>
        <a:bodyPr/>
        <a:lstStyle/>
        <a:p>
          <a:pPr rtl="1"/>
          <a:endParaRPr lang="ar-EG"/>
        </a:p>
      </dgm:t>
    </dgm:pt>
    <dgm:pt modelId="{A36F6AC0-0B6D-46EC-A415-41BBC0477A60}" type="sibTrans" cxnId="{AF4F4581-B7BA-41DF-8C3E-8B4620C23722}">
      <dgm:prSet/>
      <dgm:spPr/>
      <dgm:t>
        <a:bodyPr/>
        <a:lstStyle/>
        <a:p>
          <a:pPr rtl="1"/>
          <a:endParaRPr lang="ar-EG"/>
        </a:p>
      </dgm:t>
    </dgm:pt>
    <dgm:pt modelId="{41A57271-717C-4C29-A532-D96E21689C7C}" type="pres">
      <dgm:prSet presAssocID="{C7515BCE-797C-4EBD-A038-A1D7A799F6A2}" presName="composite" presStyleCnt="0">
        <dgm:presLayoutVars>
          <dgm:chMax val="3"/>
          <dgm:animLvl val="lvl"/>
          <dgm:resizeHandles val="exact"/>
        </dgm:presLayoutVars>
      </dgm:prSet>
      <dgm:spPr/>
      <dgm:t>
        <a:bodyPr/>
        <a:lstStyle/>
        <a:p>
          <a:pPr rtl="1"/>
          <a:endParaRPr lang="ar-EG"/>
        </a:p>
      </dgm:t>
    </dgm:pt>
    <dgm:pt modelId="{30BBDACD-E373-4C7D-AFCC-9066DABBF3AE}" type="pres">
      <dgm:prSet presAssocID="{8FC0E334-56FB-43DA-A2D8-4AA847BE4150}" presName="gear1" presStyleLbl="node1" presStyleIdx="0" presStyleCnt="3">
        <dgm:presLayoutVars>
          <dgm:chMax val="1"/>
          <dgm:bulletEnabled val="1"/>
        </dgm:presLayoutVars>
      </dgm:prSet>
      <dgm:spPr/>
      <dgm:t>
        <a:bodyPr/>
        <a:lstStyle/>
        <a:p>
          <a:pPr rtl="1"/>
          <a:endParaRPr lang="ar-EG"/>
        </a:p>
      </dgm:t>
    </dgm:pt>
    <dgm:pt modelId="{140B1739-2E66-4E8C-B01A-872D7737F824}" type="pres">
      <dgm:prSet presAssocID="{8FC0E334-56FB-43DA-A2D8-4AA847BE4150}" presName="gear1srcNode" presStyleLbl="node1" presStyleIdx="0" presStyleCnt="3"/>
      <dgm:spPr/>
      <dgm:t>
        <a:bodyPr/>
        <a:lstStyle/>
        <a:p>
          <a:pPr rtl="1"/>
          <a:endParaRPr lang="ar-EG"/>
        </a:p>
      </dgm:t>
    </dgm:pt>
    <dgm:pt modelId="{A47C94D6-DC37-4ECA-A754-A28228BDEFD1}" type="pres">
      <dgm:prSet presAssocID="{8FC0E334-56FB-43DA-A2D8-4AA847BE4150}" presName="gear1dstNode" presStyleLbl="node1" presStyleIdx="0" presStyleCnt="3"/>
      <dgm:spPr/>
      <dgm:t>
        <a:bodyPr/>
        <a:lstStyle/>
        <a:p>
          <a:pPr rtl="1"/>
          <a:endParaRPr lang="ar-EG"/>
        </a:p>
      </dgm:t>
    </dgm:pt>
    <dgm:pt modelId="{0B76C299-048E-4E14-87EC-75EF0C7C351B}" type="pres">
      <dgm:prSet presAssocID="{6094854E-C166-47F4-BC83-B54EB325B112}" presName="gear2" presStyleLbl="node1" presStyleIdx="1" presStyleCnt="3" custScaleY="100001" custLinFactNeighborX="-1294" custLinFactNeighborY="-2475">
        <dgm:presLayoutVars>
          <dgm:chMax val="1"/>
          <dgm:bulletEnabled val="1"/>
        </dgm:presLayoutVars>
      </dgm:prSet>
      <dgm:spPr/>
      <dgm:t>
        <a:bodyPr/>
        <a:lstStyle/>
        <a:p>
          <a:pPr rtl="1"/>
          <a:endParaRPr lang="ar-EG"/>
        </a:p>
      </dgm:t>
    </dgm:pt>
    <dgm:pt modelId="{7115A1CC-4AD5-4B99-BA27-C4DC5D563A21}" type="pres">
      <dgm:prSet presAssocID="{6094854E-C166-47F4-BC83-B54EB325B112}" presName="gear2srcNode" presStyleLbl="node1" presStyleIdx="1" presStyleCnt="3"/>
      <dgm:spPr/>
      <dgm:t>
        <a:bodyPr/>
        <a:lstStyle/>
        <a:p>
          <a:pPr rtl="1"/>
          <a:endParaRPr lang="ar-EG"/>
        </a:p>
      </dgm:t>
    </dgm:pt>
    <dgm:pt modelId="{A819042C-9EB1-4B58-83E2-066262E6BD58}" type="pres">
      <dgm:prSet presAssocID="{6094854E-C166-47F4-BC83-B54EB325B112}" presName="gear2dstNode" presStyleLbl="node1" presStyleIdx="1" presStyleCnt="3"/>
      <dgm:spPr/>
      <dgm:t>
        <a:bodyPr/>
        <a:lstStyle/>
        <a:p>
          <a:pPr rtl="1"/>
          <a:endParaRPr lang="ar-EG"/>
        </a:p>
      </dgm:t>
    </dgm:pt>
    <dgm:pt modelId="{1E7BBE3A-2FD2-4FBB-82F1-9D3FC61C9231}" type="pres">
      <dgm:prSet presAssocID="{C9AB8D96-68FD-48E1-9263-D5615137227B}" presName="gear3" presStyleLbl="node1" presStyleIdx="2" presStyleCnt="3"/>
      <dgm:spPr/>
      <dgm:t>
        <a:bodyPr/>
        <a:lstStyle/>
        <a:p>
          <a:pPr rtl="1"/>
          <a:endParaRPr lang="ar-EG"/>
        </a:p>
      </dgm:t>
    </dgm:pt>
    <dgm:pt modelId="{06D9E9DD-C6E8-4517-8708-77A7057F8C1C}" type="pres">
      <dgm:prSet presAssocID="{C9AB8D96-68FD-48E1-9263-D5615137227B}" presName="gear3tx" presStyleLbl="node1" presStyleIdx="2" presStyleCnt="3">
        <dgm:presLayoutVars>
          <dgm:chMax val="1"/>
          <dgm:bulletEnabled val="1"/>
        </dgm:presLayoutVars>
      </dgm:prSet>
      <dgm:spPr/>
      <dgm:t>
        <a:bodyPr/>
        <a:lstStyle/>
        <a:p>
          <a:pPr rtl="1"/>
          <a:endParaRPr lang="ar-EG"/>
        </a:p>
      </dgm:t>
    </dgm:pt>
    <dgm:pt modelId="{FC8CF10A-1E77-4E58-9941-1CC4A44B653E}" type="pres">
      <dgm:prSet presAssocID="{C9AB8D96-68FD-48E1-9263-D5615137227B}" presName="gear3srcNode" presStyleLbl="node1" presStyleIdx="2" presStyleCnt="3"/>
      <dgm:spPr/>
      <dgm:t>
        <a:bodyPr/>
        <a:lstStyle/>
        <a:p>
          <a:pPr rtl="1"/>
          <a:endParaRPr lang="ar-EG"/>
        </a:p>
      </dgm:t>
    </dgm:pt>
    <dgm:pt modelId="{AE922DA3-E2BD-4B4C-967B-764002AFD061}" type="pres">
      <dgm:prSet presAssocID="{C9AB8D96-68FD-48E1-9263-D5615137227B}" presName="gear3dstNode" presStyleLbl="node1" presStyleIdx="2" presStyleCnt="3"/>
      <dgm:spPr/>
      <dgm:t>
        <a:bodyPr/>
        <a:lstStyle/>
        <a:p>
          <a:pPr rtl="1"/>
          <a:endParaRPr lang="ar-EG"/>
        </a:p>
      </dgm:t>
    </dgm:pt>
    <dgm:pt modelId="{C526F92A-9D81-406A-8A89-E09D9E77373B}" type="pres">
      <dgm:prSet presAssocID="{2024DBBA-D430-4479-9859-A6B3002E96C5}" presName="connector1" presStyleLbl="sibTrans2D1" presStyleIdx="0" presStyleCnt="3"/>
      <dgm:spPr/>
      <dgm:t>
        <a:bodyPr/>
        <a:lstStyle/>
        <a:p>
          <a:pPr rtl="1"/>
          <a:endParaRPr lang="ar-EG"/>
        </a:p>
      </dgm:t>
    </dgm:pt>
    <dgm:pt modelId="{B574DE97-A3E3-4424-B40C-E9AD9EEF576C}" type="pres">
      <dgm:prSet presAssocID="{35B5DBE5-9AB7-4221-93A2-73E76E5E5BE0}" presName="connector2" presStyleLbl="sibTrans2D1" presStyleIdx="1" presStyleCnt="3"/>
      <dgm:spPr/>
      <dgm:t>
        <a:bodyPr/>
        <a:lstStyle/>
        <a:p>
          <a:pPr rtl="1"/>
          <a:endParaRPr lang="ar-EG"/>
        </a:p>
      </dgm:t>
    </dgm:pt>
    <dgm:pt modelId="{ACC82127-CE2C-49E0-98D7-CF66922D9FF1}" type="pres">
      <dgm:prSet presAssocID="{A36F6AC0-0B6D-46EC-A415-41BBC0477A60}" presName="connector3" presStyleLbl="sibTrans2D1" presStyleIdx="2" presStyleCnt="3"/>
      <dgm:spPr/>
      <dgm:t>
        <a:bodyPr/>
        <a:lstStyle/>
        <a:p>
          <a:pPr rtl="1"/>
          <a:endParaRPr lang="ar-EG"/>
        </a:p>
      </dgm:t>
    </dgm:pt>
  </dgm:ptLst>
  <dgm:cxnLst>
    <dgm:cxn modelId="{4F10C918-8A34-4DF3-8E79-D8B057586DAE}" type="presOf" srcId="{35B5DBE5-9AB7-4221-93A2-73E76E5E5BE0}" destId="{B574DE97-A3E3-4424-B40C-E9AD9EEF576C}" srcOrd="0" destOrd="0" presId="urn:microsoft.com/office/officeart/2005/8/layout/gear1"/>
    <dgm:cxn modelId="{D396EAE2-9E67-4710-B528-C945F7C96BFC}" type="presOf" srcId="{C9AB8D96-68FD-48E1-9263-D5615137227B}" destId="{AE922DA3-E2BD-4B4C-967B-764002AFD061}" srcOrd="3" destOrd="0" presId="urn:microsoft.com/office/officeart/2005/8/layout/gear1"/>
    <dgm:cxn modelId="{D7C01085-6A20-4139-9A1B-63C6ADA4B313}" srcId="{C7515BCE-797C-4EBD-A038-A1D7A799F6A2}" destId="{6094854E-C166-47F4-BC83-B54EB325B112}" srcOrd="1" destOrd="0" parTransId="{B502F9BB-7B8A-4884-A075-6DEF83FE0B43}" sibTransId="{35B5DBE5-9AB7-4221-93A2-73E76E5E5BE0}"/>
    <dgm:cxn modelId="{D70C1B93-B1EC-4E18-9B00-C5A130DE8DD0}" srcId="{C7515BCE-797C-4EBD-A038-A1D7A799F6A2}" destId="{8FC0E334-56FB-43DA-A2D8-4AA847BE4150}" srcOrd="0" destOrd="0" parTransId="{161D211E-36BD-462F-91F3-B64D2239ED35}" sibTransId="{2024DBBA-D430-4479-9859-A6B3002E96C5}"/>
    <dgm:cxn modelId="{34D23DE9-AF77-4D89-BB00-4494D006331A}" type="presOf" srcId="{6094854E-C166-47F4-BC83-B54EB325B112}" destId="{7115A1CC-4AD5-4B99-BA27-C4DC5D563A21}" srcOrd="1" destOrd="0" presId="urn:microsoft.com/office/officeart/2005/8/layout/gear1"/>
    <dgm:cxn modelId="{1FC3BFD5-AD7F-4DDD-BFD5-037348FCA15E}" type="presOf" srcId="{8FC0E334-56FB-43DA-A2D8-4AA847BE4150}" destId="{140B1739-2E66-4E8C-B01A-872D7737F824}" srcOrd="1" destOrd="0" presId="urn:microsoft.com/office/officeart/2005/8/layout/gear1"/>
    <dgm:cxn modelId="{F94CFC6C-EC88-4385-B87C-03B1615371A6}" type="presOf" srcId="{C9AB8D96-68FD-48E1-9263-D5615137227B}" destId="{FC8CF10A-1E77-4E58-9941-1CC4A44B653E}" srcOrd="2" destOrd="0" presId="urn:microsoft.com/office/officeart/2005/8/layout/gear1"/>
    <dgm:cxn modelId="{AF4F4581-B7BA-41DF-8C3E-8B4620C23722}" srcId="{C7515BCE-797C-4EBD-A038-A1D7A799F6A2}" destId="{C9AB8D96-68FD-48E1-9263-D5615137227B}" srcOrd="2" destOrd="0" parTransId="{C8D7162F-23CE-4140-8EA3-9B99842A6A6E}" sibTransId="{A36F6AC0-0B6D-46EC-A415-41BBC0477A60}"/>
    <dgm:cxn modelId="{658F1EEB-AA98-41A3-B04E-FA6C1B4EC37C}" type="presOf" srcId="{6094854E-C166-47F4-BC83-B54EB325B112}" destId="{A819042C-9EB1-4B58-83E2-066262E6BD58}" srcOrd="2" destOrd="0" presId="urn:microsoft.com/office/officeart/2005/8/layout/gear1"/>
    <dgm:cxn modelId="{C5DDADCB-1A46-462E-B014-D6E46325E0C4}" type="presOf" srcId="{6094854E-C166-47F4-BC83-B54EB325B112}" destId="{0B76C299-048E-4E14-87EC-75EF0C7C351B}" srcOrd="0" destOrd="0" presId="urn:microsoft.com/office/officeart/2005/8/layout/gear1"/>
    <dgm:cxn modelId="{1942D68C-85B5-4DFA-A24A-07E0924BAA42}" type="presOf" srcId="{A36F6AC0-0B6D-46EC-A415-41BBC0477A60}" destId="{ACC82127-CE2C-49E0-98D7-CF66922D9FF1}" srcOrd="0" destOrd="0" presId="urn:microsoft.com/office/officeart/2005/8/layout/gear1"/>
    <dgm:cxn modelId="{BE9DE762-8AC3-4C4E-B938-3286BFA66694}" type="presOf" srcId="{8FC0E334-56FB-43DA-A2D8-4AA847BE4150}" destId="{A47C94D6-DC37-4ECA-A754-A28228BDEFD1}" srcOrd="2" destOrd="0" presId="urn:microsoft.com/office/officeart/2005/8/layout/gear1"/>
    <dgm:cxn modelId="{6952281A-E7B9-4E06-BA47-EE70220FE858}" type="presOf" srcId="{8FC0E334-56FB-43DA-A2D8-4AA847BE4150}" destId="{30BBDACD-E373-4C7D-AFCC-9066DABBF3AE}" srcOrd="0" destOrd="0" presId="urn:microsoft.com/office/officeart/2005/8/layout/gear1"/>
    <dgm:cxn modelId="{E48C7094-B062-4907-98C0-460DAE058274}" type="presOf" srcId="{C7515BCE-797C-4EBD-A038-A1D7A799F6A2}" destId="{41A57271-717C-4C29-A532-D96E21689C7C}" srcOrd="0" destOrd="0" presId="urn:microsoft.com/office/officeart/2005/8/layout/gear1"/>
    <dgm:cxn modelId="{F586BEF9-64A8-4378-A0B6-1A828F4641F7}" type="presOf" srcId="{C9AB8D96-68FD-48E1-9263-D5615137227B}" destId="{1E7BBE3A-2FD2-4FBB-82F1-9D3FC61C9231}" srcOrd="0" destOrd="0" presId="urn:microsoft.com/office/officeart/2005/8/layout/gear1"/>
    <dgm:cxn modelId="{BAE40DFE-0126-45B9-9769-AFE2E927B174}" type="presOf" srcId="{2024DBBA-D430-4479-9859-A6B3002E96C5}" destId="{C526F92A-9D81-406A-8A89-E09D9E77373B}" srcOrd="0" destOrd="0" presId="urn:microsoft.com/office/officeart/2005/8/layout/gear1"/>
    <dgm:cxn modelId="{DC1F2D85-15EB-4E8F-B9BE-B6750C080B6B}" type="presOf" srcId="{C9AB8D96-68FD-48E1-9263-D5615137227B}" destId="{06D9E9DD-C6E8-4517-8708-77A7057F8C1C}" srcOrd="1" destOrd="0" presId="urn:microsoft.com/office/officeart/2005/8/layout/gear1"/>
    <dgm:cxn modelId="{8FF35B4D-2149-4844-BEAA-BD455B1B1BEA}" type="presParOf" srcId="{41A57271-717C-4C29-A532-D96E21689C7C}" destId="{30BBDACD-E373-4C7D-AFCC-9066DABBF3AE}" srcOrd="0" destOrd="0" presId="urn:microsoft.com/office/officeart/2005/8/layout/gear1"/>
    <dgm:cxn modelId="{7AB1A77B-99C4-4CF4-A226-E4CC4949C3F6}" type="presParOf" srcId="{41A57271-717C-4C29-A532-D96E21689C7C}" destId="{140B1739-2E66-4E8C-B01A-872D7737F824}" srcOrd="1" destOrd="0" presId="urn:microsoft.com/office/officeart/2005/8/layout/gear1"/>
    <dgm:cxn modelId="{A380D100-708C-4E19-BED2-5BE5D483A489}" type="presParOf" srcId="{41A57271-717C-4C29-A532-D96E21689C7C}" destId="{A47C94D6-DC37-4ECA-A754-A28228BDEFD1}" srcOrd="2" destOrd="0" presId="urn:microsoft.com/office/officeart/2005/8/layout/gear1"/>
    <dgm:cxn modelId="{C9A17276-DDFF-4B14-8B17-8DB3ED8B359C}" type="presParOf" srcId="{41A57271-717C-4C29-A532-D96E21689C7C}" destId="{0B76C299-048E-4E14-87EC-75EF0C7C351B}" srcOrd="3" destOrd="0" presId="urn:microsoft.com/office/officeart/2005/8/layout/gear1"/>
    <dgm:cxn modelId="{EA9ADEC0-CD7A-4720-AC99-65596CA8883D}" type="presParOf" srcId="{41A57271-717C-4C29-A532-D96E21689C7C}" destId="{7115A1CC-4AD5-4B99-BA27-C4DC5D563A21}" srcOrd="4" destOrd="0" presId="urn:microsoft.com/office/officeart/2005/8/layout/gear1"/>
    <dgm:cxn modelId="{EDCA2674-6C8C-48C1-94CE-C559CEB96BC5}" type="presParOf" srcId="{41A57271-717C-4C29-A532-D96E21689C7C}" destId="{A819042C-9EB1-4B58-83E2-066262E6BD58}" srcOrd="5" destOrd="0" presId="urn:microsoft.com/office/officeart/2005/8/layout/gear1"/>
    <dgm:cxn modelId="{B0D236D0-5E82-41A3-A261-ADAFC9C679F2}" type="presParOf" srcId="{41A57271-717C-4C29-A532-D96E21689C7C}" destId="{1E7BBE3A-2FD2-4FBB-82F1-9D3FC61C9231}" srcOrd="6" destOrd="0" presId="urn:microsoft.com/office/officeart/2005/8/layout/gear1"/>
    <dgm:cxn modelId="{1BCB4E40-1528-422C-80C0-425AE494427A}" type="presParOf" srcId="{41A57271-717C-4C29-A532-D96E21689C7C}" destId="{06D9E9DD-C6E8-4517-8708-77A7057F8C1C}" srcOrd="7" destOrd="0" presId="urn:microsoft.com/office/officeart/2005/8/layout/gear1"/>
    <dgm:cxn modelId="{CC5C1760-9589-4380-AC36-16FB3E312B24}" type="presParOf" srcId="{41A57271-717C-4C29-A532-D96E21689C7C}" destId="{FC8CF10A-1E77-4E58-9941-1CC4A44B653E}" srcOrd="8" destOrd="0" presId="urn:microsoft.com/office/officeart/2005/8/layout/gear1"/>
    <dgm:cxn modelId="{E956A76F-88AD-4AEB-9E0E-01CCD259B4D1}" type="presParOf" srcId="{41A57271-717C-4C29-A532-D96E21689C7C}" destId="{AE922DA3-E2BD-4B4C-967B-764002AFD061}" srcOrd="9" destOrd="0" presId="urn:microsoft.com/office/officeart/2005/8/layout/gear1"/>
    <dgm:cxn modelId="{06230693-D1A6-4069-B4CE-F2299D14FAD0}" type="presParOf" srcId="{41A57271-717C-4C29-A532-D96E21689C7C}" destId="{C526F92A-9D81-406A-8A89-E09D9E77373B}" srcOrd="10" destOrd="0" presId="urn:microsoft.com/office/officeart/2005/8/layout/gear1"/>
    <dgm:cxn modelId="{9B605967-8FF8-46DC-A989-52AB9FE99465}" type="presParOf" srcId="{41A57271-717C-4C29-A532-D96E21689C7C}" destId="{B574DE97-A3E3-4424-B40C-E9AD9EEF576C}" srcOrd="11" destOrd="0" presId="urn:microsoft.com/office/officeart/2005/8/layout/gear1"/>
    <dgm:cxn modelId="{DC81B3FE-8087-4B34-909C-C5A68422C2A4}" type="presParOf" srcId="{41A57271-717C-4C29-A532-D96E21689C7C}" destId="{ACC82127-CE2C-49E0-98D7-CF66922D9FF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13358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08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87250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47726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92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295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xmlns="" id="{0C343531-C33C-4C25-92D2-37F38D8E1435}"/>
              </a:ext>
            </a:extLst>
          </p:cNvPr>
          <p:cNvSpPr>
            <a:spLocks noGrp="1"/>
          </p:cNvSpPr>
          <p:nvPr>
            <p:ph type="pic" sz="quarter" idx="11" hasCustomPrompt="1"/>
          </p:nvPr>
        </p:nvSpPr>
        <p:spPr>
          <a:xfrm>
            <a:off x="677350" y="2473712"/>
            <a:ext cx="1296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xmlns="" id="{C83EB247-24FE-43DB-876D-46FBE118966B}"/>
              </a:ext>
            </a:extLst>
          </p:cNvPr>
          <p:cNvSpPr/>
          <p:nvPr userDrawn="1"/>
        </p:nvSpPr>
        <p:spPr>
          <a:xfrm>
            <a:off x="1967201" y="2468900"/>
            <a:ext cx="1296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cs typeface="Arial" pitchFamily="34" charset="0"/>
            </a:endParaRPr>
          </a:p>
        </p:txBody>
      </p:sp>
      <p:sp>
        <p:nvSpPr>
          <p:cNvPr id="6" name="그림 개체 틀 2">
            <a:extLst>
              <a:ext uri="{FF2B5EF4-FFF2-40B4-BE49-F238E27FC236}">
                <a16:creationId xmlns:a16="http://schemas.microsoft.com/office/drawing/2014/main" xmlns="" id="{C683DC15-5527-4F50-A643-AF008C41805E}"/>
              </a:ext>
            </a:extLst>
          </p:cNvPr>
          <p:cNvSpPr>
            <a:spLocks noGrp="1"/>
          </p:cNvSpPr>
          <p:nvPr>
            <p:ph type="pic" sz="quarter" idx="47" hasCustomPrompt="1"/>
          </p:nvPr>
        </p:nvSpPr>
        <p:spPr>
          <a:xfrm>
            <a:off x="3271645" y="2473712"/>
            <a:ext cx="1296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xmlns="" id="{53A10AE7-835F-4269-A407-A66B752CE321}"/>
              </a:ext>
            </a:extLst>
          </p:cNvPr>
          <p:cNvSpPr/>
          <p:nvPr userDrawn="1"/>
        </p:nvSpPr>
        <p:spPr>
          <a:xfrm>
            <a:off x="4568792" y="2468900"/>
            <a:ext cx="1296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cs typeface="Arial" pitchFamily="34" charset="0"/>
            </a:endParaRPr>
          </a:p>
        </p:txBody>
      </p:sp>
      <p:sp>
        <p:nvSpPr>
          <p:cNvPr id="8" name="그림 개체 틀 2">
            <a:extLst>
              <a:ext uri="{FF2B5EF4-FFF2-40B4-BE49-F238E27FC236}">
                <a16:creationId xmlns:a16="http://schemas.microsoft.com/office/drawing/2014/main" xmlns="" id="{4EF1627A-720E-4173-B3EC-9C778F349ABB}"/>
              </a:ext>
            </a:extLst>
          </p:cNvPr>
          <p:cNvSpPr>
            <a:spLocks noGrp="1"/>
          </p:cNvSpPr>
          <p:nvPr>
            <p:ph type="pic" sz="quarter" idx="50" hasCustomPrompt="1"/>
          </p:nvPr>
        </p:nvSpPr>
        <p:spPr>
          <a:xfrm>
            <a:off x="5859408" y="2473712"/>
            <a:ext cx="1296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xmlns="" id="{493DA0D7-2EC3-4A44-971B-0235F439E141}"/>
              </a:ext>
            </a:extLst>
          </p:cNvPr>
          <p:cNvSpPr/>
          <p:nvPr userDrawn="1"/>
        </p:nvSpPr>
        <p:spPr>
          <a:xfrm>
            <a:off x="7156554" y="2468900"/>
            <a:ext cx="1296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cs typeface="Arial" pitchFamily="34" charset="0"/>
            </a:endParaRPr>
          </a:p>
        </p:txBody>
      </p:sp>
    </p:spTree>
    <p:extLst>
      <p:ext uri="{BB962C8B-B14F-4D97-AF65-F5344CB8AC3E}">
        <p14:creationId xmlns:p14="http://schemas.microsoft.com/office/powerpoint/2010/main" val="353091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Images &amp; Contents">
    <p:bg>
      <p:bgPr>
        <a:solidFill>
          <a:schemeClr val="bg1"/>
        </a:solidFill>
        <a:effectLst/>
      </p:bgPr>
    </p:bg>
    <p:spTree>
      <p:nvGrpSpPr>
        <p:cNvPr id="1" name=""/>
        <p:cNvGrpSpPr/>
        <p:nvPr/>
      </p:nvGrpSpPr>
      <p:grpSpPr>
        <a:xfrm>
          <a:off x="0" y="0"/>
          <a:ext cx="0" cy="0"/>
          <a:chOff x="0" y="0"/>
          <a:chExt cx="0" cy="0"/>
        </a:xfrm>
      </p:grpSpPr>
      <p:sp>
        <p:nvSpPr>
          <p:cNvPr id="21" name="자유형: 도형 20">
            <a:extLst>
              <a:ext uri="{FF2B5EF4-FFF2-40B4-BE49-F238E27FC236}">
                <a16:creationId xmlns:a16="http://schemas.microsoft.com/office/drawing/2014/main" xmlns="" id="{A1DEFAEA-9F02-4B9F-ACC6-353AF6C3EFFF}"/>
              </a:ext>
            </a:extLst>
          </p:cNvPr>
          <p:cNvSpPr>
            <a:spLocks noGrp="1"/>
          </p:cNvSpPr>
          <p:nvPr>
            <p:ph type="pic" sz="quarter" idx="11" hasCustomPrompt="1"/>
          </p:nvPr>
        </p:nvSpPr>
        <p:spPr>
          <a:xfrm>
            <a:off x="6116680" y="296102"/>
            <a:ext cx="2733404"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2" name="자유형: 도형 21">
            <a:extLst>
              <a:ext uri="{FF2B5EF4-FFF2-40B4-BE49-F238E27FC236}">
                <a16:creationId xmlns:a16="http://schemas.microsoft.com/office/drawing/2014/main" xmlns="" id="{03515A44-D3E9-44BA-B3D4-43ECDBD5159D}"/>
              </a:ext>
            </a:extLst>
          </p:cNvPr>
          <p:cNvSpPr>
            <a:spLocks noGrp="1"/>
          </p:cNvSpPr>
          <p:nvPr>
            <p:ph type="pic" sz="quarter" idx="12" hasCustomPrompt="1"/>
          </p:nvPr>
        </p:nvSpPr>
        <p:spPr>
          <a:xfrm>
            <a:off x="6116680" y="2891258"/>
            <a:ext cx="2733404"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3" name="자유형: 도형 22">
            <a:extLst>
              <a:ext uri="{FF2B5EF4-FFF2-40B4-BE49-F238E27FC236}">
                <a16:creationId xmlns:a16="http://schemas.microsoft.com/office/drawing/2014/main" xmlns="" id="{5CED0A4D-1B43-4F94-A1B2-796349C976DE}"/>
              </a:ext>
            </a:extLst>
          </p:cNvPr>
          <p:cNvSpPr>
            <a:spLocks noGrp="1"/>
          </p:cNvSpPr>
          <p:nvPr>
            <p:ph type="pic" sz="quarter" idx="13" hasCustomPrompt="1"/>
          </p:nvPr>
        </p:nvSpPr>
        <p:spPr>
          <a:xfrm>
            <a:off x="4163782" y="2891258"/>
            <a:ext cx="2733404"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0" name="자유형: 도형 19">
            <a:extLst>
              <a:ext uri="{FF2B5EF4-FFF2-40B4-BE49-F238E27FC236}">
                <a16:creationId xmlns:a16="http://schemas.microsoft.com/office/drawing/2014/main" xmlns="" id="{1D5AFB38-0AC4-4043-A23A-C86F3145AE10}"/>
              </a:ext>
            </a:extLst>
          </p:cNvPr>
          <p:cNvSpPr>
            <a:spLocks noGrp="1"/>
          </p:cNvSpPr>
          <p:nvPr>
            <p:ph type="pic" sz="quarter" idx="10" hasCustomPrompt="1"/>
          </p:nvPr>
        </p:nvSpPr>
        <p:spPr>
          <a:xfrm>
            <a:off x="4163782" y="296102"/>
            <a:ext cx="2733404"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4500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8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563307B-4B6F-4D4D-AB66-99288A7B7613}"/>
              </a:ext>
            </a:extLst>
          </p:cNvPr>
          <p:cNvSpPr>
            <a:spLocks noGrp="1"/>
          </p:cNvSpPr>
          <p:nvPr>
            <p:ph type="pic" sz="quarter" idx="41" hasCustomPrompt="1"/>
          </p:nvPr>
        </p:nvSpPr>
        <p:spPr>
          <a:xfrm>
            <a:off x="4000500" y="0"/>
            <a:ext cx="51435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442559446"/>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46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349143"/>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526ACF5D-48A0-483A-A38C-84E44D9CE0A6}"/>
              </a:ext>
            </a:extLst>
          </p:cNvPr>
          <p:cNvSpPr/>
          <p:nvPr userDrawn="1"/>
        </p:nvSpPr>
        <p:spPr>
          <a:xfrm>
            <a:off x="4860164" y="5071164"/>
            <a:ext cx="3853999"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2700">
              <a:solidFill>
                <a:prstClr val="white"/>
              </a:solidFill>
            </a:endParaRPr>
          </a:p>
        </p:txBody>
      </p:sp>
      <p:sp>
        <p:nvSpPr>
          <p:cNvPr id="2" name="Rectangle 1">
            <a:extLst>
              <a:ext uri="{FF2B5EF4-FFF2-40B4-BE49-F238E27FC236}">
                <a16:creationId xmlns:a16="http://schemas.microsoft.com/office/drawing/2014/main" xmlns="" id="{300F3B76-9F74-4AA8-8C18-53BFCCD83147}"/>
              </a:ext>
            </a:extLst>
          </p:cNvPr>
          <p:cNvSpPr/>
          <p:nvPr userDrawn="1"/>
        </p:nvSpPr>
        <p:spPr>
          <a:xfrm>
            <a:off x="0" y="1988840"/>
            <a:ext cx="9144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endParaRPr>
          </a:p>
        </p:txBody>
      </p:sp>
      <p:grpSp>
        <p:nvGrpSpPr>
          <p:cNvPr id="4" name="Graphic 14">
            <a:extLst>
              <a:ext uri="{FF2B5EF4-FFF2-40B4-BE49-F238E27FC236}">
                <a16:creationId xmlns:a16="http://schemas.microsoft.com/office/drawing/2014/main" xmlns="" id="{E7536121-7CEF-462B-9CC7-8672D3864A47}"/>
              </a:ext>
            </a:extLst>
          </p:cNvPr>
          <p:cNvGrpSpPr/>
          <p:nvPr userDrawn="1"/>
        </p:nvGrpSpPr>
        <p:grpSpPr>
          <a:xfrm>
            <a:off x="5011876" y="1419028"/>
            <a:ext cx="3702287" cy="3882549"/>
            <a:chOff x="2444748" y="555045"/>
            <a:chExt cx="7282048" cy="5727454"/>
          </a:xfrm>
        </p:grpSpPr>
        <p:sp>
          <p:nvSpPr>
            <p:cNvPr id="5" name="Freeform: Shape 4">
              <a:extLst>
                <a:ext uri="{FF2B5EF4-FFF2-40B4-BE49-F238E27FC236}">
                  <a16:creationId xmlns:a16="http://schemas.microsoft.com/office/drawing/2014/main" xmlns=""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pPr algn="l" rtl="0"/>
              <a:endParaRPr lang="en-US">
                <a:solidFill>
                  <a:prstClr val="black"/>
                </a:solidFill>
              </a:endParaRPr>
            </a:p>
          </p:txBody>
        </p:sp>
        <p:sp>
          <p:nvSpPr>
            <p:cNvPr id="6" name="Freeform: Shape 5">
              <a:extLst>
                <a:ext uri="{FF2B5EF4-FFF2-40B4-BE49-F238E27FC236}">
                  <a16:creationId xmlns:a16="http://schemas.microsoft.com/office/drawing/2014/main" xmlns=""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pPr algn="l" rtl="0"/>
              <a:endParaRPr lang="en-US" dirty="0">
                <a:solidFill>
                  <a:prstClr val="black"/>
                </a:solidFill>
              </a:endParaRPr>
            </a:p>
          </p:txBody>
        </p:sp>
        <p:sp>
          <p:nvSpPr>
            <p:cNvPr id="7" name="Freeform: Shape 6">
              <a:extLst>
                <a:ext uri="{FF2B5EF4-FFF2-40B4-BE49-F238E27FC236}">
                  <a16:creationId xmlns:a16="http://schemas.microsoft.com/office/drawing/2014/main" xmlns=""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pPr algn="l" rtl="0"/>
              <a:endParaRPr lang="en-US">
                <a:solidFill>
                  <a:prstClr val="black"/>
                </a:solidFill>
              </a:endParaRPr>
            </a:p>
          </p:txBody>
        </p:sp>
        <p:sp>
          <p:nvSpPr>
            <p:cNvPr id="8" name="Freeform: Shape 7">
              <a:extLst>
                <a:ext uri="{FF2B5EF4-FFF2-40B4-BE49-F238E27FC236}">
                  <a16:creationId xmlns:a16="http://schemas.microsoft.com/office/drawing/2014/main" xmlns=""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pPr algn="l" rtl="0"/>
              <a:endParaRPr lang="en-US" dirty="0">
                <a:solidFill>
                  <a:prstClr val="black"/>
                </a:solidFill>
              </a:endParaRPr>
            </a:p>
          </p:txBody>
        </p:sp>
        <p:sp>
          <p:nvSpPr>
            <p:cNvPr id="9" name="Freeform: Shape 8">
              <a:extLst>
                <a:ext uri="{FF2B5EF4-FFF2-40B4-BE49-F238E27FC236}">
                  <a16:creationId xmlns:a16="http://schemas.microsoft.com/office/drawing/2014/main" xmlns=""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pPr algn="l" rtl="0"/>
              <a:endParaRPr lang="en-US" dirty="0">
                <a:solidFill>
                  <a:prstClr val="black"/>
                </a:solidFill>
              </a:endParaRPr>
            </a:p>
          </p:txBody>
        </p:sp>
        <p:sp>
          <p:nvSpPr>
            <p:cNvPr id="10" name="Freeform: Shape 9">
              <a:extLst>
                <a:ext uri="{FF2B5EF4-FFF2-40B4-BE49-F238E27FC236}">
                  <a16:creationId xmlns:a16="http://schemas.microsoft.com/office/drawing/2014/main" xmlns=""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pPr algn="l" rtl="0"/>
              <a:endParaRPr lang="en-US">
                <a:solidFill>
                  <a:prstClr val="black"/>
                </a:solidFill>
              </a:endParaRPr>
            </a:p>
          </p:txBody>
        </p:sp>
        <p:sp>
          <p:nvSpPr>
            <p:cNvPr id="11" name="Freeform: Shape 10">
              <a:extLst>
                <a:ext uri="{FF2B5EF4-FFF2-40B4-BE49-F238E27FC236}">
                  <a16:creationId xmlns:a16="http://schemas.microsoft.com/office/drawing/2014/main" xmlns=""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pPr algn="l" rtl="0"/>
              <a:endParaRPr lang="en-US">
                <a:solidFill>
                  <a:prstClr val="black"/>
                </a:solidFill>
              </a:endParaRPr>
            </a:p>
          </p:txBody>
        </p:sp>
        <p:sp>
          <p:nvSpPr>
            <p:cNvPr id="12" name="Freeform: Shape 11">
              <a:extLst>
                <a:ext uri="{FF2B5EF4-FFF2-40B4-BE49-F238E27FC236}">
                  <a16:creationId xmlns:a16="http://schemas.microsoft.com/office/drawing/2014/main" xmlns=""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algn="l" rtl="0"/>
              <a:endParaRPr lang="en-US" dirty="0">
                <a:solidFill>
                  <a:prstClr val="black"/>
                </a:solidFill>
              </a:endParaRPr>
            </a:p>
          </p:txBody>
        </p:sp>
      </p:grpSp>
      <p:sp>
        <p:nvSpPr>
          <p:cNvPr id="3" name="Picture Placeholder 2">
            <a:extLst>
              <a:ext uri="{FF2B5EF4-FFF2-40B4-BE49-F238E27FC236}">
                <a16:creationId xmlns:a16="http://schemas.microsoft.com/office/drawing/2014/main" xmlns="" id="{5B28073D-ED33-4D9D-9F2F-CE07362780DE}"/>
              </a:ext>
            </a:extLst>
          </p:cNvPr>
          <p:cNvSpPr>
            <a:spLocks noGrp="1"/>
          </p:cNvSpPr>
          <p:nvPr>
            <p:ph type="pic" idx="15" hasCustomPrompt="1"/>
          </p:nvPr>
        </p:nvSpPr>
        <p:spPr>
          <a:xfrm>
            <a:off x="5165908" y="1660303"/>
            <a:ext cx="340566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xmlns="" id="{9AD9A432-9135-4790-905D-CD48EAD64337}"/>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98962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332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253E471-D703-4C2B-8B8D-60C0F7BF5E9A}"/>
              </a:ext>
            </a:extLst>
          </p:cNvPr>
          <p:cNvSpPr/>
          <p:nvPr userDrawn="1"/>
        </p:nvSpPr>
        <p:spPr>
          <a:xfrm>
            <a:off x="2299667" y="3939481"/>
            <a:ext cx="3348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endParaRPr>
          </a:p>
        </p:txBody>
      </p:sp>
      <p:sp>
        <p:nvSpPr>
          <p:cNvPr id="3" name="그림 개체 틀 2">
            <a:extLst>
              <a:ext uri="{FF2B5EF4-FFF2-40B4-BE49-F238E27FC236}">
                <a16:creationId xmlns:a16="http://schemas.microsoft.com/office/drawing/2014/main" xmlns="" id="{AE039EAB-B78B-4912-A49E-7799571567D6}"/>
              </a:ext>
            </a:extLst>
          </p:cNvPr>
          <p:cNvSpPr>
            <a:spLocks noGrp="1"/>
          </p:cNvSpPr>
          <p:nvPr>
            <p:ph type="pic" sz="quarter" idx="13" hasCustomPrompt="1"/>
          </p:nvPr>
        </p:nvSpPr>
        <p:spPr>
          <a:xfrm flipH="1">
            <a:off x="5359328" y="3930935"/>
            <a:ext cx="324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xmlns="" id="{4FC13D15-D52A-4DCC-8836-549E9FB4AFE2}"/>
              </a:ext>
            </a:extLst>
          </p:cNvPr>
          <p:cNvSpPr/>
          <p:nvPr userDrawn="1"/>
        </p:nvSpPr>
        <p:spPr>
          <a:xfrm>
            <a:off x="2299667" y="1815149"/>
            <a:ext cx="3348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endParaRPr>
          </a:p>
        </p:txBody>
      </p:sp>
      <p:sp>
        <p:nvSpPr>
          <p:cNvPr id="5" name="그림 개체 틀 2">
            <a:extLst>
              <a:ext uri="{FF2B5EF4-FFF2-40B4-BE49-F238E27FC236}">
                <a16:creationId xmlns:a16="http://schemas.microsoft.com/office/drawing/2014/main" xmlns="" id="{9B84B1C0-D9EE-424F-B817-6591D75D2AF1}"/>
              </a:ext>
            </a:extLst>
          </p:cNvPr>
          <p:cNvSpPr>
            <a:spLocks noGrp="1"/>
          </p:cNvSpPr>
          <p:nvPr>
            <p:ph type="pic" sz="quarter" idx="12" hasCustomPrompt="1"/>
          </p:nvPr>
        </p:nvSpPr>
        <p:spPr>
          <a:xfrm flipH="1">
            <a:off x="5359328" y="1815149"/>
            <a:ext cx="324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xmlns="" id="{43B49957-DF32-4E4B-9822-B38CE45860C9}"/>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114565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77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4_Images &amp;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069000" y="0"/>
            <a:ext cx="6075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0" hasCustomPrompt="1"/>
          </p:nvPr>
        </p:nvSpPr>
        <p:spPr>
          <a:xfrm>
            <a:off x="0" y="3960000"/>
            <a:ext cx="3069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 name="Rectangle 1"/>
          <p:cNvSpPr/>
          <p:nvPr userDrawn="1"/>
        </p:nvSpPr>
        <p:spPr>
          <a:xfrm>
            <a:off x="3150000" y="4050000"/>
            <a:ext cx="5994000" cy="280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sz="1200" b="1" dirty="0">
              <a:solidFill>
                <a:prstClr val="white"/>
              </a:solidFill>
            </a:endParaRPr>
          </a:p>
        </p:txBody>
      </p:sp>
    </p:spTree>
    <p:extLst>
      <p:ext uri="{BB962C8B-B14F-4D97-AF65-F5344CB8AC3E}">
        <p14:creationId xmlns:p14="http://schemas.microsoft.com/office/powerpoint/2010/main" val="1162241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995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xmlns="" id="{6AFC8E2B-3DB4-4AF6-953A-C33362BE5CC9}"/>
              </a:ext>
            </a:extLst>
          </p:cNvPr>
          <p:cNvGrpSpPr/>
          <p:nvPr userDrawn="1"/>
        </p:nvGrpSpPr>
        <p:grpSpPr>
          <a:xfrm>
            <a:off x="547088" y="1780758"/>
            <a:ext cx="1836885" cy="4305530"/>
            <a:chOff x="445712" y="1449040"/>
            <a:chExt cx="2113018" cy="3924176"/>
          </a:xfrm>
        </p:grpSpPr>
        <p:sp>
          <p:nvSpPr>
            <p:cNvPr id="3" name="Rounded Rectangle 4">
              <a:extLst>
                <a:ext uri="{FF2B5EF4-FFF2-40B4-BE49-F238E27FC236}">
                  <a16:creationId xmlns:a16="http://schemas.microsoft.com/office/drawing/2014/main" xmlns=""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solidFill>
                  <a:prstClr val="white"/>
                </a:solidFill>
              </a:endParaRPr>
            </a:p>
          </p:txBody>
        </p:sp>
        <p:sp>
          <p:nvSpPr>
            <p:cNvPr id="4" name="Rectangle 5">
              <a:extLst>
                <a:ext uri="{FF2B5EF4-FFF2-40B4-BE49-F238E27FC236}">
                  <a16:creationId xmlns:a16="http://schemas.microsoft.com/office/drawing/2014/main" xmlns=""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endParaRPr>
            </a:p>
          </p:txBody>
        </p:sp>
        <p:grpSp>
          <p:nvGrpSpPr>
            <p:cNvPr id="5" name="Group 6">
              <a:extLst>
                <a:ext uri="{FF2B5EF4-FFF2-40B4-BE49-F238E27FC236}">
                  <a16:creationId xmlns:a16="http://schemas.microsoft.com/office/drawing/2014/main" xmlns=""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xmlns=""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endParaRPr>
              </a:p>
            </p:txBody>
          </p:sp>
          <p:sp>
            <p:nvSpPr>
              <p:cNvPr id="7" name="Rounded Rectangle 8">
                <a:extLst>
                  <a:ext uri="{FF2B5EF4-FFF2-40B4-BE49-F238E27FC236}">
                    <a16:creationId xmlns:a16="http://schemas.microsoft.com/office/drawing/2014/main" xmlns=""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prstClr val="white"/>
                  </a:solidFill>
                </a:endParaRPr>
              </a:p>
            </p:txBody>
          </p:sp>
        </p:grpSp>
      </p:grpSp>
      <p:sp>
        <p:nvSpPr>
          <p:cNvPr id="8" name="Picture Placeholder 2">
            <a:extLst>
              <a:ext uri="{FF2B5EF4-FFF2-40B4-BE49-F238E27FC236}">
                <a16:creationId xmlns:a16="http://schemas.microsoft.com/office/drawing/2014/main" xmlns="" id="{80EABF78-93EB-4570-BB19-5F5295FD48FB}"/>
              </a:ext>
            </a:extLst>
          </p:cNvPr>
          <p:cNvSpPr>
            <a:spLocks noGrp="1"/>
          </p:cNvSpPr>
          <p:nvPr>
            <p:ph type="pic" idx="15" hasCustomPrompt="1"/>
          </p:nvPr>
        </p:nvSpPr>
        <p:spPr>
          <a:xfrm>
            <a:off x="655099" y="2174930"/>
            <a:ext cx="1614574"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65B89BB1-85FB-4C6F-A2B2-3F30C3A5B9C6}"/>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09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392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040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9" y="332486"/>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8493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198998"/>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9" y="123478"/>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9" y="1131592"/>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351">
              <a:solidFill>
                <a:prstClr val="white"/>
              </a:solidFill>
            </a:endParaRPr>
          </a:p>
        </p:txBody>
      </p:sp>
      <p:sp>
        <p:nvSpPr>
          <p:cNvPr id="4" name="Rounded Rectangle 3"/>
          <p:cNvSpPr/>
          <p:nvPr userDrawn="1"/>
        </p:nvSpPr>
        <p:spPr>
          <a:xfrm>
            <a:off x="398951"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351">
              <a:solidFill>
                <a:prstClr val="white"/>
              </a:solidFill>
            </a:endParaRPr>
          </a:p>
        </p:txBody>
      </p:sp>
      <p:sp>
        <p:nvSpPr>
          <p:cNvPr id="5" name="Half Frame 4"/>
          <p:cNvSpPr/>
          <p:nvPr userDrawn="1"/>
        </p:nvSpPr>
        <p:spPr>
          <a:xfrm rot="5400000">
            <a:off x="2207154" y="1362299"/>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351">
              <a:solidFill>
                <a:prstClr val="black">
                  <a:lumMod val="85000"/>
                  <a:lumOff val="15000"/>
                </a:prst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533778" y="1529492"/>
            <a:ext cx="1674186" cy="738664"/>
          </a:xfrm>
          <a:prstGeom prst="rect">
            <a:avLst/>
          </a:prstGeom>
          <a:noFill/>
        </p:spPr>
        <p:txBody>
          <a:bodyPr wrap="square" rtlCol="0" anchor="ctr">
            <a:spAutoFit/>
          </a:bodyPr>
          <a:lstStyle/>
          <a:p>
            <a:pPr algn="l" rtl="0"/>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533778" y="2127463"/>
            <a:ext cx="1674186" cy="738664"/>
          </a:xfrm>
          <a:prstGeom prst="rect">
            <a:avLst/>
          </a:prstGeom>
          <a:noFill/>
        </p:spPr>
        <p:txBody>
          <a:bodyPr wrap="square" rtlCol="0" anchor="ctr">
            <a:spAutoFit/>
          </a:bodyPr>
          <a:lstStyle/>
          <a:p>
            <a:pPr algn="l" rtl="0"/>
            <a:r>
              <a:rPr lang="en-US" altLang="ko-KR" sz="1400" b="1" dirty="0">
                <a:solidFill>
                  <a:prstClr val="white"/>
                </a:solidFill>
                <a:cs typeface="Arial" pitchFamily="34" charset="0"/>
              </a:rPr>
              <a:t>You can Change Fill Color &amp;</a:t>
            </a:r>
          </a:p>
          <a:p>
            <a:pPr algn="l" rtl="0"/>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540922" y="5808443"/>
            <a:ext cx="1674000" cy="307777"/>
          </a:xfrm>
          <a:prstGeom prst="rect">
            <a:avLst/>
          </a:prstGeom>
          <a:noFill/>
        </p:spPr>
        <p:txBody>
          <a:bodyPr wrap="square" rtlCol="0" anchor="ctr">
            <a:spAutoFit/>
          </a:bodyPr>
          <a:lstStyle/>
          <a:p>
            <a:pPr algn="l" rtl="0"/>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540922" y="4234884"/>
            <a:ext cx="2037972" cy="1815882"/>
          </a:xfrm>
          <a:prstGeom prst="rect">
            <a:avLst/>
          </a:prstGeom>
          <a:noFill/>
        </p:spPr>
        <p:txBody>
          <a:bodyPr wrap="square" rtlCol="0" anchor="ctr">
            <a:spAutoFit/>
          </a:bodyPr>
          <a:lstStyle/>
          <a:p>
            <a:pPr algn="l" rtl="0"/>
            <a:r>
              <a:rPr lang="en-US" altLang="ko-KR" sz="2800" b="1" dirty="0">
                <a:solidFill>
                  <a:prstClr val="white"/>
                </a:solidFill>
                <a:cs typeface="Arial" pitchFamily="34" charset="0"/>
              </a:rPr>
              <a:t>FREE </a:t>
            </a:r>
          </a:p>
          <a:p>
            <a:pPr algn="l" rtl="0"/>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1421660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9"/>
            <a:ext cx="7772400" cy="1470025"/>
          </a:xfrm>
        </p:spPr>
        <p:txBody>
          <a:bodyPr/>
          <a:lstStyle/>
          <a:p>
            <a:r>
              <a:rPr lang="fr-FR" smtClean="0"/>
              <a:t>Modifiez le style du titre</a:t>
            </a:r>
            <a:endParaRPr lang="ar-EG"/>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ar-EG"/>
          </a:p>
        </p:txBody>
      </p:sp>
      <p:sp>
        <p:nvSpPr>
          <p:cNvPr id="4" name="Espace réservé de la date 3"/>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ar-EG">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932638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EG"/>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4" name="Espace réservé de la date 3"/>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ar-EG">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2295691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4"/>
            <a:ext cx="7772400" cy="1362075"/>
          </a:xfrm>
        </p:spPr>
        <p:txBody>
          <a:bodyPr anchor="t"/>
          <a:lstStyle>
            <a:lvl1pPr algn="r">
              <a:defRPr sz="4000" b="1" cap="all"/>
            </a:lvl1pPr>
          </a:lstStyle>
          <a:p>
            <a:r>
              <a:rPr lang="fr-FR" smtClean="0"/>
              <a:t>Modifiez le style du titre</a:t>
            </a:r>
            <a:endParaRPr lang="ar-EG"/>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ar-EG">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191257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EG"/>
          </a:p>
        </p:txBody>
      </p:sp>
      <p:sp>
        <p:nvSpPr>
          <p:cNvPr id="3" name="Espace réservé du contenu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4" name="Espace réservé du contenu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5" name="Espace réservé de la date 4"/>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ar-EG">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900244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ar-EG"/>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5" name="Espace réservé du texte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7" name="Espace réservé de la date 6"/>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ar-EG">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4400933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EG"/>
          </a:p>
        </p:txBody>
      </p:sp>
      <p:sp>
        <p:nvSpPr>
          <p:cNvPr id="3" name="Espace réservé de la date 2"/>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ar-EG">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860717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ar-EG">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14488370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nchor="b"/>
          <a:lstStyle>
            <a:lvl1pPr algn="r">
              <a:defRPr sz="2000" b="1"/>
            </a:lvl1pPr>
          </a:lstStyle>
          <a:p>
            <a:r>
              <a:rPr lang="fr-FR" smtClean="0"/>
              <a:t>Modifiez le style du titre</a:t>
            </a:r>
            <a:endParaRPr lang="ar-EG"/>
          </a:p>
        </p:txBody>
      </p:sp>
      <p:sp>
        <p:nvSpPr>
          <p:cNvPr id="3" name="Espace réservé du contenu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4" name="Espace réservé du texte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ar-EG">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088502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r">
              <a:defRPr sz="2000" b="1"/>
            </a:lvl1pPr>
          </a:lstStyle>
          <a:p>
            <a:r>
              <a:rPr lang="fr-FR" smtClean="0"/>
              <a:t>Modifiez le style du titre</a:t>
            </a:r>
            <a:endParaRPr lang="ar-EG"/>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ar-EG">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6762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218691"/>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EG"/>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4" name="Espace réservé de la date 3"/>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ar-EG">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3271058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p:spPr>
        <p:txBody>
          <a:bodyPr vert="eaVert"/>
          <a:lstStyle/>
          <a:p>
            <a:r>
              <a:rPr lang="fr-FR" smtClean="0"/>
              <a:t>Modifiez le style du titre</a:t>
            </a:r>
            <a:endParaRPr lang="ar-EG"/>
          </a:p>
        </p:txBody>
      </p:sp>
      <p:sp>
        <p:nvSpPr>
          <p:cNvPr id="3" name="Espace réservé du texte vertical 2"/>
          <p:cNvSpPr>
            <a:spLocks noGrp="1"/>
          </p:cNvSpPr>
          <p:nvPr>
            <p:ph type="body" orient="vert" idx="1"/>
          </p:nvPr>
        </p:nvSpPr>
        <p:spPr>
          <a:xfrm>
            <a:off x="457200" y="274640"/>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4" name="Espace réservé de la date 3"/>
          <p:cNvSpPr>
            <a:spLocks noGrp="1"/>
          </p:cNvSpPr>
          <p:nvPr>
            <p:ph type="dt" sz="half" idx="10"/>
          </p:nvPr>
        </p:nvSpPr>
        <p:spPr/>
        <p:txBody>
          <a:body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ar-EG">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4257653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84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31797941"/>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6BA37467-0EC5-485E-845E-0F5CDE2A38A0}" type="datetimeFigureOut">
              <a:rPr lang="ar-EG" smtClean="0"/>
              <a:t>16/01/1442</a:t>
            </a:fld>
            <a:endParaRPr lang="ar-EG"/>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ar-EG"/>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3D8C6C97-A2C8-4064-B6CE-61CEE66B0091}" type="slidenum">
              <a:rPr lang="ar-EG" smtClean="0"/>
              <a:t>‹#›</a:t>
            </a:fld>
            <a:endParaRPr lang="ar-EG"/>
          </a:p>
        </p:txBody>
      </p:sp>
    </p:spTree>
    <p:extLst>
      <p:ext uri="{BB962C8B-B14F-4D97-AF65-F5344CB8AC3E}">
        <p14:creationId xmlns:p14="http://schemas.microsoft.com/office/powerpoint/2010/main" val="2050353164"/>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71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4_Images &amp;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069000" y="0"/>
            <a:ext cx="6075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0" hasCustomPrompt="1"/>
          </p:nvPr>
        </p:nvSpPr>
        <p:spPr>
          <a:xfrm>
            <a:off x="0" y="3960000"/>
            <a:ext cx="3069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 name="Rectangle 1"/>
          <p:cNvSpPr/>
          <p:nvPr userDrawn="1"/>
        </p:nvSpPr>
        <p:spPr>
          <a:xfrm>
            <a:off x="3150000" y="4050000"/>
            <a:ext cx="5994000" cy="280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593510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theme" Target="../theme/theme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444813"/>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4644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7" r:id="rId3"/>
    <p:sldLayoutId id="2147483668" r:id="rId4"/>
    <p:sldLayoutId id="2147483669" r:id="rId5"/>
    <p:sldLayoutId id="2147483670" r:id="rId6"/>
    <p:sldLayoutId id="2147483705" r:id="rId7"/>
    <p:sldLayoutId id="2147483706" r:id="rId8"/>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74223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fr-FR" smtClean="0"/>
              <a:t>Modifiez le style du titre</a:t>
            </a:r>
            <a:endParaRPr lang="ar-EG"/>
          </a:p>
        </p:txBody>
      </p:sp>
      <p:sp>
        <p:nvSpPr>
          <p:cNvPr id="3" name="Espace réservé du texte 2"/>
          <p:cNvSpPr>
            <a:spLocks noGrp="1"/>
          </p:cNvSpPr>
          <p:nvPr>
            <p:ph type="body" idx="1"/>
          </p:nvPr>
        </p:nvSpPr>
        <p:spPr>
          <a:xfrm>
            <a:off x="457200" y="1600204"/>
            <a:ext cx="8229600" cy="4525963"/>
          </a:xfrm>
          <a:prstGeom prst="rect">
            <a:avLst/>
          </a:prstGeom>
        </p:spPr>
        <p:txBody>
          <a:bodyPr vert="horz" lIns="91440" tIns="45720" rIns="91440" bIns="45720" rtlCol="1">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EG"/>
          </a:p>
        </p:txBody>
      </p:sp>
      <p:sp>
        <p:nvSpPr>
          <p:cNvPr id="4" name="Espace réservé de la date 3"/>
          <p:cNvSpPr>
            <a:spLocks noGrp="1"/>
          </p:cNvSpPr>
          <p:nvPr>
            <p:ph type="dt" sz="half" idx="2"/>
          </p:nvPr>
        </p:nvSpPr>
        <p:spPr>
          <a:xfrm>
            <a:off x="6553200" y="6356354"/>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491C6B0-73A0-412E-9093-AD35B8C2B989}" type="datetimeFigureOut">
              <a:rPr lang="ar-EG" smtClean="0">
                <a:solidFill>
                  <a:prstClr val="black">
                    <a:tint val="75000"/>
                  </a:prstClr>
                </a:solidFill>
              </a:rPr>
              <a:pPr/>
              <a:t>16/01/1442</a:t>
            </a:fld>
            <a:endParaRPr lang="ar-EG">
              <a:solidFill>
                <a:prstClr val="black">
                  <a:tint val="75000"/>
                </a:prstClr>
              </a:solidFill>
            </a:endParaRPr>
          </a:p>
        </p:txBody>
      </p:sp>
      <p:sp>
        <p:nvSpPr>
          <p:cNvPr id="5" name="Espace réservé du pied de page 4"/>
          <p:cNvSpPr>
            <a:spLocks noGrp="1"/>
          </p:cNvSpPr>
          <p:nvPr>
            <p:ph type="ftr" sz="quarter" idx="3"/>
          </p:nvPr>
        </p:nvSpPr>
        <p:spPr>
          <a:xfrm>
            <a:off x="3124200" y="6356354"/>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solidFill>
                <a:prstClr val="black">
                  <a:tint val="75000"/>
                </a:prstClr>
              </a:solidFill>
            </a:endParaRPr>
          </a:p>
        </p:txBody>
      </p:sp>
      <p:sp>
        <p:nvSpPr>
          <p:cNvPr id="6" name="Espace réservé du numéro de diapositive 5"/>
          <p:cNvSpPr>
            <a:spLocks noGrp="1"/>
          </p:cNvSpPr>
          <p:nvPr>
            <p:ph type="sldNum" sz="quarter" idx="4"/>
          </p:nvPr>
        </p:nvSpPr>
        <p:spPr>
          <a:xfrm>
            <a:off x="457200" y="6356354"/>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80DECF1-6309-4AFC-8D72-9ADD73DA9CE8}"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137313377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Layout" Target="../diagrams/layout2.xml"/><Relationship Id="rId7" Type="http://schemas.openxmlformats.org/officeDocument/2006/relationships/image" Target="../media/image21.jpeg"/><Relationship Id="rId2" Type="http://schemas.openxmlformats.org/officeDocument/2006/relationships/diagramData" Target="../diagrams/data2.xml"/><Relationship Id="rId1" Type="http://schemas.openxmlformats.org/officeDocument/2006/relationships/slideLayout" Target="../slideLayouts/slideLayout3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xmlns="" id="{79E4ECB2-1E36-455E-BFF4-80D8FB60F4BE}"/>
              </a:ext>
            </a:extLst>
          </p:cNvPr>
          <p:cNvGrpSpPr/>
          <p:nvPr/>
        </p:nvGrpSpPr>
        <p:grpSpPr>
          <a:xfrm>
            <a:off x="7067408" y="3983156"/>
            <a:ext cx="1589861" cy="1895900"/>
            <a:chOff x="9423207" y="3983156"/>
            <a:chExt cx="2119814" cy="1895900"/>
          </a:xfrm>
        </p:grpSpPr>
        <p:sp>
          <p:nvSpPr>
            <p:cNvPr id="13" name="Freeform: Shape 12">
              <a:extLst>
                <a:ext uri="{FF2B5EF4-FFF2-40B4-BE49-F238E27FC236}">
                  <a16:creationId xmlns:a16="http://schemas.microsoft.com/office/drawing/2014/main" xmlns="" id="{1293F13B-6746-4E10-A271-65682EC68F1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pPr algn="l" rtl="0"/>
              <a:endParaRPr lang="en-US">
                <a:solidFill>
                  <a:prstClr val="black"/>
                </a:solidFill>
              </a:endParaRPr>
            </a:p>
          </p:txBody>
        </p:sp>
        <p:sp>
          <p:nvSpPr>
            <p:cNvPr id="14" name="Freeform: Shape 13">
              <a:extLst>
                <a:ext uri="{FF2B5EF4-FFF2-40B4-BE49-F238E27FC236}">
                  <a16:creationId xmlns:a16="http://schemas.microsoft.com/office/drawing/2014/main" xmlns="" id="{A4E0601C-0663-4A3A-8464-CD901D5E5989}"/>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pPr algn="l" rtl="0"/>
              <a:endParaRPr lang="en-US">
                <a:solidFill>
                  <a:prstClr val="black"/>
                </a:solidFill>
              </a:endParaRPr>
            </a:p>
          </p:txBody>
        </p:sp>
        <p:sp>
          <p:nvSpPr>
            <p:cNvPr id="15" name="Freeform: Shape 14">
              <a:extLst>
                <a:ext uri="{FF2B5EF4-FFF2-40B4-BE49-F238E27FC236}">
                  <a16:creationId xmlns:a16="http://schemas.microsoft.com/office/drawing/2014/main" xmlns="" id="{47C31E67-764B-4479-9864-D4CE85FD074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pPr algn="l" rtl="0"/>
              <a:endParaRPr lang="en-US" dirty="0">
                <a:solidFill>
                  <a:prstClr val="black"/>
                </a:solidFill>
              </a:endParaRPr>
            </a:p>
          </p:txBody>
        </p:sp>
        <p:sp>
          <p:nvSpPr>
            <p:cNvPr id="16" name="Freeform 18">
              <a:extLst>
                <a:ext uri="{FF2B5EF4-FFF2-40B4-BE49-F238E27FC236}">
                  <a16:creationId xmlns:a16="http://schemas.microsoft.com/office/drawing/2014/main" xmlns="" id="{171632B6-764F-4206-B811-E92984842481}"/>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l" rtl="0"/>
              <a:endParaRPr lang="ko-KR" altLang="en-US" sz="2701">
                <a:solidFill>
                  <a:prstClr val="black"/>
                </a:solidFill>
              </a:endParaRPr>
            </a:p>
          </p:txBody>
        </p:sp>
        <p:grpSp>
          <p:nvGrpSpPr>
            <p:cNvPr id="63" name="Group 62">
              <a:extLst>
                <a:ext uri="{FF2B5EF4-FFF2-40B4-BE49-F238E27FC236}">
                  <a16:creationId xmlns:a16="http://schemas.microsoft.com/office/drawing/2014/main" xmlns="" id="{1B6FBC17-0185-404C-9B65-2C8AD40208B2}"/>
                </a:ext>
              </a:extLst>
            </p:cNvPr>
            <p:cNvGrpSpPr/>
            <p:nvPr/>
          </p:nvGrpSpPr>
          <p:grpSpPr>
            <a:xfrm rot="18900000">
              <a:off x="10066374" y="4360768"/>
              <a:ext cx="1196173" cy="911419"/>
              <a:chOff x="11413389" y="3573459"/>
              <a:chExt cx="1196173" cy="911419"/>
            </a:xfrm>
          </p:grpSpPr>
          <p:sp>
            <p:nvSpPr>
              <p:cNvPr id="24" name="Rectangle 23">
                <a:extLst>
                  <a:ext uri="{FF2B5EF4-FFF2-40B4-BE49-F238E27FC236}">
                    <a16:creationId xmlns:a16="http://schemas.microsoft.com/office/drawing/2014/main" xmlns="" id="{90662890-1C62-4986-BFD0-5E1722C2D88D}"/>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25" name="Rectangle 24">
                <a:extLst>
                  <a:ext uri="{FF2B5EF4-FFF2-40B4-BE49-F238E27FC236}">
                    <a16:creationId xmlns:a16="http://schemas.microsoft.com/office/drawing/2014/main" xmlns="" id="{BE3ED7D2-451F-48F3-B292-2F3888C2D83F}"/>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128" name="Freeform: Shape 127">
                <a:extLst>
                  <a:ext uri="{FF2B5EF4-FFF2-40B4-BE49-F238E27FC236}">
                    <a16:creationId xmlns:a16="http://schemas.microsoft.com/office/drawing/2014/main" xmlns="" id="{0E37A695-BB7E-4372-912A-7B0F287AF2F0}"/>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prstClr val="white"/>
                  </a:solidFill>
                </a:endParaRPr>
              </a:p>
            </p:txBody>
          </p:sp>
          <p:sp>
            <p:nvSpPr>
              <p:cNvPr id="34" name="Rectangle 33">
                <a:extLst>
                  <a:ext uri="{FF2B5EF4-FFF2-40B4-BE49-F238E27FC236}">
                    <a16:creationId xmlns:a16="http://schemas.microsoft.com/office/drawing/2014/main" xmlns="" id="{B1C1D08F-467E-4F4C-B0AF-C20AD1A8D792}"/>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35" name="Freeform: Shape 34">
                <a:extLst>
                  <a:ext uri="{FF2B5EF4-FFF2-40B4-BE49-F238E27FC236}">
                    <a16:creationId xmlns:a16="http://schemas.microsoft.com/office/drawing/2014/main" xmlns="" id="{D8697A9B-A2FC-45AD-A979-5A21E9B9D288}"/>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36" name="Oval 35">
                <a:extLst>
                  <a:ext uri="{FF2B5EF4-FFF2-40B4-BE49-F238E27FC236}">
                    <a16:creationId xmlns:a16="http://schemas.microsoft.com/office/drawing/2014/main" xmlns="" id="{5EC8AAE8-6ADD-4057-BF4C-CF14198E5BFE}"/>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37" name="Cross 36">
                <a:extLst>
                  <a:ext uri="{FF2B5EF4-FFF2-40B4-BE49-F238E27FC236}">
                    <a16:creationId xmlns:a16="http://schemas.microsoft.com/office/drawing/2014/main" xmlns="" id="{FF4B4872-E9E1-413E-A422-73074CA0B2FB}"/>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51" name="Rectangle 50">
                <a:extLst>
                  <a:ext uri="{FF2B5EF4-FFF2-40B4-BE49-F238E27FC236}">
                    <a16:creationId xmlns:a16="http://schemas.microsoft.com/office/drawing/2014/main" xmlns="" id="{AD1EEC79-1FAB-49A6-96F8-717493AD41F9}"/>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48" name="Rectangle 47">
                <a:extLst>
                  <a:ext uri="{FF2B5EF4-FFF2-40B4-BE49-F238E27FC236}">
                    <a16:creationId xmlns:a16="http://schemas.microsoft.com/office/drawing/2014/main" xmlns="" id="{759AAEE6-C66E-4B51-97AA-DA1C488BB058}"/>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45" name="Rectangle 44">
                <a:extLst>
                  <a:ext uri="{FF2B5EF4-FFF2-40B4-BE49-F238E27FC236}">
                    <a16:creationId xmlns:a16="http://schemas.microsoft.com/office/drawing/2014/main" xmlns="" id="{2FB4DD35-261F-4E7E-9F22-64E4210B5EC8}"/>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42" name="Rectangle 41">
                <a:extLst>
                  <a:ext uri="{FF2B5EF4-FFF2-40B4-BE49-F238E27FC236}">
                    <a16:creationId xmlns:a16="http://schemas.microsoft.com/office/drawing/2014/main" xmlns="" id="{BCE9A754-9988-463E-9CD3-0AB194B7E906}"/>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129" name="Freeform: Shape 128">
                <a:extLst>
                  <a:ext uri="{FF2B5EF4-FFF2-40B4-BE49-F238E27FC236}">
                    <a16:creationId xmlns:a16="http://schemas.microsoft.com/office/drawing/2014/main" xmlns="" id="{35A27D59-4B1B-4AAB-96C6-972F36235152}"/>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prstClr val="white"/>
                  </a:solidFill>
                </a:endParaRPr>
              </a:p>
            </p:txBody>
          </p:sp>
        </p:grpSp>
        <p:sp>
          <p:nvSpPr>
            <p:cNvPr id="18" name="Freeform: Shape 17">
              <a:extLst>
                <a:ext uri="{FF2B5EF4-FFF2-40B4-BE49-F238E27FC236}">
                  <a16:creationId xmlns:a16="http://schemas.microsoft.com/office/drawing/2014/main" xmlns="" id="{5F71D2DA-EB3F-46FD-BF6B-BC53C649569F}"/>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pPr algn="l" rtl="0"/>
              <a:endParaRPr lang="en-US">
                <a:solidFill>
                  <a:prstClr val="black"/>
                </a:solidFill>
              </a:endParaRPr>
            </a:p>
          </p:txBody>
        </p:sp>
        <p:grpSp>
          <p:nvGrpSpPr>
            <p:cNvPr id="19" name="Group 18">
              <a:extLst>
                <a:ext uri="{FF2B5EF4-FFF2-40B4-BE49-F238E27FC236}">
                  <a16:creationId xmlns:a16="http://schemas.microsoft.com/office/drawing/2014/main" xmlns="" id="{B1B54784-56B9-4584-8F9D-C7ABA098BDCC}"/>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20" name="Oval 19">
                <a:extLst>
                  <a:ext uri="{FF2B5EF4-FFF2-40B4-BE49-F238E27FC236}">
                    <a16:creationId xmlns:a16="http://schemas.microsoft.com/office/drawing/2014/main" xmlns="" id="{271CF1EF-90A8-49E7-ABCF-36EAC2ED66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21" name="Oval 20">
                <a:extLst>
                  <a:ext uri="{FF2B5EF4-FFF2-40B4-BE49-F238E27FC236}">
                    <a16:creationId xmlns:a16="http://schemas.microsoft.com/office/drawing/2014/main" xmlns="" id="{45778F9B-E623-4BD2-ACC5-475E8BCD7AD8}"/>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22" name="Oval 21">
                <a:extLst>
                  <a:ext uri="{FF2B5EF4-FFF2-40B4-BE49-F238E27FC236}">
                    <a16:creationId xmlns:a16="http://schemas.microsoft.com/office/drawing/2014/main" xmlns="" id="{734495CB-3C2E-4033-A915-1253F01D7F6B}"/>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sp>
            <p:nvSpPr>
              <p:cNvPr id="23" name="Oval 22">
                <a:extLst>
                  <a:ext uri="{FF2B5EF4-FFF2-40B4-BE49-F238E27FC236}">
                    <a16:creationId xmlns:a16="http://schemas.microsoft.com/office/drawing/2014/main" xmlns="" id="{E5954EB3-8071-414D-9B45-7B15C269B4D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endParaRPr>
              </a:p>
            </p:txBody>
          </p:sp>
        </p:grpSp>
      </p:grpSp>
      <p:sp>
        <p:nvSpPr>
          <p:cNvPr id="196" name="Freeform: Shape 195">
            <a:extLst>
              <a:ext uri="{FF2B5EF4-FFF2-40B4-BE49-F238E27FC236}">
                <a16:creationId xmlns:a16="http://schemas.microsoft.com/office/drawing/2014/main" xmlns="" id="{A9A8349A-7EFB-47E6-9E3E-C42717EE861F}"/>
              </a:ext>
            </a:extLst>
          </p:cNvPr>
          <p:cNvSpPr/>
          <p:nvPr/>
        </p:nvSpPr>
        <p:spPr>
          <a:xfrm rot="19146890">
            <a:off x="7122838" y="4865112"/>
            <a:ext cx="1985930"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pPr algn="l" rtl="0"/>
            <a:endParaRPr lang="en-US">
              <a:solidFill>
                <a:prstClr val="black"/>
              </a:solidFill>
            </a:endParaRPr>
          </a:p>
        </p:txBody>
      </p:sp>
      <p:grpSp>
        <p:nvGrpSpPr>
          <p:cNvPr id="75" name="Group 74">
            <a:extLst>
              <a:ext uri="{FF2B5EF4-FFF2-40B4-BE49-F238E27FC236}">
                <a16:creationId xmlns:a16="http://schemas.microsoft.com/office/drawing/2014/main" xmlns="" id="{76B06473-3B8F-4E79-A2CA-FE5AA14E6B10}"/>
              </a:ext>
            </a:extLst>
          </p:cNvPr>
          <p:cNvGrpSpPr/>
          <p:nvPr/>
        </p:nvGrpSpPr>
        <p:grpSpPr>
          <a:xfrm rot="1587316">
            <a:off x="681799" y="3818987"/>
            <a:ext cx="1166654" cy="2302642"/>
            <a:chOff x="6477000" y="3016250"/>
            <a:chExt cx="1328738" cy="1966913"/>
          </a:xfrm>
        </p:grpSpPr>
        <p:sp>
          <p:nvSpPr>
            <p:cNvPr id="85" name="Freeform 21">
              <a:extLst>
                <a:ext uri="{FF2B5EF4-FFF2-40B4-BE49-F238E27FC236}">
                  <a16:creationId xmlns:a16="http://schemas.microsoft.com/office/drawing/2014/main" xmlns="" id="{B4FA53BD-6B07-46FB-8E73-F1977477D66B}"/>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86" name="Rectangle 22">
              <a:extLst>
                <a:ext uri="{FF2B5EF4-FFF2-40B4-BE49-F238E27FC236}">
                  <a16:creationId xmlns:a16="http://schemas.microsoft.com/office/drawing/2014/main" xmlns="" id="{7DDC5813-58D8-4CB9-9061-D2321039535C}"/>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87" name="Freeform 23">
              <a:extLst>
                <a:ext uri="{FF2B5EF4-FFF2-40B4-BE49-F238E27FC236}">
                  <a16:creationId xmlns:a16="http://schemas.microsoft.com/office/drawing/2014/main" xmlns="" id="{BE959B4F-7DAB-4E34-981E-329FB1AFA854}"/>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88" name="Freeform 24">
              <a:extLst>
                <a:ext uri="{FF2B5EF4-FFF2-40B4-BE49-F238E27FC236}">
                  <a16:creationId xmlns:a16="http://schemas.microsoft.com/office/drawing/2014/main" xmlns="" id="{3C666D1B-AC85-4D2A-99E2-A162377C88E7}"/>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89" name="Line 25">
              <a:extLst>
                <a:ext uri="{FF2B5EF4-FFF2-40B4-BE49-F238E27FC236}">
                  <a16:creationId xmlns:a16="http://schemas.microsoft.com/office/drawing/2014/main" xmlns="" id="{D04960E5-FE25-4A27-91D8-4279B67D5F31}"/>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0" name="Freeform 26">
              <a:extLst>
                <a:ext uri="{FF2B5EF4-FFF2-40B4-BE49-F238E27FC236}">
                  <a16:creationId xmlns:a16="http://schemas.microsoft.com/office/drawing/2014/main" xmlns="" id="{C0C3797F-AD4E-4A8B-87FF-60021E76BA40}"/>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1" name="Freeform 27">
              <a:extLst>
                <a:ext uri="{FF2B5EF4-FFF2-40B4-BE49-F238E27FC236}">
                  <a16:creationId xmlns:a16="http://schemas.microsoft.com/office/drawing/2014/main" xmlns="" id="{ADF59732-B6E8-4602-9579-66A28CF2373A}"/>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2" name="Line 28">
              <a:extLst>
                <a:ext uri="{FF2B5EF4-FFF2-40B4-BE49-F238E27FC236}">
                  <a16:creationId xmlns:a16="http://schemas.microsoft.com/office/drawing/2014/main" xmlns="" id="{64144774-FF37-417B-926B-E037159D78C1}"/>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3" name="Freeform 29">
              <a:extLst>
                <a:ext uri="{FF2B5EF4-FFF2-40B4-BE49-F238E27FC236}">
                  <a16:creationId xmlns:a16="http://schemas.microsoft.com/office/drawing/2014/main" xmlns="" id="{AA6FAF1A-F505-471C-885C-E205BA6CD276}"/>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4" name="Freeform 30">
              <a:extLst>
                <a:ext uri="{FF2B5EF4-FFF2-40B4-BE49-F238E27FC236}">
                  <a16:creationId xmlns:a16="http://schemas.microsoft.com/office/drawing/2014/main" xmlns="" id="{B32C509F-3E31-41D9-8AC4-92E902539EC3}"/>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5" name="Line 31">
              <a:extLst>
                <a:ext uri="{FF2B5EF4-FFF2-40B4-BE49-F238E27FC236}">
                  <a16:creationId xmlns:a16="http://schemas.microsoft.com/office/drawing/2014/main" xmlns="" id="{AEA69708-0D7D-4AB0-8116-382721B8A608}"/>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6" name="Freeform 32">
              <a:extLst>
                <a:ext uri="{FF2B5EF4-FFF2-40B4-BE49-F238E27FC236}">
                  <a16:creationId xmlns:a16="http://schemas.microsoft.com/office/drawing/2014/main" xmlns="" id="{76CC40C8-185D-41E9-BD75-38FD74201910}"/>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7" name="Freeform 33">
              <a:extLst>
                <a:ext uri="{FF2B5EF4-FFF2-40B4-BE49-F238E27FC236}">
                  <a16:creationId xmlns:a16="http://schemas.microsoft.com/office/drawing/2014/main" xmlns="" id="{56204A8E-422B-4477-AA71-084ACD5AF247}"/>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8" name="Line 34">
              <a:extLst>
                <a:ext uri="{FF2B5EF4-FFF2-40B4-BE49-F238E27FC236}">
                  <a16:creationId xmlns:a16="http://schemas.microsoft.com/office/drawing/2014/main" xmlns="" id="{589F9D0F-6288-4CE6-9036-D12F6D9D3820}"/>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99" name="Freeform 35">
              <a:extLst>
                <a:ext uri="{FF2B5EF4-FFF2-40B4-BE49-F238E27FC236}">
                  <a16:creationId xmlns:a16="http://schemas.microsoft.com/office/drawing/2014/main" xmlns="" id="{817E8965-0391-4E7D-92E5-241CD66A4FB6}"/>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0" name="Freeform 36">
              <a:extLst>
                <a:ext uri="{FF2B5EF4-FFF2-40B4-BE49-F238E27FC236}">
                  <a16:creationId xmlns:a16="http://schemas.microsoft.com/office/drawing/2014/main" xmlns="" id="{76E7CEDE-A339-4E90-8389-F88BD1922687}"/>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1" name="Line 37">
              <a:extLst>
                <a:ext uri="{FF2B5EF4-FFF2-40B4-BE49-F238E27FC236}">
                  <a16:creationId xmlns:a16="http://schemas.microsoft.com/office/drawing/2014/main" xmlns="" id="{1ED853F1-FF35-4615-8CFA-ABD102A77399}"/>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2" name="Freeform 38">
              <a:extLst>
                <a:ext uri="{FF2B5EF4-FFF2-40B4-BE49-F238E27FC236}">
                  <a16:creationId xmlns:a16="http://schemas.microsoft.com/office/drawing/2014/main" xmlns="" id="{2B9B17A9-5A00-4431-AFFD-7FC4B6096132}"/>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3" name="Freeform 39">
              <a:extLst>
                <a:ext uri="{FF2B5EF4-FFF2-40B4-BE49-F238E27FC236}">
                  <a16:creationId xmlns:a16="http://schemas.microsoft.com/office/drawing/2014/main" xmlns="" id="{8B0B5EE5-0686-498F-AD62-FCBA67B62F5B}"/>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4" name="Line 40">
              <a:extLst>
                <a:ext uri="{FF2B5EF4-FFF2-40B4-BE49-F238E27FC236}">
                  <a16:creationId xmlns:a16="http://schemas.microsoft.com/office/drawing/2014/main" xmlns="" id="{24F55C4E-2F21-4459-8B45-F1B95591DC56}"/>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5" name="Freeform 41">
              <a:extLst>
                <a:ext uri="{FF2B5EF4-FFF2-40B4-BE49-F238E27FC236}">
                  <a16:creationId xmlns:a16="http://schemas.microsoft.com/office/drawing/2014/main" xmlns="" id="{74254297-B497-44A4-ACA8-D16D76865B94}"/>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6" name="Freeform 42">
              <a:extLst>
                <a:ext uri="{FF2B5EF4-FFF2-40B4-BE49-F238E27FC236}">
                  <a16:creationId xmlns:a16="http://schemas.microsoft.com/office/drawing/2014/main" xmlns="" id="{DF6E09B7-4F04-4CFE-B4E3-707733FFBB9E}"/>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7" name="Line 43">
              <a:extLst>
                <a:ext uri="{FF2B5EF4-FFF2-40B4-BE49-F238E27FC236}">
                  <a16:creationId xmlns:a16="http://schemas.microsoft.com/office/drawing/2014/main" xmlns="" id="{C6A6EF8B-04A3-42B0-A128-BAAD811E33CE}"/>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8" name="Freeform 44">
              <a:extLst>
                <a:ext uri="{FF2B5EF4-FFF2-40B4-BE49-F238E27FC236}">
                  <a16:creationId xmlns:a16="http://schemas.microsoft.com/office/drawing/2014/main" xmlns="" id="{59371498-43FE-405F-AFFE-2CB2BD4FF4A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sp>
          <p:nvSpPr>
            <p:cNvPr id="109" name="Freeform 45">
              <a:extLst>
                <a:ext uri="{FF2B5EF4-FFF2-40B4-BE49-F238E27FC236}">
                  <a16:creationId xmlns:a16="http://schemas.microsoft.com/office/drawing/2014/main" xmlns="" id="{A33F882E-EBD8-4491-87C2-0196547FA46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dirty="0">
                <a:solidFill>
                  <a:prstClr val="black"/>
                </a:solidFill>
              </a:endParaRPr>
            </a:p>
          </p:txBody>
        </p:sp>
        <p:sp>
          <p:nvSpPr>
            <p:cNvPr id="110" name="Freeform 46">
              <a:extLst>
                <a:ext uri="{FF2B5EF4-FFF2-40B4-BE49-F238E27FC236}">
                  <a16:creationId xmlns:a16="http://schemas.microsoft.com/office/drawing/2014/main" xmlns="" id="{1AE29EF4-21FB-419D-BDCA-98B66E0DE38E}"/>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en-US">
                <a:solidFill>
                  <a:prstClr val="black"/>
                </a:solidFill>
              </a:endParaRPr>
            </a:p>
          </p:txBody>
        </p:sp>
      </p:grpSp>
      <p:sp>
        <p:nvSpPr>
          <p:cNvPr id="158" name="Freeform: Shape 157">
            <a:extLst>
              <a:ext uri="{FF2B5EF4-FFF2-40B4-BE49-F238E27FC236}">
                <a16:creationId xmlns:a16="http://schemas.microsoft.com/office/drawing/2014/main" xmlns="" id="{15C310A7-401F-423F-8320-EEB523B9B3B5}"/>
              </a:ext>
            </a:extLst>
          </p:cNvPr>
          <p:cNvSpPr/>
          <p:nvPr/>
        </p:nvSpPr>
        <p:spPr>
          <a:xfrm rot="2717603">
            <a:off x="-223681" y="5064368"/>
            <a:ext cx="751360" cy="626165"/>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pPr algn="l" rtl="0"/>
            <a:endParaRPr lang="en-US" dirty="0">
              <a:solidFill>
                <a:prstClr val="black"/>
              </a:solidFill>
            </a:endParaRPr>
          </a:p>
        </p:txBody>
      </p:sp>
      <p:sp>
        <p:nvSpPr>
          <p:cNvPr id="148" name="Freeform: Shape 147">
            <a:extLst>
              <a:ext uri="{FF2B5EF4-FFF2-40B4-BE49-F238E27FC236}">
                <a16:creationId xmlns:a16="http://schemas.microsoft.com/office/drawing/2014/main" xmlns="" id="{769BEC89-BFE1-480F-BA4F-C7B0C9FABF72}"/>
              </a:ext>
            </a:extLst>
          </p:cNvPr>
          <p:cNvSpPr/>
          <p:nvPr/>
        </p:nvSpPr>
        <p:spPr>
          <a:xfrm rot="578905">
            <a:off x="941495" y="5572258"/>
            <a:ext cx="823507"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pPr algn="l" rtl="0"/>
            <a:endParaRPr lang="en-US">
              <a:solidFill>
                <a:prstClr val="black"/>
              </a:solidFill>
            </a:endParaRPr>
          </a:p>
        </p:txBody>
      </p:sp>
      <p:sp>
        <p:nvSpPr>
          <p:cNvPr id="197" name="Freeform: Shape 196">
            <a:extLst>
              <a:ext uri="{FF2B5EF4-FFF2-40B4-BE49-F238E27FC236}">
                <a16:creationId xmlns:a16="http://schemas.microsoft.com/office/drawing/2014/main" xmlns="" id="{F5E746BC-3350-41F9-84C5-CA7FC663E46B}"/>
              </a:ext>
            </a:extLst>
          </p:cNvPr>
          <p:cNvSpPr/>
          <p:nvPr/>
        </p:nvSpPr>
        <p:spPr>
          <a:xfrm rot="578905">
            <a:off x="245364" y="4514057"/>
            <a:ext cx="1746004"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pPr algn="l" rtl="0"/>
            <a:endParaRPr lang="en-US">
              <a:solidFill>
                <a:prstClr val="black"/>
              </a:solidFill>
            </a:endParaRPr>
          </a:p>
        </p:txBody>
      </p:sp>
      <p:sp>
        <p:nvSpPr>
          <p:cNvPr id="141" name="Freeform: Shape 140">
            <a:extLst>
              <a:ext uri="{FF2B5EF4-FFF2-40B4-BE49-F238E27FC236}">
                <a16:creationId xmlns:a16="http://schemas.microsoft.com/office/drawing/2014/main" xmlns="" id="{D07C8FF0-F737-485B-9503-9192581ACE69}"/>
              </a:ext>
            </a:extLst>
          </p:cNvPr>
          <p:cNvSpPr/>
          <p:nvPr/>
        </p:nvSpPr>
        <p:spPr>
          <a:xfrm rot="21479217" flipH="1">
            <a:off x="1452805" y="6023962"/>
            <a:ext cx="755126"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pPr algn="l" rtl="0"/>
            <a:endParaRPr lang="en-US" dirty="0">
              <a:solidFill>
                <a:prstClr val="black"/>
              </a:solidFill>
            </a:endParaRPr>
          </a:p>
        </p:txBody>
      </p:sp>
      <p:sp>
        <p:nvSpPr>
          <p:cNvPr id="6" name="TextBox 5">
            <a:extLst>
              <a:ext uri="{FF2B5EF4-FFF2-40B4-BE49-F238E27FC236}">
                <a16:creationId xmlns:a16="http://schemas.microsoft.com/office/drawing/2014/main" xmlns="" id="{F480A03F-50A4-41B8-8782-EB6B0EF85957}"/>
              </a:ext>
            </a:extLst>
          </p:cNvPr>
          <p:cNvSpPr txBox="1"/>
          <p:nvPr/>
        </p:nvSpPr>
        <p:spPr>
          <a:xfrm>
            <a:off x="-15266" y="130354"/>
            <a:ext cx="9144000" cy="923330"/>
          </a:xfrm>
          <a:prstGeom prst="rect">
            <a:avLst/>
          </a:prstGeom>
          <a:noFill/>
        </p:spPr>
        <p:txBody>
          <a:bodyPr wrap="square" rtlCol="0" anchor="ctr">
            <a:spAutoFit/>
          </a:bodyPr>
          <a:lstStyle/>
          <a:p>
            <a:pPr algn="ctr" rtl="0"/>
            <a:r>
              <a:rPr lang="en-US" sz="5400" b="1" dirty="0" smtClean="0">
                <a:solidFill>
                  <a:schemeClr val="bg1"/>
                </a:solidFill>
              </a:rPr>
              <a:t>Sleep Apnea And CPAP</a:t>
            </a:r>
            <a:endParaRPr lang="ko-KR" altLang="en-US" sz="5400" dirty="0">
              <a:solidFill>
                <a:schemeClr val="bg1"/>
              </a:solidFill>
              <a:latin typeface="Calibri Light" panose="020F0302020204030204"/>
              <a:cs typeface="Arial" pitchFamily="34" charset="0"/>
            </a:endParaRPr>
          </a:p>
        </p:txBody>
      </p:sp>
      <p:sp>
        <p:nvSpPr>
          <p:cNvPr id="7" name="TextBox 6">
            <a:extLst>
              <a:ext uri="{FF2B5EF4-FFF2-40B4-BE49-F238E27FC236}">
                <a16:creationId xmlns:a16="http://schemas.microsoft.com/office/drawing/2014/main" xmlns="" id="{6C3D65AE-A17C-44F8-B5D1-BBFD21B3771A}"/>
              </a:ext>
            </a:extLst>
          </p:cNvPr>
          <p:cNvSpPr txBox="1"/>
          <p:nvPr/>
        </p:nvSpPr>
        <p:spPr>
          <a:xfrm>
            <a:off x="1386349" y="910604"/>
            <a:ext cx="6530918" cy="2763834"/>
          </a:xfrm>
          <a:prstGeom prst="rect">
            <a:avLst/>
          </a:prstGeom>
          <a:noFill/>
        </p:spPr>
        <p:txBody>
          <a:bodyPr wrap="square" rtlCol="0" anchor="ctr">
            <a:spAutoFit/>
          </a:bodyPr>
          <a:lstStyle/>
          <a:p>
            <a:pPr lvl="0" algn="ctr">
              <a:spcBef>
                <a:spcPct val="20000"/>
              </a:spcBef>
              <a:buClr>
                <a:srgbClr val="7A7A7A"/>
              </a:buClr>
              <a:buSzPct val="85000"/>
            </a:pPr>
            <a:r>
              <a:rPr lang="en-US" sz="2800" b="1" dirty="0">
                <a:solidFill>
                  <a:schemeClr val="tx1">
                    <a:lumMod val="65000"/>
                    <a:lumOff val="35000"/>
                  </a:schemeClr>
                </a:solidFill>
                <a:latin typeface="Times New Roman" panose="02020603050405020304" pitchFamily="18" charset="0"/>
                <a:cs typeface="Times New Roman" panose="02020603050405020304" pitchFamily="18" charset="0"/>
              </a:rPr>
              <a:t>Prepared By:</a:t>
            </a:r>
          </a:p>
          <a:p>
            <a:pPr lvl="0" algn="ctr">
              <a:spcBef>
                <a:spcPct val="20000"/>
              </a:spcBef>
              <a:buClr>
                <a:srgbClr val="7A7A7A"/>
              </a:buClr>
              <a:buSzPct val="85000"/>
            </a:pPr>
            <a:r>
              <a:rPr lang="en-US" sz="2000" b="1" dirty="0">
                <a:solidFill>
                  <a:schemeClr val="bg1"/>
                </a:solidFill>
                <a:latin typeface="Times New Roman" panose="02020603050405020304" pitchFamily="18" charset="0"/>
                <a:cs typeface="Times New Roman" panose="02020603050405020304" pitchFamily="18" charset="0"/>
              </a:rPr>
              <a:t>Mohammed </a:t>
            </a:r>
            <a:r>
              <a:rPr lang="en-US" sz="2000" b="1" dirty="0" err="1">
                <a:solidFill>
                  <a:schemeClr val="bg1"/>
                </a:solidFill>
                <a:latin typeface="Times New Roman" panose="02020603050405020304" pitchFamily="18" charset="0"/>
                <a:cs typeface="Times New Roman" panose="02020603050405020304" pitchFamily="18" charset="0"/>
              </a:rPr>
              <a:t>Abdo</a:t>
            </a:r>
            <a:r>
              <a:rPr lang="en-US" sz="2000" b="1" dirty="0">
                <a:solidFill>
                  <a:schemeClr val="bg1"/>
                </a:solidFill>
                <a:latin typeface="Times New Roman" panose="02020603050405020304" pitchFamily="18" charset="0"/>
                <a:cs typeface="Times New Roman" panose="02020603050405020304" pitchFamily="18" charset="0"/>
              </a:rPr>
              <a:t> </a:t>
            </a:r>
          </a:p>
          <a:p>
            <a:pPr lvl="0" algn="ctr">
              <a:spcBef>
                <a:spcPct val="20000"/>
              </a:spcBef>
              <a:buClr>
                <a:srgbClr val="7A7A7A"/>
              </a:buClr>
              <a:buSzPct val="85000"/>
            </a:pPr>
            <a:r>
              <a:rPr lang="en-US" sz="2000" b="1" dirty="0" err="1">
                <a:solidFill>
                  <a:schemeClr val="bg1"/>
                </a:solidFill>
                <a:latin typeface="Times New Roman" panose="02020603050405020304" pitchFamily="18" charset="0"/>
                <a:cs typeface="Times New Roman" panose="02020603050405020304" pitchFamily="18" charset="0"/>
              </a:rPr>
              <a:t>Asmaa</a:t>
            </a:r>
            <a:r>
              <a:rPr lang="en-US" sz="2000" b="1" dirty="0">
                <a:solidFill>
                  <a:schemeClr val="bg1"/>
                </a:solidFill>
                <a:latin typeface="Times New Roman" panose="02020603050405020304" pitchFamily="18" charset="0"/>
                <a:cs typeface="Times New Roman" panose="02020603050405020304" pitchFamily="18" charset="0"/>
              </a:rPr>
              <a:t> Ibrahim </a:t>
            </a:r>
          </a:p>
          <a:p>
            <a:pPr lvl="0" algn="ctr">
              <a:spcBef>
                <a:spcPct val="20000"/>
              </a:spcBef>
              <a:buClr>
                <a:srgbClr val="7A7A7A"/>
              </a:buClr>
              <a:buSzPct val="85000"/>
            </a:pPr>
            <a:r>
              <a:rPr lang="en-US" sz="2000" b="1" dirty="0">
                <a:solidFill>
                  <a:schemeClr val="bg1"/>
                </a:solidFill>
                <a:latin typeface="Times New Roman" panose="02020603050405020304" pitchFamily="18" charset="0"/>
                <a:cs typeface="Times New Roman" panose="02020603050405020304" pitchFamily="18" charset="0"/>
              </a:rPr>
              <a:t>Sara </a:t>
            </a:r>
            <a:r>
              <a:rPr lang="en-US" sz="2000" b="1" dirty="0" err="1">
                <a:solidFill>
                  <a:schemeClr val="bg1"/>
                </a:solidFill>
                <a:latin typeface="Times New Roman" panose="02020603050405020304" pitchFamily="18" charset="0"/>
                <a:cs typeface="Times New Roman" panose="02020603050405020304" pitchFamily="18" charset="0"/>
              </a:rPr>
              <a:t>Younis</a:t>
            </a:r>
            <a:r>
              <a:rPr lang="en-US" sz="2000" b="1" dirty="0">
                <a:solidFill>
                  <a:schemeClr val="bg1"/>
                </a:solidFill>
                <a:latin typeface="Times New Roman" panose="02020603050405020304" pitchFamily="18" charset="0"/>
                <a:cs typeface="Times New Roman" panose="02020603050405020304" pitchFamily="18" charset="0"/>
              </a:rPr>
              <a:t> </a:t>
            </a:r>
            <a:endParaRPr lang="ar-SA" sz="2000" b="1" dirty="0">
              <a:solidFill>
                <a:schemeClr val="bg1"/>
              </a:solidFill>
              <a:latin typeface="Times New Roman" panose="02020603050405020304" pitchFamily="18" charset="0"/>
              <a:cs typeface="Times New Roman" panose="02020603050405020304" pitchFamily="18" charset="0"/>
            </a:endParaRPr>
          </a:p>
          <a:p>
            <a:pPr algn="ctr">
              <a:spcBef>
                <a:spcPct val="20000"/>
              </a:spcBef>
              <a:buClr>
                <a:srgbClr val="7A7A7A"/>
              </a:buClr>
              <a:buSzPct val="85000"/>
            </a:pPr>
            <a:r>
              <a:rPr lang="en-US" sz="2800" b="1" dirty="0">
                <a:solidFill>
                  <a:schemeClr val="tx1">
                    <a:lumMod val="65000"/>
                    <a:lumOff val="35000"/>
                  </a:schemeClr>
                </a:solidFill>
                <a:latin typeface="Times New Roman" panose="02020603050405020304" pitchFamily="18" charset="0"/>
                <a:cs typeface="Times New Roman" panose="02020603050405020304" pitchFamily="18" charset="0"/>
              </a:rPr>
              <a:t>Supervised By :</a:t>
            </a:r>
          </a:p>
          <a:p>
            <a:pPr algn="ctr">
              <a:spcBef>
                <a:spcPct val="20000"/>
              </a:spcBef>
              <a:buClr>
                <a:srgbClr val="7A7A7A"/>
              </a:buClr>
              <a:buSzPct val="85000"/>
            </a:pPr>
            <a:r>
              <a:rPr lang="en-US" sz="2000" b="1" dirty="0" err="1">
                <a:solidFill>
                  <a:schemeClr val="bg1"/>
                </a:solidFill>
                <a:latin typeface="Times New Roman" panose="02020603050405020304" pitchFamily="18" charset="0"/>
                <a:cs typeface="Times New Roman" panose="02020603050405020304" pitchFamily="18" charset="0"/>
              </a:rPr>
              <a:t>Dr</a:t>
            </a:r>
            <a:r>
              <a:rPr lang="en-US" sz="2000" b="1" dirty="0">
                <a:solidFill>
                  <a:schemeClr val="bg1"/>
                </a:solidFill>
                <a:latin typeface="Times New Roman" panose="02020603050405020304" pitchFamily="18" charset="0"/>
                <a:cs typeface="Times New Roman" panose="02020603050405020304" pitchFamily="18" charset="0"/>
              </a:rPr>
              <a:t> / Mohammed Nagy </a:t>
            </a:r>
            <a:endParaRPr lang="ar-EG" sz="2000" b="1" dirty="0">
              <a:solidFill>
                <a:schemeClr val="bg1"/>
              </a:solidFill>
              <a:latin typeface="Times New Roman" panose="02020603050405020304" pitchFamily="18" charset="0"/>
              <a:cs typeface="Times New Roman" panose="02020603050405020304" pitchFamily="18" charset="0"/>
            </a:endParaRPr>
          </a:p>
          <a:p>
            <a:pPr algn="ctr" rtl="0"/>
            <a:endParaRPr lang="ko-KR" altLang="en-US" sz="1600" dirty="0">
              <a:solidFill>
                <a:prstClr val="black">
                  <a:lumMod val="85000"/>
                  <a:lumOff val="15000"/>
                </a:prstClr>
              </a:solidFill>
              <a:cs typeface="Arial" pitchFamily="34" charset="0"/>
            </a:endParaRPr>
          </a:p>
        </p:txBody>
      </p:sp>
      <p:sp>
        <p:nvSpPr>
          <p:cNvPr id="144" name="Freeform: Shape 143">
            <a:extLst>
              <a:ext uri="{FF2B5EF4-FFF2-40B4-BE49-F238E27FC236}">
                <a16:creationId xmlns:a16="http://schemas.microsoft.com/office/drawing/2014/main" xmlns="" id="{8195F9CE-C925-4C1A-A940-F71C15A8C856}"/>
              </a:ext>
            </a:extLst>
          </p:cNvPr>
          <p:cNvSpPr/>
          <p:nvPr/>
        </p:nvSpPr>
        <p:spPr>
          <a:xfrm rot="18494506">
            <a:off x="7331408" y="6494236"/>
            <a:ext cx="627402" cy="503946"/>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pPr algn="l" rtl="0"/>
            <a:endParaRPr lang="en-US">
              <a:solidFill>
                <a:prstClr val="black"/>
              </a:solidFill>
            </a:endParaRPr>
          </a:p>
        </p:txBody>
      </p:sp>
      <p:sp>
        <p:nvSpPr>
          <p:cNvPr id="137" name="Freeform: Shape 136">
            <a:extLst>
              <a:ext uri="{FF2B5EF4-FFF2-40B4-BE49-F238E27FC236}">
                <a16:creationId xmlns:a16="http://schemas.microsoft.com/office/drawing/2014/main" xmlns="" id="{0C342E85-4F0C-4FD3-A353-B96DBA2591C0}"/>
              </a:ext>
            </a:extLst>
          </p:cNvPr>
          <p:cNvSpPr/>
          <p:nvPr/>
        </p:nvSpPr>
        <p:spPr>
          <a:xfrm rot="16200000">
            <a:off x="8608692" y="5581468"/>
            <a:ext cx="777883" cy="30411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pPr algn="l" rtl="0"/>
            <a:endParaRPr lang="en-US">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5" y="3660991"/>
            <a:ext cx="1906469" cy="280632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3937" y="5247105"/>
            <a:ext cx="829041" cy="1154914"/>
          </a:xfrm>
          <a:prstGeom prst="rect">
            <a:avLst/>
          </a:prstGeom>
        </p:spPr>
      </p:pic>
      <p:sp>
        <p:nvSpPr>
          <p:cNvPr id="10" name="AutoShape 2" descr="How CPAP Machine Works - CPAP sleep study test, equipment, supplies"/>
          <p:cNvSpPr>
            <a:spLocks noChangeAspect="1" noChangeArrowheads="1"/>
          </p:cNvSpPr>
          <p:nvPr/>
        </p:nvSpPr>
        <p:spPr bwMode="auto">
          <a:xfrm>
            <a:off x="8634413" y="-769938"/>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sp>
        <p:nvSpPr>
          <p:cNvPr id="11" name="AutoShape 4" descr="How CPAP Machine Works - CPAP sleep study test, equipment, supplies"/>
          <p:cNvSpPr>
            <a:spLocks noChangeAspect="1" noChangeArrowheads="1"/>
          </p:cNvSpPr>
          <p:nvPr/>
        </p:nvSpPr>
        <p:spPr bwMode="auto">
          <a:xfrm>
            <a:off x="8786813" y="-617538"/>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348" y="3674508"/>
            <a:ext cx="1269522" cy="277378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419" y="3660988"/>
            <a:ext cx="1218192" cy="1072239"/>
          </a:xfrm>
          <a:prstGeom prst="rect">
            <a:avLst/>
          </a:prstGeom>
        </p:spPr>
      </p:pic>
    </p:spTree>
    <p:extLst>
      <p:ext uri="{BB962C8B-B14F-4D97-AF65-F5344CB8AC3E}">
        <p14:creationId xmlns:p14="http://schemas.microsoft.com/office/powerpoint/2010/main" val="4093186530"/>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56307" y="476674"/>
            <a:ext cx="8679898" cy="724247"/>
          </a:xfrm>
        </p:spPr>
        <p:txBody>
          <a:bodyPr/>
          <a:lstStyle/>
          <a:p>
            <a:r>
              <a:rPr lang="en-US" sz="6000" b="1" dirty="0"/>
              <a:t>Effects</a:t>
            </a:r>
            <a:endParaRPr lang="en-US" sz="6000" dirty="0"/>
          </a:p>
        </p:txBody>
      </p:sp>
      <p:sp>
        <p:nvSpPr>
          <p:cNvPr id="3" name="Rounded Rectangle 4">
            <a:extLst>
              <a:ext uri="{FF2B5EF4-FFF2-40B4-BE49-F238E27FC236}">
                <a16:creationId xmlns:a16="http://schemas.microsoft.com/office/drawing/2014/main" xmlns="" id="{66CE63BD-DEDE-40E5-92BC-4F0DA6FBC919}"/>
              </a:ext>
            </a:extLst>
          </p:cNvPr>
          <p:cNvSpPr/>
          <p:nvPr/>
        </p:nvSpPr>
        <p:spPr>
          <a:xfrm>
            <a:off x="7535309" y="2312960"/>
            <a:ext cx="1317921" cy="1445698"/>
          </a:xfrm>
          <a:prstGeom prst="roundRect">
            <a:avLst>
              <a:gd name="adj" fmla="val 884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ounded Rectangle 5">
            <a:extLst>
              <a:ext uri="{FF2B5EF4-FFF2-40B4-BE49-F238E27FC236}">
                <a16:creationId xmlns:a16="http://schemas.microsoft.com/office/drawing/2014/main" xmlns="" id="{C85844A5-7D33-4263-BC91-7939D928C530}"/>
              </a:ext>
            </a:extLst>
          </p:cNvPr>
          <p:cNvSpPr/>
          <p:nvPr/>
        </p:nvSpPr>
        <p:spPr>
          <a:xfrm>
            <a:off x="7535309" y="4008789"/>
            <a:ext cx="1317921" cy="1368000"/>
          </a:xfrm>
          <a:prstGeom prst="roundRect">
            <a:avLst>
              <a:gd name="adj" fmla="val 8843"/>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ounded Rectangle 6">
            <a:extLst>
              <a:ext uri="{FF2B5EF4-FFF2-40B4-BE49-F238E27FC236}">
                <a16:creationId xmlns:a16="http://schemas.microsoft.com/office/drawing/2014/main" xmlns="" id="{5E9F3A09-7393-436C-9E0B-47FCADE0C4D1}"/>
              </a:ext>
            </a:extLst>
          </p:cNvPr>
          <p:cNvSpPr/>
          <p:nvPr/>
        </p:nvSpPr>
        <p:spPr>
          <a:xfrm>
            <a:off x="5741400" y="2304351"/>
            <a:ext cx="1566904" cy="1454311"/>
          </a:xfrm>
          <a:prstGeom prst="roundRect">
            <a:avLst>
              <a:gd name="adj" fmla="val 8843"/>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ounded Rectangle 7">
            <a:extLst>
              <a:ext uri="{FF2B5EF4-FFF2-40B4-BE49-F238E27FC236}">
                <a16:creationId xmlns:a16="http://schemas.microsoft.com/office/drawing/2014/main" xmlns="" id="{56CCE03E-EA1C-4661-AEF5-29AFCC6BD2BE}"/>
              </a:ext>
            </a:extLst>
          </p:cNvPr>
          <p:cNvSpPr/>
          <p:nvPr/>
        </p:nvSpPr>
        <p:spPr>
          <a:xfrm>
            <a:off x="5741403" y="4008789"/>
            <a:ext cx="1566904" cy="1368000"/>
          </a:xfrm>
          <a:prstGeom prst="roundRect">
            <a:avLst>
              <a:gd name="adj" fmla="val 8843"/>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ounded Rectangle 8">
            <a:extLst>
              <a:ext uri="{FF2B5EF4-FFF2-40B4-BE49-F238E27FC236}">
                <a16:creationId xmlns:a16="http://schemas.microsoft.com/office/drawing/2014/main" xmlns="" id="{E6A8D1CB-1183-4445-9430-3D3CE89C47FA}"/>
              </a:ext>
            </a:extLst>
          </p:cNvPr>
          <p:cNvSpPr/>
          <p:nvPr/>
        </p:nvSpPr>
        <p:spPr>
          <a:xfrm>
            <a:off x="3901796" y="2304347"/>
            <a:ext cx="1588917" cy="1368000"/>
          </a:xfrm>
          <a:prstGeom prst="roundRect">
            <a:avLst>
              <a:gd name="adj" fmla="val 884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ounded Rectangle 9">
            <a:extLst>
              <a:ext uri="{FF2B5EF4-FFF2-40B4-BE49-F238E27FC236}">
                <a16:creationId xmlns:a16="http://schemas.microsoft.com/office/drawing/2014/main" xmlns="" id="{64E8A7FA-E25E-4D08-A697-4B25B3D4F284}"/>
              </a:ext>
            </a:extLst>
          </p:cNvPr>
          <p:cNvSpPr/>
          <p:nvPr/>
        </p:nvSpPr>
        <p:spPr>
          <a:xfrm>
            <a:off x="3901796" y="4008789"/>
            <a:ext cx="1588917" cy="1368000"/>
          </a:xfrm>
          <a:prstGeom prst="roundRect">
            <a:avLst>
              <a:gd name="adj" fmla="val 8843"/>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xmlns="" id="{E5732966-8016-4AF3-BE0E-D04491E4A2D0}"/>
              </a:ext>
            </a:extLst>
          </p:cNvPr>
          <p:cNvSpPr txBox="1"/>
          <p:nvPr/>
        </p:nvSpPr>
        <p:spPr>
          <a:xfrm>
            <a:off x="3901798" y="2590842"/>
            <a:ext cx="1462291" cy="923330"/>
          </a:xfrm>
          <a:prstGeom prst="rect">
            <a:avLst/>
          </a:prstGeom>
          <a:noFill/>
        </p:spPr>
        <p:txBody>
          <a:bodyPr wrap="square" rtlCol="0">
            <a:spAutoFit/>
          </a:bodyPr>
          <a:lstStyle/>
          <a:p>
            <a:pPr algn="ctr"/>
            <a:r>
              <a:rPr lang="en-US" b="1" dirty="0" smtClean="0"/>
              <a:t>Fluctuating oxygen levels</a:t>
            </a:r>
            <a:endParaRPr lang="ko-KR" altLang="en-US"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DB2571D1-C1BA-4AFD-933E-974BB2A39D92}"/>
              </a:ext>
            </a:extLst>
          </p:cNvPr>
          <p:cNvSpPr txBox="1"/>
          <p:nvPr/>
        </p:nvSpPr>
        <p:spPr>
          <a:xfrm>
            <a:off x="5741403" y="2766830"/>
            <a:ext cx="1422887" cy="1015663"/>
          </a:xfrm>
          <a:prstGeom prst="rect">
            <a:avLst/>
          </a:prstGeom>
          <a:noFill/>
        </p:spPr>
        <p:txBody>
          <a:bodyPr wrap="square" rtlCol="0">
            <a:spAutoFit/>
          </a:bodyPr>
          <a:lstStyle/>
          <a:p>
            <a:pPr algn="ctr"/>
            <a:r>
              <a:rPr lang="en-US" sz="2000" b="1" dirty="0" smtClean="0">
                <a:solidFill>
                  <a:schemeClr val="bg1"/>
                </a:solidFill>
              </a:rPr>
              <a:t>Increased heart rate </a:t>
            </a:r>
          </a:p>
          <a:p>
            <a:pPr algn="ctr"/>
            <a:endParaRPr lang="ko-KR" altLang="en-US" sz="2000" b="1" dirty="0">
              <a:solidFill>
                <a:schemeClr val="bg1"/>
              </a:solidFill>
              <a:cs typeface="Arial" pitchFamily="34" charset="0"/>
            </a:endParaRPr>
          </a:p>
        </p:txBody>
      </p:sp>
      <p:sp>
        <p:nvSpPr>
          <p:cNvPr id="11" name="TextBox 10">
            <a:extLst>
              <a:ext uri="{FF2B5EF4-FFF2-40B4-BE49-F238E27FC236}">
                <a16:creationId xmlns:a16="http://schemas.microsoft.com/office/drawing/2014/main" xmlns="" id="{C51D4D56-C6AC-4D06-9029-A35FE869C28E}"/>
              </a:ext>
            </a:extLst>
          </p:cNvPr>
          <p:cNvSpPr txBox="1"/>
          <p:nvPr/>
        </p:nvSpPr>
        <p:spPr>
          <a:xfrm>
            <a:off x="3914058" y="4036840"/>
            <a:ext cx="1462290" cy="1323439"/>
          </a:xfrm>
          <a:prstGeom prst="rect">
            <a:avLst/>
          </a:prstGeom>
          <a:noFill/>
        </p:spPr>
        <p:txBody>
          <a:bodyPr wrap="square" rtlCol="0">
            <a:spAutoFit/>
          </a:bodyPr>
          <a:lstStyle/>
          <a:p>
            <a:pPr algn="ctr"/>
            <a:r>
              <a:rPr lang="en-US" sz="1600" b="1" dirty="0" smtClean="0"/>
              <a:t>Chronic elevation in daytime blood pressure</a:t>
            </a:r>
            <a:endParaRPr lang="ko-KR" altLang="en-US" sz="16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138BD11E-2AD8-432E-A220-B220774E5E61}"/>
              </a:ext>
            </a:extLst>
          </p:cNvPr>
          <p:cNvSpPr txBox="1"/>
          <p:nvPr/>
        </p:nvSpPr>
        <p:spPr>
          <a:xfrm>
            <a:off x="5805203" y="4199901"/>
            <a:ext cx="1440159" cy="1077218"/>
          </a:xfrm>
          <a:prstGeom prst="rect">
            <a:avLst/>
          </a:prstGeom>
          <a:noFill/>
        </p:spPr>
        <p:txBody>
          <a:bodyPr wrap="square" rtlCol="0">
            <a:spAutoFit/>
          </a:bodyPr>
          <a:lstStyle/>
          <a:p>
            <a:pPr algn="ctr"/>
            <a:r>
              <a:rPr lang="en-US" sz="1600" b="1" dirty="0" smtClean="0"/>
              <a:t>Increased risk of stroke </a:t>
            </a:r>
          </a:p>
          <a:p>
            <a:pPr algn="ctr"/>
            <a:endParaRPr lang="ko-KR" altLang="en-US" sz="16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xmlns="" id="{A95FA551-41B3-4D56-BBE4-750D1A100AA4}"/>
              </a:ext>
            </a:extLst>
          </p:cNvPr>
          <p:cNvSpPr txBox="1"/>
          <p:nvPr/>
        </p:nvSpPr>
        <p:spPr>
          <a:xfrm>
            <a:off x="7609891" y="4181316"/>
            <a:ext cx="1243339" cy="1169551"/>
          </a:xfrm>
          <a:prstGeom prst="rect">
            <a:avLst/>
          </a:prstGeom>
          <a:noFill/>
        </p:spPr>
        <p:txBody>
          <a:bodyPr wrap="square" rtlCol="0">
            <a:spAutoFit/>
          </a:bodyPr>
          <a:lstStyle/>
          <a:p>
            <a:pPr algn="ctr"/>
            <a:r>
              <a:rPr lang="en-US" sz="1400" b="1" dirty="0" smtClean="0"/>
              <a:t>Higher rate of death due to heart disease </a:t>
            </a:r>
          </a:p>
          <a:p>
            <a:pPr algn="ct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C0B6C49B-10A9-44D7-A51D-61A2FE696447}"/>
              </a:ext>
            </a:extLst>
          </p:cNvPr>
          <p:cNvSpPr txBox="1"/>
          <p:nvPr/>
        </p:nvSpPr>
        <p:spPr>
          <a:xfrm>
            <a:off x="7609890" y="2533015"/>
            <a:ext cx="1243340" cy="1169551"/>
          </a:xfrm>
          <a:prstGeom prst="rect">
            <a:avLst/>
          </a:prstGeom>
          <a:noFill/>
        </p:spPr>
        <p:txBody>
          <a:bodyPr wrap="square" rtlCol="0">
            <a:spAutoFit/>
          </a:bodyPr>
          <a:lstStyle/>
          <a:p>
            <a:pPr algn="ctr"/>
            <a:r>
              <a:rPr lang="en-US" sz="1400" b="1" dirty="0" smtClean="0"/>
              <a:t>Chronic elevation in daytime blood pressure</a:t>
            </a:r>
            <a:endParaRPr lang="ko-KR" altLang="en-US" sz="1400" b="1" dirty="0">
              <a:solidFill>
                <a:schemeClr val="tx1">
                  <a:lumMod val="75000"/>
                  <a:lumOff val="25000"/>
                </a:schemeClr>
              </a:solidFill>
              <a:cs typeface="Arial" pitchFamily="34" charset="0"/>
            </a:endParaRPr>
          </a:p>
        </p:txBody>
      </p:sp>
      <p:grpSp>
        <p:nvGrpSpPr>
          <p:cNvPr id="123" name="Group 122">
            <a:extLst>
              <a:ext uri="{FF2B5EF4-FFF2-40B4-BE49-F238E27FC236}">
                <a16:creationId xmlns:a16="http://schemas.microsoft.com/office/drawing/2014/main" xmlns="" id="{F1004EE6-06B9-496F-B215-1D0051D2DEF4}"/>
              </a:ext>
            </a:extLst>
          </p:cNvPr>
          <p:cNvGrpSpPr/>
          <p:nvPr/>
        </p:nvGrpSpPr>
        <p:grpSpPr>
          <a:xfrm>
            <a:off x="-6414" y="1518840"/>
            <a:ext cx="3246608" cy="5526621"/>
            <a:chOff x="898378" y="2610709"/>
            <a:chExt cx="2740278" cy="3498531"/>
          </a:xfrm>
        </p:grpSpPr>
        <p:grpSp>
          <p:nvGrpSpPr>
            <p:cNvPr id="95" name="Group 94">
              <a:extLst>
                <a:ext uri="{FF2B5EF4-FFF2-40B4-BE49-F238E27FC236}">
                  <a16:creationId xmlns:a16="http://schemas.microsoft.com/office/drawing/2014/main" xmlns="" id="{F8FF5A22-6309-432C-984A-16EC4FCFD079}"/>
                </a:ext>
              </a:extLst>
            </p:cNvPr>
            <p:cNvGrpSpPr/>
            <p:nvPr/>
          </p:nvGrpSpPr>
          <p:grpSpPr>
            <a:xfrm rot="5179347">
              <a:off x="1630799" y="2722666"/>
              <a:ext cx="2119814" cy="1895900"/>
              <a:chOff x="9423207" y="3983156"/>
              <a:chExt cx="2119814" cy="1895900"/>
            </a:xfrm>
          </p:grpSpPr>
          <p:sp>
            <p:nvSpPr>
              <p:cNvPr id="96" name="Freeform: Shape 95">
                <a:extLst>
                  <a:ext uri="{FF2B5EF4-FFF2-40B4-BE49-F238E27FC236}">
                    <a16:creationId xmlns:a16="http://schemas.microsoft.com/office/drawing/2014/main" xmlns="" id="{CED786EB-EC7E-4AE0-B3C3-11FAC3E50D52}"/>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B99E20AC-F9BE-4D3C-9ECB-27F95C9690BA}"/>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EB5806DA-0205-4571-A6B9-0811ECC1CFA5}"/>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dirty="0"/>
              </a:p>
            </p:txBody>
          </p:sp>
          <p:sp>
            <p:nvSpPr>
              <p:cNvPr id="99" name="Freeform 18">
                <a:extLst>
                  <a:ext uri="{FF2B5EF4-FFF2-40B4-BE49-F238E27FC236}">
                    <a16:creationId xmlns:a16="http://schemas.microsoft.com/office/drawing/2014/main" xmlns="" id="{C1A3C684-C1C1-4914-8D59-A72841108E92}"/>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100" name="Group 99">
                <a:extLst>
                  <a:ext uri="{FF2B5EF4-FFF2-40B4-BE49-F238E27FC236}">
                    <a16:creationId xmlns:a16="http://schemas.microsoft.com/office/drawing/2014/main" xmlns="" id="{97FC43C6-750E-44FB-866B-D4E084370269}"/>
                  </a:ext>
                </a:extLst>
              </p:cNvPr>
              <p:cNvGrpSpPr/>
              <p:nvPr/>
            </p:nvGrpSpPr>
            <p:grpSpPr>
              <a:xfrm rot="18900000">
                <a:off x="10066374" y="4360768"/>
                <a:ext cx="1196173" cy="911419"/>
                <a:chOff x="11413389" y="3573459"/>
                <a:chExt cx="1196173" cy="911419"/>
              </a:xfrm>
            </p:grpSpPr>
            <p:sp>
              <p:nvSpPr>
                <p:cNvPr id="107" name="Rectangle 106">
                  <a:extLst>
                    <a:ext uri="{FF2B5EF4-FFF2-40B4-BE49-F238E27FC236}">
                      <a16:creationId xmlns:a16="http://schemas.microsoft.com/office/drawing/2014/main" xmlns="" id="{E4CB187E-9062-4669-8CF3-3BFD4491F470}"/>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xmlns="" id="{5781CE2B-822C-4A91-B2CF-E540EF865A08}"/>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xmlns="" id="{2104D4C5-3BE5-40EC-9EF8-AAE979025671}"/>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ectangle 109">
                  <a:extLst>
                    <a:ext uri="{FF2B5EF4-FFF2-40B4-BE49-F238E27FC236}">
                      <a16:creationId xmlns:a16="http://schemas.microsoft.com/office/drawing/2014/main" xmlns="" id="{7C9A29DD-8188-43CD-94E1-DF945BFE33A9}"/>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xmlns="" id="{0CC52F52-AB1B-4C85-8C43-6DDB5A74DCCD}"/>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xmlns="" id="{07F1FF0A-4BF9-4BD6-B829-600548ABB0C6}"/>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a:extLst>
                    <a:ext uri="{FF2B5EF4-FFF2-40B4-BE49-F238E27FC236}">
                      <a16:creationId xmlns:a16="http://schemas.microsoft.com/office/drawing/2014/main" xmlns="" id="{8003D912-04A4-4099-B99D-BC6BD5B3765C}"/>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xmlns="" id="{D275EEE9-4048-4B60-B668-60219468CF36}"/>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xmlns="" id="{80CB0F9D-CB5F-4057-AB82-FBA88E32F5DA}"/>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58BCCA39-D490-4D1B-9299-4523AD498AA1}"/>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xmlns="" id="{DEFDE57A-E55F-49A0-9228-F275B3627A9A}"/>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xmlns="" id="{61BAD244-70BE-4D95-9029-1E9E35636776}"/>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xmlns="" id="{83C5066A-5770-412C-9DDC-86C9A3BDA3B6}"/>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102" name="Group 101">
                <a:extLst>
                  <a:ext uri="{FF2B5EF4-FFF2-40B4-BE49-F238E27FC236}">
                    <a16:creationId xmlns:a16="http://schemas.microsoft.com/office/drawing/2014/main" xmlns="" id="{11131EAE-DEBD-4A5B-A10A-EA33FEB99931}"/>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103" name="Oval 102">
                  <a:extLst>
                    <a:ext uri="{FF2B5EF4-FFF2-40B4-BE49-F238E27FC236}">
                      <a16:creationId xmlns:a16="http://schemas.microsoft.com/office/drawing/2014/main" xmlns="" id="{81B28ED9-B262-4DB8-BCDF-A83C6C311999}"/>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xmlns="" id="{6FB6D6F3-DBC7-487C-916B-4E1E04DFA43A}"/>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xmlns="" id="{7CD5F196-9926-420E-90FD-06F4A0BF8885}"/>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C2366E07-BAF6-46E1-AF4B-6BA241CE1266}"/>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xmlns="" id="{D933F608-F26F-488B-BC51-4439A502B17D}"/>
                </a:ext>
              </a:extLst>
            </p:cNvPr>
            <p:cNvGrpSpPr/>
            <p:nvPr/>
          </p:nvGrpSpPr>
          <p:grpSpPr>
            <a:xfrm flipH="1">
              <a:off x="898378" y="3540367"/>
              <a:ext cx="2725552" cy="2568873"/>
              <a:chOff x="898378" y="3540367"/>
              <a:chExt cx="2725552" cy="2568873"/>
            </a:xfrm>
          </p:grpSpPr>
          <p:sp>
            <p:nvSpPr>
              <p:cNvPr id="119" name="Freeform: Shape 118">
                <a:extLst>
                  <a:ext uri="{FF2B5EF4-FFF2-40B4-BE49-F238E27FC236}">
                    <a16:creationId xmlns:a16="http://schemas.microsoft.com/office/drawing/2014/main" xmlns="" id="{CCB2C17B-98CA-4554-8959-B900F1393699}"/>
                  </a:ext>
                </a:extLst>
              </p:cNvPr>
              <p:cNvSpPr/>
              <p:nvPr/>
            </p:nvSpPr>
            <p:spPr>
              <a:xfrm rot="19146890">
                <a:off x="898378" y="3540367"/>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xmlns="" id="{C212F0FB-DFBC-4FDA-9E14-951265627556}"/>
                  </a:ext>
                </a:extLst>
              </p:cNvPr>
              <p:cNvSpPr/>
              <p:nvPr/>
            </p:nvSpPr>
            <p:spPr>
              <a:xfrm rot="18494506">
                <a:off x="1277685" y="5118874"/>
                <a:ext cx="859228" cy="1121504"/>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 name="connsiteX0" fmla="*/ 627099 w 627402"/>
                  <a:gd name="connsiteY0" fmla="*/ 265576 h 1121504"/>
                  <a:gd name="connsiteX1" fmla="*/ 622871 w 627402"/>
                  <a:gd name="connsiteY1" fmla="*/ 282230 h 1121504"/>
                  <a:gd name="connsiteX2" fmla="*/ 438705 w 627402"/>
                  <a:gd name="connsiteY2" fmla="*/ 670937 h 1121504"/>
                  <a:gd name="connsiteX3" fmla="*/ 235877 w 627402"/>
                  <a:gd name="connsiteY3" fmla="*/ 1121504 h 1121504"/>
                  <a:gd name="connsiteX4" fmla="*/ 0 w 627402"/>
                  <a:gd name="connsiteY4" fmla="*/ 115864 h 1121504"/>
                  <a:gd name="connsiteX5" fmla="*/ 52443 w 627402"/>
                  <a:gd name="connsiteY5" fmla="*/ 14129 h 1121504"/>
                  <a:gd name="connsiteX6" fmla="*/ 94818 w 627402"/>
                  <a:gd name="connsiteY6" fmla="*/ 9241 h 1121504"/>
                  <a:gd name="connsiteX7" fmla="*/ 350695 w 627402"/>
                  <a:gd name="connsiteY7" fmla="*/ 128216 h 1121504"/>
                  <a:gd name="connsiteX8" fmla="*/ 556865 w 627402"/>
                  <a:gd name="connsiteY8" fmla="*/ 223558 h 1121504"/>
                  <a:gd name="connsiteX9" fmla="*/ 577237 w 627402"/>
                  <a:gd name="connsiteY9" fmla="*/ 239449 h 1121504"/>
                  <a:gd name="connsiteX10" fmla="*/ 613907 w 627402"/>
                  <a:gd name="connsiteY10" fmla="*/ 255339 h 1121504"/>
                  <a:gd name="connsiteX11" fmla="*/ 627099 w 627402"/>
                  <a:gd name="connsiteY11" fmla="*/ 265576 h 1121504"/>
                  <a:gd name="connsiteX0" fmla="*/ 858926 w 859229"/>
                  <a:gd name="connsiteY0" fmla="*/ 265576 h 1121504"/>
                  <a:gd name="connsiteX1" fmla="*/ 854698 w 859229"/>
                  <a:gd name="connsiteY1" fmla="*/ 282230 h 1121504"/>
                  <a:gd name="connsiteX2" fmla="*/ 670532 w 859229"/>
                  <a:gd name="connsiteY2" fmla="*/ 670937 h 1121504"/>
                  <a:gd name="connsiteX3" fmla="*/ 467704 w 859229"/>
                  <a:gd name="connsiteY3" fmla="*/ 1121504 h 1121504"/>
                  <a:gd name="connsiteX4" fmla="*/ 0 w 859229"/>
                  <a:gd name="connsiteY4" fmla="*/ 518100 h 1121504"/>
                  <a:gd name="connsiteX5" fmla="*/ 284270 w 859229"/>
                  <a:gd name="connsiteY5" fmla="*/ 14129 h 1121504"/>
                  <a:gd name="connsiteX6" fmla="*/ 326645 w 859229"/>
                  <a:gd name="connsiteY6" fmla="*/ 9241 h 1121504"/>
                  <a:gd name="connsiteX7" fmla="*/ 582522 w 859229"/>
                  <a:gd name="connsiteY7" fmla="*/ 128216 h 1121504"/>
                  <a:gd name="connsiteX8" fmla="*/ 788692 w 859229"/>
                  <a:gd name="connsiteY8" fmla="*/ 223558 h 1121504"/>
                  <a:gd name="connsiteX9" fmla="*/ 809064 w 859229"/>
                  <a:gd name="connsiteY9" fmla="*/ 239449 h 1121504"/>
                  <a:gd name="connsiteX10" fmla="*/ 845734 w 859229"/>
                  <a:gd name="connsiteY10" fmla="*/ 255339 h 1121504"/>
                  <a:gd name="connsiteX11" fmla="*/ 858926 w 859229"/>
                  <a:gd name="connsiteY11" fmla="*/ 265576 h 112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9229" h="1121504">
                    <a:moveTo>
                      <a:pt x="858926" y="265576"/>
                    </a:moveTo>
                    <a:cubicBezTo>
                      <a:pt x="859995" y="269906"/>
                      <a:pt x="858161" y="275304"/>
                      <a:pt x="854698" y="282230"/>
                    </a:cubicBezTo>
                    <a:cubicBezTo>
                      <a:pt x="792765" y="411799"/>
                      <a:pt x="731649" y="541369"/>
                      <a:pt x="670532" y="670937"/>
                    </a:cubicBezTo>
                    <a:lnTo>
                      <a:pt x="467704" y="1121504"/>
                    </a:lnTo>
                    <a:lnTo>
                      <a:pt x="0" y="518100"/>
                    </a:lnTo>
                    <a:lnTo>
                      <a:pt x="284270" y="14129"/>
                    </a:lnTo>
                    <a:cubicBezTo>
                      <a:pt x="298124" y="-3798"/>
                      <a:pt x="298938" y="-3798"/>
                      <a:pt x="326645" y="9241"/>
                    </a:cubicBezTo>
                    <a:lnTo>
                      <a:pt x="582522" y="128216"/>
                    </a:lnTo>
                    <a:lnTo>
                      <a:pt x="788692" y="223558"/>
                    </a:lnTo>
                    <a:cubicBezTo>
                      <a:pt x="797249" y="227225"/>
                      <a:pt x="806212" y="229670"/>
                      <a:pt x="809064" y="239449"/>
                    </a:cubicBezTo>
                    <a:cubicBezTo>
                      <a:pt x="821288" y="244745"/>
                      <a:pt x="833103" y="251265"/>
                      <a:pt x="845734" y="255339"/>
                    </a:cubicBezTo>
                    <a:cubicBezTo>
                      <a:pt x="853883" y="257988"/>
                      <a:pt x="857856" y="261247"/>
                      <a:pt x="858926" y="265576"/>
                    </a:cubicBezTo>
                    <a:close/>
                  </a:path>
                </a:pathLst>
              </a:custGeom>
              <a:solidFill>
                <a:schemeClr val="accent5">
                  <a:lumMod val="20000"/>
                  <a:lumOff val="80000"/>
                </a:schemeClr>
              </a:solidFill>
              <a:ln w="4251" cap="flat">
                <a:noFill/>
                <a:prstDash val="solid"/>
                <a:miter/>
              </a:ln>
            </p:spPr>
            <p:txBody>
              <a:bodyPr wrap="square" rtlCol="0" anchor="ctr">
                <a:noAutofit/>
              </a:bodyPr>
              <a:lstStyle/>
              <a:p>
                <a:endParaRPr lang="en-US"/>
              </a:p>
            </p:txBody>
          </p:sp>
          <p:sp>
            <p:nvSpPr>
              <p:cNvPr id="121" name="Freeform: Shape 120">
                <a:extLst>
                  <a:ext uri="{FF2B5EF4-FFF2-40B4-BE49-F238E27FC236}">
                    <a16:creationId xmlns:a16="http://schemas.microsoft.com/office/drawing/2014/main" xmlns="" id="{AE52DB6F-30FF-46AF-AE71-09EE6AAFB333}"/>
                  </a:ext>
                </a:extLst>
              </p:cNvPr>
              <p:cNvSpPr/>
              <p:nvPr/>
            </p:nvSpPr>
            <p:spPr>
              <a:xfrm rot="16200000">
                <a:off x="3032248" y="420347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accent5">
                  <a:lumMod val="20000"/>
                  <a:lumOff val="80000"/>
                </a:schemeClr>
              </a:solidFill>
              <a:ln w="4251" cap="flat">
                <a:noFill/>
                <a:prstDash val="solid"/>
                <a:miter/>
              </a:ln>
            </p:spPr>
            <p:txBody>
              <a:bodyPr wrap="square" rtlCol="0" anchor="ctr">
                <a:noAutofit/>
              </a:bodyPr>
              <a:lstStyle/>
              <a:p>
                <a:endParaRPr lang="en-US"/>
              </a:p>
            </p:txBody>
          </p:sp>
        </p:grpSp>
      </p:grpSp>
      <p:grpSp>
        <p:nvGrpSpPr>
          <p:cNvPr id="124" name="Group 123">
            <a:extLst>
              <a:ext uri="{FF2B5EF4-FFF2-40B4-BE49-F238E27FC236}">
                <a16:creationId xmlns:a16="http://schemas.microsoft.com/office/drawing/2014/main" xmlns="" id="{1714246B-74C3-4F67-A514-008312E59C7F}"/>
              </a:ext>
            </a:extLst>
          </p:cNvPr>
          <p:cNvGrpSpPr/>
          <p:nvPr/>
        </p:nvGrpSpPr>
        <p:grpSpPr>
          <a:xfrm rot="7200000">
            <a:off x="3715184" y="5273923"/>
            <a:ext cx="303895" cy="1120854"/>
            <a:chOff x="9909547" y="3622831"/>
            <a:chExt cx="303895" cy="1494472"/>
          </a:xfrm>
        </p:grpSpPr>
        <p:sp>
          <p:nvSpPr>
            <p:cNvPr id="125" name="Freeform: Shape 124">
              <a:extLst>
                <a:ext uri="{FF2B5EF4-FFF2-40B4-BE49-F238E27FC236}">
                  <a16:creationId xmlns:a16="http://schemas.microsoft.com/office/drawing/2014/main" xmlns="" id="{F14465EA-6239-48D0-9228-BEF6EFADCA9F}"/>
                </a:ext>
              </a:extLst>
            </p:cNvPr>
            <p:cNvSpPr/>
            <p:nvPr/>
          </p:nvSpPr>
          <p:spPr>
            <a:xfrm>
              <a:off x="9909547" y="3622831"/>
              <a:ext cx="303895" cy="1494472"/>
            </a:xfrm>
            <a:custGeom>
              <a:avLst/>
              <a:gdLst>
                <a:gd name="connsiteX0" fmla="*/ 251008 w 303895"/>
                <a:gd name="connsiteY0" fmla="*/ 64770 h 1494472"/>
                <a:gd name="connsiteX1" fmla="*/ 152900 w 303895"/>
                <a:gd name="connsiteY1" fmla="*/ 0 h 1494472"/>
                <a:gd name="connsiteX2" fmla="*/ 151948 w 303895"/>
                <a:gd name="connsiteY2" fmla="*/ 0 h 1494472"/>
                <a:gd name="connsiteX3" fmla="*/ 150995 w 303895"/>
                <a:gd name="connsiteY3" fmla="*/ 0 h 1494472"/>
                <a:gd name="connsiteX4" fmla="*/ 52888 w 303895"/>
                <a:gd name="connsiteY4" fmla="*/ 64770 h 1494472"/>
                <a:gd name="connsiteX5" fmla="*/ 8120 w 303895"/>
                <a:gd name="connsiteY5" fmla="*/ 495300 h 1494472"/>
                <a:gd name="connsiteX6" fmla="*/ 30980 w 303895"/>
                <a:gd name="connsiteY6" fmla="*/ 645795 h 1494472"/>
                <a:gd name="connsiteX7" fmla="*/ 92893 w 303895"/>
                <a:gd name="connsiteY7" fmla="*/ 1082040 h 1494472"/>
                <a:gd name="connsiteX8" fmla="*/ 110990 w 303895"/>
                <a:gd name="connsiteY8" fmla="*/ 1440180 h 1494472"/>
                <a:gd name="connsiteX9" fmla="*/ 148138 w 303895"/>
                <a:gd name="connsiteY9" fmla="*/ 1494473 h 1494472"/>
                <a:gd name="connsiteX10" fmla="*/ 151948 w 303895"/>
                <a:gd name="connsiteY10" fmla="*/ 1494473 h 1494472"/>
                <a:gd name="connsiteX11" fmla="*/ 155758 w 303895"/>
                <a:gd name="connsiteY11" fmla="*/ 1494473 h 1494472"/>
                <a:gd name="connsiteX12" fmla="*/ 192905 w 303895"/>
                <a:gd name="connsiteY12" fmla="*/ 1440180 h 1494472"/>
                <a:gd name="connsiteX13" fmla="*/ 211003 w 303895"/>
                <a:gd name="connsiteY13" fmla="*/ 1082040 h 1494472"/>
                <a:gd name="connsiteX14" fmla="*/ 272915 w 303895"/>
                <a:gd name="connsiteY14" fmla="*/ 645795 h 1494472"/>
                <a:gd name="connsiteX15" fmla="*/ 295775 w 303895"/>
                <a:gd name="connsiteY15" fmla="*/ 495300 h 1494472"/>
                <a:gd name="connsiteX16" fmla="*/ 251008 w 303895"/>
                <a:gd name="connsiteY16" fmla="*/ 64770 h 14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xmlns="" id="{12F462FF-5C59-4EB8-A378-1E5A1D00F3C9}"/>
                </a:ext>
              </a:extLst>
            </p:cNvPr>
            <p:cNvSpPr/>
            <p:nvPr/>
          </p:nvSpPr>
          <p:spPr>
            <a:xfrm>
              <a:off x="9939575" y="3655216"/>
              <a:ext cx="245745" cy="760094"/>
            </a:xfrm>
            <a:custGeom>
              <a:avLst/>
              <a:gdLst>
                <a:gd name="connsiteX0" fmla="*/ 245745 w 245745"/>
                <a:gd name="connsiteY0" fmla="*/ 380048 h 760094"/>
                <a:gd name="connsiteX1" fmla="*/ 122873 w 245745"/>
                <a:gd name="connsiteY1" fmla="*/ 760095 h 760094"/>
                <a:gd name="connsiteX2" fmla="*/ 0 w 245745"/>
                <a:gd name="connsiteY2" fmla="*/ 380047 h 760094"/>
                <a:gd name="connsiteX3" fmla="*/ 122873 w 245745"/>
                <a:gd name="connsiteY3" fmla="*/ 0 h 760094"/>
                <a:gd name="connsiteX4" fmla="*/ 245745 w 245745"/>
                <a:gd name="connsiteY4" fmla="*/ 380048 h 760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xmlns="" id="{A82A87DC-6DA8-4435-8119-A5CEEAC3C2E0}"/>
                </a:ext>
              </a:extLst>
            </p:cNvPr>
            <p:cNvSpPr/>
            <p:nvPr/>
          </p:nvSpPr>
          <p:spPr>
            <a:xfrm>
              <a:off x="9991010" y="3977161"/>
              <a:ext cx="136207" cy="288607"/>
            </a:xfrm>
            <a:custGeom>
              <a:avLst/>
              <a:gdLst>
                <a:gd name="connsiteX0" fmla="*/ 94298 w 136207"/>
                <a:gd name="connsiteY0" fmla="*/ 288608 h 288607"/>
                <a:gd name="connsiteX1" fmla="*/ 41910 w 136207"/>
                <a:gd name="connsiteY1" fmla="*/ 288608 h 288607"/>
                <a:gd name="connsiteX2" fmla="*/ 0 w 136207"/>
                <a:gd name="connsiteY2" fmla="*/ 246697 h 288607"/>
                <a:gd name="connsiteX3" fmla="*/ 0 w 136207"/>
                <a:gd name="connsiteY3" fmla="*/ 41910 h 288607"/>
                <a:gd name="connsiteX4" fmla="*/ 41910 w 136207"/>
                <a:gd name="connsiteY4" fmla="*/ 0 h 288607"/>
                <a:gd name="connsiteX5" fmla="*/ 94298 w 136207"/>
                <a:gd name="connsiteY5" fmla="*/ 0 h 288607"/>
                <a:gd name="connsiteX6" fmla="*/ 136207 w 136207"/>
                <a:gd name="connsiteY6" fmla="*/ 41910 h 288607"/>
                <a:gd name="connsiteX7" fmla="*/ 136207 w 136207"/>
                <a:gd name="connsiteY7" fmla="*/ 247650 h 288607"/>
                <a:gd name="connsiteX8" fmla="*/ 94298 w 136207"/>
                <a:gd name="connsiteY8" fmla="*/ 288608 h 2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xmlns="" id="{77AE4410-F80B-4F82-BFC6-072D700177E6}"/>
                </a:ext>
              </a:extLst>
            </p:cNvPr>
            <p:cNvSpPr/>
            <p:nvPr/>
          </p:nvSpPr>
          <p:spPr>
            <a:xfrm>
              <a:off x="10010060" y="4003831"/>
              <a:ext cx="99060" cy="236220"/>
            </a:xfrm>
            <a:custGeom>
              <a:avLst/>
              <a:gdLst>
                <a:gd name="connsiteX0" fmla="*/ 72390 w 99060"/>
                <a:gd name="connsiteY0" fmla="*/ 236220 h 236220"/>
                <a:gd name="connsiteX1" fmla="*/ 26670 w 99060"/>
                <a:gd name="connsiteY1" fmla="*/ 236220 h 236220"/>
                <a:gd name="connsiteX2" fmla="*/ 0 w 99060"/>
                <a:gd name="connsiteY2" fmla="*/ 209550 h 236220"/>
                <a:gd name="connsiteX3" fmla="*/ 0 w 99060"/>
                <a:gd name="connsiteY3" fmla="*/ 26670 h 236220"/>
                <a:gd name="connsiteX4" fmla="*/ 26670 w 99060"/>
                <a:gd name="connsiteY4" fmla="*/ 0 h 236220"/>
                <a:gd name="connsiteX5" fmla="*/ 72390 w 99060"/>
                <a:gd name="connsiteY5" fmla="*/ 0 h 236220"/>
                <a:gd name="connsiteX6" fmla="*/ 99060 w 99060"/>
                <a:gd name="connsiteY6" fmla="*/ 26670 h 236220"/>
                <a:gd name="connsiteX7" fmla="*/ 99060 w 99060"/>
                <a:gd name="connsiteY7" fmla="*/ 209550 h 236220"/>
                <a:gd name="connsiteX8" fmla="*/ 72390 w 99060"/>
                <a:gd name="connsiteY8" fmla="*/ 236220 h 2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xmlns="" id="{2A796A54-2723-4981-80EF-B4BE7D46B4EC}"/>
                </a:ext>
              </a:extLst>
            </p:cNvPr>
            <p:cNvSpPr/>
            <p:nvPr/>
          </p:nvSpPr>
          <p:spPr>
            <a:xfrm>
              <a:off x="10009108" y="3809521"/>
              <a:ext cx="100964" cy="100965"/>
            </a:xfrm>
            <a:custGeom>
              <a:avLst/>
              <a:gdLst>
                <a:gd name="connsiteX0" fmla="*/ 100965 w 100964"/>
                <a:gd name="connsiteY0" fmla="*/ 50482 h 100965"/>
                <a:gd name="connsiteX1" fmla="*/ 50482 w 100964"/>
                <a:gd name="connsiteY1" fmla="*/ 100965 h 100965"/>
                <a:gd name="connsiteX2" fmla="*/ 0 w 100964"/>
                <a:gd name="connsiteY2" fmla="*/ 50482 h 100965"/>
                <a:gd name="connsiteX3" fmla="*/ 50482 w 100964"/>
                <a:gd name="connsiteY3" fmla="*/ 0 h 100965"/>
                <a:gd name="connsiteX4" fmla="*/ 100965 w 100964"/>
                <a:gd name="connsiteY4" fmla="*/ 50482 h 10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xmlns="" id="{7F45970C-BF24-425E-9D4F-21249EB09A00}"/>
                </a:ext>
              </a:extLst>
            </p:cNvPr>
            <p:cNvSpPr/>
            <p:nvPr/>
          </p:nvSpPr>
          <p:spPr>
            <a:xfrm>
              <a:off x="10018633" y="3819046"/>
              <a:ext cx="81914" cy="81915"/>
            </a:xfrm>
            <a:custGeom>
              <a:avLst/>
              <a:gdLst>
                <a:gd name="connsiteX0" fmla="*/ 81915 w 81914"/>
                <a:gd name="connsiteY0" fmla="*/ 40957 h 81915"/>
                <a:gd name="connsiteX1" fmla="*/ 40957 w 81914"/>
                <a:gd name="connsiteY1" fmla="*/ 81915 h 81915"/>
                <a:gd name="connsiteX2" fmla="*/ 0 w 81914"/>
                <a:gd name="connsiteY2" fmla="*/ 40957 h 81915"/>
                <a:gd name="connsiteX3" fmla="*/ 40957 w 81914"/>
                <a:gd name="connsiteY3" fmla="*/ 0 h 81915"/>
                <a:gd name="connsiteX4" fmla="*/ 81915 w 81914"/>
                <a:gd name="connsiteY4" fmla="*/ 40957 h 8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525" cap="flat">
              <a:noFill/>
              <a:prstDash val="solid"/>
              <a:miter/>
            </a:ln>
          </p:spPr>
          <p:txBody>
            <a:bodyPr rtlCol="0" anchor="ctr"/>
            <a:lstStyle/>
            <a:p>
              <a:endParaRPr lang="en-US"/>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08" y="4905748"/>
            <a:ext cx="1586753" cy="1222970"/>
          </a:xfrm>
          <a:prstGeom prst="rect">
            <a:avLst/>
          </a:prstGeom>
        </p:spPr>
      </p:pic>
    </p:spTree>
    <p:extLst>
      <p:ext uri="{BB962C8B-B14F-4D97-AF65-F5344CB8AC3E}">
        <p14:creationId xmlns:p14="http://schemas.microsoft.com/office/powerpoint/2010/main" val="1852923164"/>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800" b="1" dirty="0" smtClean="0">
                <a:solidFill>
                  <a:schemeClr val="accent4">
                    <a:lumMod val="75000"/>
                  </a:schemeClr>
                </a:solidFill>
              </a:rPr>
              <a:t>The breathing signal </a:t>
            </a:r>
            <a:endParaRPr lang="ar-EG" sz="4800" b="1" dirty="0">
              <a:solidFill>
                <a:schemeClr val="accent4">
                  <a:lumMod val="75000"/>
                </a:schemeClr>
              </a:solidFill>
            </a:endParaRPr>
          </a:p>
        </p:txBody>
      </p:sp>
      <p:sp>
        <p:nvSpPr>
          <p:cNvPr id="3" name="AutoShape 2" descr="Validation of novel automatic ultra-wideband radar for sleep apnea  detection - Zhou - Journal of Thoracic Disease"/>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sp>
        <p:nvSpPr>
          <p:cNvPr id="4" name="AutoShape 4" descr="Validation of novel automatic ultra-wideband radar for sleep apnea  detection - Zhou - Journal of Thoracic Disease"/>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96752"/>
            <a:ext cx="7344816" cy="5328592"/>
          </a:xfrm>
          <a:prstGeom prst="rect">
            <a:avLst/>
          </a:prstGeom>
        </p:spPr>
      </p:pic>
    </p:spTree>
    <p:extLst>
      <p:ext uri="{BB962C8B-B14F-4D97-AF65-F5344CB8AC3E}">
        <p14:creationId xmlns:p14="http://schemas.microsoft.com/office/powerpoint/2010/main" val="3104950669"/>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2E38467-2156-4CC3-9E2B-CE5920F6F159}"/>
              </a:ext>
            </a:extLst>
          </p:cNvPr>
          <p:cNvSpPr/>
          <p:nvPr/>
        </p:nvSpPr>
        <p:spPr>
          <a:xfrm>
            <a:off x="0" y="4649826"/>
            <a:ext cx="9144000" cy="220817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02ACD994-D72D-494F-87A7-A9215D78CEE3}"/>
              </a:ext>
            </a:extLst>
          </p:cNvPr>
          <p:cNvSpPr/>
          <p:nvPr/>
        </p:nvSpPr>
        <p:spPr>
          <a:xfrm>
            <a:off x="1286329" y="5544973"/>
            <a:ext cx="658653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A9E593F3-94E0-4C88-B0AA-7A78E0F52D16}"/>
              </a:ext>
            </a:extLst>
          </p:cNvPr>
          <p:cNvSpPr txBox="1"/>
          <p:nvPr/>
        </p:nvSpPr>
        <p:spPr>
          <a:xfrm>
            <a:off x="1474843" y="4954736"/>
            <a:ext cx="6209510" cy="1908215"/>
          </a:xfrm>
          <a:prstGeom prst="rect">
            <a:avLst/>
          </a:prstGeom>
          <a:noFill/>
        </p:spPr>
        <p:txBody>
          <a:bodyPr wrap="square" lIns="48000" tIns="0" rIns="24000" bIns="0" rtlCol="0">
            <a:spAutoFit/>
          </a:bodyPr>
          <a:lstStyle/>
          <a:p>
            <a:pPr algn="ctr"/>
            <a:r>
              <a:rPr lang="en-US" altLang="ko-KR" sz="3200" b="1" dirty="0" smtClean="0">
                <a:solidFill>
                  <a:schemeClr val="bg1"/>
                </a:solidFill>
                <a:latin typeface="+mj-lt"/>
                <a:cs typeface="Arial" pitchFamily="34" charset="0"/>
              </a:rPr>
              <a:t>How to treat </a:t>
            </a:r>
            <a:r>
              <a:rPr lang="en-US" sz="3200" b="1" spc="-100" dirty="0">
                <a:solidFill>
                  <a:schemeClr val="bg1"/>
                </a:solidFill>
                <a:ea typeface="+mj-ea"/>
                <a:cs typeface="+mj-cs"/>
              </a:rPr>
              <a:t>obstructive sleep </a:t>
            </a:r>
            <a:endParaRPr lang="en-US" sz="3200" b="1" spc="-100" dirty="0" smtClean="0">
              <a:solidFill>
                <a:schemeClr val="bg1"/>
              </a:solidFill>
              <a:ea typeface="+mj-ea"/>
              <a:cs typeface="+mj-cs"/>
            </a:endParaRPr>
          </a:p>
          <a:p>
            <a:pPr algn="ctr"/>
            <a:r>
              <a:rPr lang="en-US" sz="3200" b="1" spc="-100" dirty="0" smtClean="0">
                <a:solidFill>
                  <a:schemeClr val="bg1"/>
                </a:solidFill>
                <a:ea typeface="+mj-ea"/>
                <a:cs typeface="+mj-cs"/>
              </a:rPr>
              <a:t>apnea</a:t>
            </a:r>
            <a:r>
              <a:rPr lang="en-US" sz="3200" b="1" spc="-100" dirty="0">
                <a:solidFill>
                  <a:schemeClr val="bg1"/>
                </a:solidFill>
                <a:ea typeface="+mj-ea"/>
                <a:cs typeface="+mj-cs"/>
              </a:rPr>
              <a:t/>
            </a:r>
            <a:br>
              <a:rPr lang="en-US" sz="3200" b="1" spc="-100" dirty="0">
                <a:solidFill>
                  <a:schemeClr val="bg1"/>
                </a:solidFill>
                <a:ea typeface="+mj-ea"/>
                <a:cs typeface="+mj-cs"/>
              </a:rPr>
            </a:br>
            <a:r>
              <a:rPr lang="ar-EG" sz="3200" b="1" spc="-100" dirty="0">
                <a:solidFill>
                  <a:schemeClr val="bg1"/>
                </a:solidFill>
                <a:ea typeface="+mj-ea"/>
                <a:cs typeface="Arial"/>
              </a:rPr>
              <a:t/>
            </a:r>
            <a:br>
              <a:rPr lang="ar-EG" sz="3200" b="1" spc="-100" dirty="0">
                <a:solidFill>
                  <a:schemeClr val="bg1"/>
                </a:solidFill>
                <a:ea typeface="+mj-ea"/>
                <a:cs typeface="Arial"/>
              </a:rPr>
            </a:br>
            <a:endParaRPr lang="ko-KR" altLang="en-US" sz="2800" b="1" dirty="0">
              <a:solidFill>
                <a:schemeClr val="bg1"/>
              </a:solidFill>
              <a:latin typeface="+mj-lt"/>
              <a:cs typeface="Arial" pitchFamily="34" charset="0"/>
            </a:endParaRPr>
          </a:p>
        </p:txBody>
      </p:sp>
    </p:spTree>
    <p:extLst>
      <p:ext uri="{BB962C8B-B14F-4D97-AF65-F5344CB8AC3E}">
        <p14:creationId xmlns:p14="http://schemas.microsoft.com/office/powerpoint/2010/main" val="3726907563"/>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90600"/>
          </a:xfrm>
        </p:spPr>
        <p:txBody>
          <a:bodyPr>
            <a:normAutofit fontScale="90000"/>
          </a:bodyPr>
          <a:lstStyle/>
          <a:p>
            <a:r>
              <a:rPr lang="en-US" b="1" dirty="0" smtClean="0">
                <a:solidFill>
                  <a:schemeClr val="accent1">
                    <a:lumMod val="60000"/>
                    <a:lumOff val="40000"/>
                  </a:schemeClr>
                </a:solidFill>
              </a:rPr>
              <a:t>Treatments</a:t>
            </a:r>
            <a:r>
              <a:rPr lang="en-US" b="1" u="sng" dirty="0" smtClean="0">
                <a:solidFill>
                  <a:schemeClr val="accent1">
                    <a:lumMod val="60000"/>
                    <a:lumOff val="40000"/>
                  </a:schemeClr>
                </a:solidFill>
              </a:rPr>
              <a:t> </a:t>
            </a:r>
            <a:r>
              <a:rPr lang="en-US" dirty="0" smtClean="0">
                <a:solidFill>
                  <a:schemeClr val="accent1">
                    <a:lumMod val="60000"/>
                    <a:lumOff val="40000"/>
                  </a:schemeClr>
                </a:solidFill>
              </a:rPr>
              <a:t/>
            </a:r>
            <a:br>
              <a:rPr lang="en-US" dirty="0" smtClean="0">
                <a:solidFill>
                  <a:schemeClr val="accent1">
                    <a:lumMod val="60000"/>
                    <a:lumOff val="40000"/>
                  </a:schemeClr>
                </a:solidFill>
              </a:rPr>
            </a:br>
            <a:endParaRPr lang="ar-EG" dirty="0">
              <a:solidFill>
                <a:schemeClr val="accent1">
                  <a:lumMod val="60000"/>
                  <a:lumOff val="40000"/>
                </a:schemeClr>
              </a:solidFill>
            </a:endParaRPr>
          </a:p>
        </p:txBody>
      </p:sp>
      <p:sp>
        <p:nvSpPr>
          <p:cNvPr id="3" name="Content Placeholder 2"/>
          <p:cNvSpPr>
            <a:spLocks noGrp="1"/>
          </p:cNvSpPr>
          <p:nvPr>
            <p:ph idx="1"/>
          </p:nvPr>
        </p:nvSpPr>
        <p:spPr>
          <a:xfrm>
            <a:off x="395536" y="1124748"/>
            <a:ext cx="8229600" cy="4525963"/>
          </a:xfrm>
        </p:spPr>
        <p:txBody>
          <a:bodyPr/>
          <a:lstStyle/>
          <a:p>
            <a:pPr marL="0" indent="0" algn="l" rtl="0">
              <a:buNone/>
            </a:pPr>
            <a:r>
              <a:rPr lang="en-US" dirty="0" smtClean="0">
                <a:latin typeface="Times New Roman" panose="02020603050405020304" pitchFamily="18" charset="0"/>
                <a:cs typeface="Times New Roman" panose="02020603050405020304" pitchFamily="18" charset="0"/>
              </a:rPr>
              <a:t>Sleep </a:t>
            </a:r>
            <a:r>
              <a:rPr lang="en-US" dirty="0">
                <a:latin typeface="Times New Roman" panose="02020603050405020304" pitchFamily="18" charset="0"/>
                <a:cs typeface="Times New Roman" panose="02020603050405020304" pitchFamily="18" charset="0"/>
              </a:rPr>
              <a:t>apnea must first be diagnosed at a sleep center or lab during an overnight sleep study, or “</a:t>
            </a:r>
            <a:r>
              <a:rPr lang="en-US" dirty="0" err="1" smtClean="0">
                <a:latin typeface="Times New Roman" panose="02020603050405020304" pitchFamily="18" charset="0"/>
                <a:cs typeface="Times New Roman" panose="02020603050405020304" pitchFamily="18" charset="0"/>
              </a:rPr>
              <a:t>polysomnogram</a:t>
            </a:r>
            <a:r>
              <a:rPr lang="en-US" dirty="0" smtClean="0">
                <a:latin typeface="Times New Roman" panose="02020603050405020304" pitchFamily="18" charset="0"/>
                <a:cs typeface="Times New Roman" panose="02020603050405020304" pitchFamily="18" charset="0"/>
              </a:rPr>
              <a:t>.”</a:t>
            </a:r>
          </a:p>
          <a:p>
            <a:pPr marL="0" indent="0" algn="l" rtl="0">
              <a:buNone/>
            </a:pPr>
            <a:endParaRPr lang="ar-EG" dirty="0"/>
          </a:p>
        </p:txBody>
      </p:sp>
      <p:graphicFrame>
        <p:nvGraphicFramePr>
          <p:cNvPr id="6" name="Diagram 5"/>
          <p:cNvGraphicFramePr/>
          <p:nvPr>
            <p:extLst>
              <p:ext uri="{D42A27DB-BD31-4B8C-83A1-F6EECF244321}">
                <p14:modId xmlns:p14="http://schemas.microsoft.com/office/powerpoint/2010/main" val="986143084"/>
              </p:ext>
            </p:extLst>
          </p:nvPr>
        </p:nvGraphicFramePr>
        <p:xfrm>
          <a:off x="755576" y="2564904"/>
          <a:ext cx="7560840"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33507"/>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xmlns="" id="{B57ADB5D-22FA-410F-B49B-A5E54B92D59B}"/>
              </a:ext>
            </a:extLst>
          </p:cNvPr>
          <p:cNvSpPr txBox="1"/>
          <p:nvPr/>
        </p:nvSpPr>
        <p:spPr>
          <a:xfrm>
            <a:off x="5292329" y="3950395"/>
            <a:ext cx="3820749" cy="2431435"/>
          </a:xfrm>
          <a:prstGeom prst="rect">
            <a:avLst/>
          </a:prstGeom>
          <a:noFill/>
        </p:spPr>
        <p:txBody>
          <a:bodyPr wrap="square" rtlCol="0" anchor="ctr">
            <a:spAutoFit/>
          </a:bodyPr>
          <a:lstStyle/>
          <a:p>
            <a:pPr algn="ctr"/>
            <a:r>
              <a:rPr lang="en-US" sz="6000" b="1" dirty="0" smtClean="0">
                <a:effectLst>
                  <a:outerShdw blurRad="38100" dist="38100" dir="2700000" algn="tl">
                    <a:srgbClr val="000000">
                      <a:alpha val="43137"/>
                    </a:srgbClr>
                  </a:outerShdw>
                </a:effectLst>
              </a:rPr>
              <a:t>CPAP Machines</a:t>
            </a:r>
            <a:r>
              <a:rPr lang="en-US" sz="2800" dirty="0" smtClean="0"/>
              <a:t/>
            </a:r>
            <a:br>
              <a:rPr lang="en-US" sz="2800" dirty="0" smtClean="0"/>
            </a:br>
            <a:endParaRPr lang="ko-KR" altLang="en-US" sz="2800" b="1" dirty="0">
              <a:solidFill>
                <a:schemeClr val="tx1">
                  <a:lumMod val="85000"/>
                  <a:lumOff val="15000"/>
                </a:schemeClr>
              </a:solidFill>
              <a:latin typeface="+mj-lt"/>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652948"/>
            <a:ext cx="4680520" cy="5728881"/>
          </a:xfrm>
          <a:prstGeom prst="rect">
            <a:avLst/>
          </a:prstGeom>
        </p:spPr>
      </p:pic>
    </p:spTree>
    <p:extLst>
      <p:ext uri="{BB962C8B-B14F-4D97-AF65-F5344CB8AC3E}">
        <p14:creationId xmlns:p14="http://schemas.microsoft.com/office/powerpoint/2010/main" val="2141246661"/>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xmlns="" id="{49EC24B6-7972-4FDA-A9B1-3D03BEB4CC4A}"/>
              </a:ext>
            </a:extLst>
          </p:cNvPr>
          <p:cNvSpPr/>
          <p:nvPr/>
        </p:nvSpPr>
        <p:spPr>
          <a:xfrm>
            <a:off x="911187" y="116379"/>
            <a:ext cx="8031930" cy="6641973"/>
          </a:xfrm>
          <a:custGeom>
            <a:avLst/>
            <a:gdLst>
              <a:gd name="connsiteX0" fmla="*/ 9435008 w 10709240"/>
              <a:gd name="connsiteY0" fmla="*/ 220 h 6641973"/>
              <a:gd name="connsiteX1" fmla="*/ 9577137 w 10709240"/>
              <a:gd name="connsiteY1" fmla="*/ 6273 h 6641973"/>
              <a:gd name="connsiteX2" fmla="*/ 10387052 w 10709240"/>
              <a:gd name="connsiteY2" fmla="*/ 364468 h 6641973"/>
              <a:gd name="connsiteX3" fmla="*/ 10519532 w 10709240"/>
              <a:gd name="connsiteY3" fmla="*/ 1362687 h 6641973"/>
              <a:gd name="connsiteX4" fmla="*/ 10496043 w 10709240"/>
              <a:gd name="connsiteY4" fmla="*/ 1729064 h 6641973"/>
              <a:gd name="connsiteX5" fmla="*/ 10575907 w 10709240"/>
              <a:gd name="connsiteY5" fmla="*/ 2072713 h 6641973"/>
              <a:gd name="connsiteX6" fmla="*/ 10708387 w 10709240"/>
              <a:gd name="connsiteY6" fmla="*/ 2854560 h 6641973"/>
              <a:gd name="connsiteX7" fmla="*/ 10518593 w 10709240"/>
              <a:gd name="connsiteY7" fmla="*/ 4095515 h 6641973"/>
              <a:gd name="connsiteX8" fmla="*/ 10448125 w 10709240"/>
              <a:gd name="connsiteY8" fmla="*/ 4380071 h 6641973"/>
              <a:gd name="connsiteX9" fmla="*/ 10520472 w 10709240"/>
              <a:gd name="connsiteY9" fmla="*/ 5447383 h 6641973"/>
              <a:gd name="connsiteX10" fmla="*/ 10609731 w 10709240"/>
              <a:gd name="connsiteY10" fmla="*/ 5743758 h 6641973"/>
              <a:gd name="connsiteX11" fmla="*/ 10077932 w 10709240"/>
              <a:gd name="connsiteY11" fmla="*/ 6474694 h 6641973"/>
              <a:gd name="connsiteX12" fmla="*/ 8521054 w 10709240"/>
              <a:gd name="connsiteY12" fmla="*/ 6461057 h 6641973"/>
              <a:gd name="connsiteX13" fmla="*/ 6841092 w 10709240"/>
              <a:gd name="connsiteY13" fmla="*/ 6546515 h 6641973"/>
              <a:gd name="connsiteX14" fmla="*/ 5520047 w 10709240"/>
              <a:gd name="connsiteY14" fmla="*/ 6624699 h 6641973"/>
              <a:gd name="connsiteX15" fmla="*/ 5207168 w 10709240"/>
              <a:gd name="connsiteY15" fmla="*/ 6576516 h 6641973"/>
              <a:gd name="connsiteX16" fmla="*/ 2419445 w 10709240"/>
              <a:gd name="connsiteY16" fmla="*/ 6528332 h 6641973"/>
              <a:gd name="connsiteX17" fmla="*/ 1405642 w 10709240"/>
              <a:gd name="connsiteY17" fmla="*/ 6641973 h 6641973"/>
              <a:gd name="connsiteX18" fmla="*/ 984712 w 10709240"/>
              <a:gd name="connsiteY18" fmla="*/ 6616517 h 6641973"/>
              <a:gd name="connsiteX19" fmla="*/ 199228 w 10709240"/>
              <a:gd name="connsiteY19" fmla="*/ 6311961 h 6641973"/>
              <a:gd name="connsiteX20" fmla="*/ 12251 w 10709240"/>
              <a:gd name="connsiteY20" fmla="*/ 5365562 h 6641973"/>
              <a:gd name="connsiteX21" fmla="*/ 1799 w 10709240"/>
              <a:gd name="connsiteY21" fmla="*/ 4860316 h 6641973"/>
              <a:gd name="connsiteX22" fmla="*/ 0 w 10709240"/>
              <a:gd name="connsiteY22" fmla="*/ 4846149 h 6641973"/>
              <a:gd name="connsiteX23" fmla="*/ 152173 w 10709240"/>
              <a:gd name="connsiteY23" fmla="*/ 4846149 h 6641973"/>
              <a:gd name="connsiteX24" fmla="*/ 163670 w 10709240"/>
              <a:gd name="connsiteY24" fmla="*/ 5109913 h 6641973"/>
              <a:gd name="connsiteX25" fmla="*/ 163523 w 10709240"/>
              <a:gd name="connsiteY25" fmla="*/ 5367380 h 6641973"/>
              <a:gd name="connsiteX26" fmla="*/ 313855 w 10709240"/>
              <a:gd name="connsiteY26" fmla="*/ 6216503 h 6641973"/>
              <a:gd name="connsiteX27" fmla="*/ 1005383 w 10709240"/>
              <a:gd name="connsiteY27" fmla="*/ 6472875 h 6641973"/>
              <a:gd name="connsiteX28" fmla="*/ 2382802 w 10709240"/>
              <a:gd name="connsiteY28" fmla="*/ 6384691 h 6641973"/>
              <a:gd name="connsiteX29" fmla="*/ 5227839 w 10709240"/>
              <a:gd name="connsiteY29" fmla="*/ 6431056 h 6641973"/>
              <a:gd name="connsiteX30" fmla="*/ 5539778 w 10709240"/>
              <a:gd name="connsiteY30" fmla="*/ 6479239 h 6641973"/>
              <a:gd name="connsiteX31" fmla="*/ 6821360 w 10709240"/>
              <a:gd name="connsiteY31" fmla="*/ 6400145 h 6641973"/>
              <a:gd name="connsiteX32" fmla="*/ 8542664 w 10709240"/>
              <a:gd name="connsiteY32" fmla="*/ 6315597 h 6641973"/>
              <a:gd name="connsiteX33" fmla="*/ 10058201 w 10709240"/>
              <a:gd name="connsiteY33" fmla="*/ 6329234 h 6641973"/>
              <a:gd name="connsiteX34" fmla="*/ 10456580 w 10709240"/>
              <a:gd name="connsiteY34" fmla="*/ 5751031 h 6641973"/>
              <a:gd name="connsiteX35" fmla="*/ 10379535 w 10709240"/>
              <a:gd name="connsiteY35" fmla="*/ 5503749 h 6641973"/>
              <a:gd name="connsiteX36" fmla="*/ 10298732 w 10709240"/>
              <a:gd name="connsiteY36" fmla="*/ 4347342 h 6641973"/>
              <a:gd name="connsiteX37" fmla="*/ 10370140 w 10709240"/>
              <a:gd name="connsiteY37" fmla="*/ 4060059 h 6641973"/>
              <a:gd name="connsiteX38" fmla="*/ 10556176 w 10709240"/>
              <a:gd name="connsiteY38" fmla="*/ 2857287 h 6641973"/>
              <a:gd name="connsiteX39" fmla="*/ 10429333 w 10709240"/>
              <a:gd name="connsiteY39" fmla="*/ 2110896 h 6641973"/>
              <a:gd name="connsiteX40" fmla="*/ 10345711 w 10709240"/>
              <a:gd name="connsiteY40" fmla="*/ 1746337 h 6641973"/>
              <a:gd name="connsiteX41" fmla="*/ 10369200 w 10709240"/>
              <a:gd name="connsiteY41" fmla="*/ 1342686 h 6641973"/>
              <a:gd name="connsiteX42" fmla="*/ 10262088 w 10709240"/>
              <a:gd name="connsiteY42" fmla="*/ 446289 h 6641973"/>
              <a:gd name="connsiteX43" fmla="*/ 9564923 w 10709240"/>
              <a:gd name="connsiteY43" fmla="*/ 150824 h 6641973"/>
              <a:gd name="connsiteX44" fmla="*/ 8760646 w 10709240"/>
              <a:gd name="connsiteY44" fmla="*/ 217190 h 6641973"/>
              <a:gd name="connsiteX45" fmla="*/ 5846080 w 10709240"/>
              <a:gd name="connsiteY45" fmla="*/ 518110 h 6641973"/>
              <a:gd name="connsiteX46" fmla="*/ 5135761 w 10709240"/>
              <a:gd name="connsiteY46" fmla="*/ 374468 h 6641973"/>
              <a:gd name="connsiteX47" fmla="*/ 4506244 w 10709240"/>
              <a:gd name="connsiteY47" fmla="*/ 240827 h 6641973"/>
              <a:gd name="connsiteX48" fmla="*/ 3312982 w 10709240"/>
              <a:gd name="connsiteY48" fmla="*/ 353558 h 6641973"/>
              <a:gd name="connsiteX49" fmla="*/ 2499471 w 10709240"/>
              <a:gd name="connsiteY49" fmla="*/ 497385 h 6641973"/>
              <a:gd name="connsiteX50" fmla="*/ 2358813 w 10709240"/>
              <a:gd name="connsiteY50" fmla="*/ 502686 h 6641973"/>
              <a:gd name="connsiteX51" fmla="*/ 2358813 w 10709240"/>
              <a:gd name="connsiteY51" fmla="*/ 357257 h 6641973"/>
              <a:gd name="connsiteX52" fmla="*/ 2491220 w 10709240"/>
              <a:gd name="connsiteY52" fmla="*/ 352252 h 6641973"/>
              <a:gd name="connsiteX53" fmla="*/ 3275399 w 10709240"/>
              <a:gd name="connsiteY53" fmla="*/ 212644 h 6641973"/>
              <a:gd name="connsiteX54" fmla="*/ 4525975 w 10709240"/>
              <a:gd name="connsiteY54" fmla="*/ 97185 h 6641973"/>
              <a:gd name="connsiteX55" fmla="*/ 5173344 w 10709240"/>
              <a:gd name="connsiteY55" fmla="*/ 234463 h 6641973"/>
              <a:gd name="connsiteX56" fmla="*/ 5862992 w 10709240"/>
              <a:gd name="connsiteY56" fmla="*/ 374468 h 6641973"/>
              <a:gd name="connsiteX57" fmla="*/ 8726820 w 10709240"/>
              <a:gd name="connsiteY57" fmla="*/ 76275 h 6641973"/>
              <a:gd name="connsiteX58" fmla="*/ 9435008 w 10709240"/>
              <a:gd name="connsiteY58" fmla="*/ 220 h 664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709240" h="6641973">
                <a:moveTo>
                  <a:pt x="9435008" y="220"/>
                </a:moveTo>
                <a:cubicBezTo>
                  <a:pt x="9481799" y="833"/>
                  <a:pt x="9529336" y="2750"/>
                  <a:pt x="9577137" y="6273"/>
                </a:cubicBezTo>
                <a:cubicBezTo>
                  <a:pt x="9964243" y="34456"/>
                  <a:pt x="10236720" y="154460"/>
                  <a:pt x="10387052" y="364468"/>
                </a:cubicBezTo>
                <a:cubicBezTo>
                  <a:pt x="10612551" y="679934"/>
                  <a:pt x="10560874" y="1058130"/>
                  <a:pt x="10519532" y="1362687"/>
                </a:cubicBezTo>
                <a:cubicBezTo>
                  <a:pt x="10500741" y="1500874"/>
                  <a:pt x="10482889" y="1631788"/>
                  <a:pt x="10496043" y="1729064"/>
                </a:cubicBezTo>
                <a:cubicBezTo>
                  <a:pt x="10511076" y="1846341"/>
                  <a:pt x="10543022" y="1956345"/>
                  <a:pt x="10575907" y="2072713"/>
                </a:cubicBezTo>
                <a:cubicBezTo>
                  <a:pt x="10633221" y="2275449"/>
                  <a:pt x="10698991" y="2504548"/>
                  <a:pt x="10708387" y="2854560"/>
                </a:cubicBezTo>
                <a:cubicBezTo>
                  <a:pt x="10719661" y="3301849"/>
                  <a:pt x="10617249" y="3705501"/>
                  <a:pt x="10518593" y="4095515"/>
                </a:cubicBezTo>
                <a:cubicBezTo>
                  <a:pt x="10495104" y="4189155"/>
                  <a:pt x="10470674" y="4285522"/>
                  <a:pt x="10448125" y="4380071"/>
                </a:cubicBezTo>
                <a:cubicBezTo>
                  <a:pt x="10310006" y="4966457"/>
                  <a:pt x="10427453" y="5233739"/>
                  <a:pt x="10520472" y="5447383"/>
                </a:cubicBezTo>
                <a:cubicBezTo>
                  <a:pt x="10563692" y="5545568"/>
                  <a:pt x="10604094" y="5638299"/>
                  <a:pt x="10609731" y="5743758"/>
                </a:cubicBezTo>
                <a:cubicBezTo>
                  <a:pt x="10627584" y="6086497"/>
                  <a:pt x="10369200" y="6441056"/>
                  <a:pt x="10077932" y="6474694"/>
                </a:cubicBezTo>
                <a:cubicBezTo>
                  <a:pt x="9667336" y="6521059"/>
                  <a:pt x="9004935" y="6536514"/>
                  <a:pt x="8521054" y="6461057"/>
                </a:cubicBezTo>
                <a:cubicBezTo>
                  <a:pt x="8165894" y="6404691"/>
                  <a:pt x="7462151" y="6480149"/>
                  <a:pt x="6841092" y="6546515"/>
                </a:cubicBezTo>
                <a:cubicBezTo>
                  <a:pt x="6289560" y="6605608"/>
                  <a:pt x="5768095" y="6661064"/>
                  <a:pt x="5520047" y="6624699"/>
                </a:cubicBezTo>
                <a:cubicBezTo>
                  <a:pt x="5416694" y="6609244"/>
                  <a:pt x="5315220" y="6593789"/>
                  <a:pt x="5207168" y="6576516"/>
                </a:cubicBezTo>
                <a:cubicBezTo>
                  <a:pt x="4385979" y="6448329"/>
                  <a:pt x="3455798" y="6301960"/>
                  <a:pt x="2419445" y="6528332"/>
                </a:cubicBezTo>
                <a:cubicBezTo>
                  <a:pt x="2013549" y="6613790"/>
                  <a:pt x="1675302" y="6641973"/>
                  <a:pt x="1405642" y="6641973"/>
                </a:cubicBezTo>
                <a:cubicBezTo>
                  <a:pt x="1237459" y="6641973"/>
                  <a:pt x="1097461" y="6631063"/>
                  <a:pt x="984712" y="6616517"/>
                </a:cubicBezTo>
                <a:cubicBezTo>
                  <a:pt x="619217" y="6570152"/>
                  <a:pt x="332646" y="6459238"/>
                  <a:pt x="199228" y="6311961"/>
                </a:cubicBezTo>
                <a:cubicBezTo>
                  <a:pt x="6613" y="6098316"/>
                  <a:pt x="9432" y="5759213"/>
                  <a:pt x="12251" y="5365562"/>
                </a:cubicBezTo>
                <a:cubicBezTo>
                  <a:pt x="13661" y="5204647"/>
                  <a:pt x="15070" y="5032823"/>
                  <a:pt x="1799" y="4860316"/>
                </a:cubicBezTo>
                <a:lnTo>
                  <a:pt x="0" y="4846149"/>
                </a:lnTo>
                <a:lnTo>
                  <a:pt x="152173" y="4846149"/>
                </a:lnTo>
                <a:lnTo>
                  <a:pt x="163670" y="5109913"/>
                </a:lnTo>
                <a:cubicBezTo>
                  <a:pt x="164932" y="5197772"/>
                  <a:pt x="164228" y="5283968"/>
                  <a:pt x="163523" y="5367380"/>
                </a:cubicBezTo>
                <a:cubicBezTo>
                  <a:pt x="160704" y="5731030"/>
                  <a:pt x="157886" y="6044678"/>
                  <a:pt x="313855" y="6216503"/>
                </a:cubicBezTo>
                <a:cubicBezTo>
                  <a:pt x="421906" y="6335598"/>
                  <a:pt x="680291" y="6431056"/>
                  <a:pt x="1005383" y="6472875"/>
                </a:cubicBezTo>
                <a:cubicBezTo>
                  <a:pt x="1285377" y="6508331"/>
                  <a:pt x="1752346" y="6521968"/>
                  <a:pt x="2382802" y="6384691"/>
                </a:cubicBezTo>
                <a:cubicBezTo>
                  <a:pt x="3447342" y="6151955"/>
                  <a:pt x="4393495" y="6300142"/>
                  <a:pt x="5227839" y="6431056"/>
                </a:cubicBezTo>
                <a:cubicBezTo>
                  <a:pt x="5335890" y="6448329"/>
                  <a:pt x="5437364" y="6463784"/>
                  <a:pt x="5539778" y="6479239"/>
                </a:cubicBezTo>
                <a:cubicBezTo>
                  <a:pt x="5768095" y="6512877"/>
                  <a:pt x="6279225" y="6458330"/>
                  <a:pt x="6821360" y="6400145"/>
                </a:cubicBezTo>
                <a:cubicBezTo>
                  <a:pt x="7482822" y="6329234"/>
                  <a:pt x="8166833" y="6256504"/>
                  <a:pt x="8542664" y="6315597"/>
                </a:cubicBezTo>
                <a:cubicBezTo>
                  <a:pt x="9011513" y="6389236"/>
                  <a:pt x="9657001" y="6374690"/>
                  <a:pt x="10058201" y="6329234"/>
                </a:cubicBezTo>
                <a:cubicBezTo>
                  <a:pt x="10250814" y="6307415"/>
                  <a:pt x="10472554" y="6036496"/>
                  <a:pt x="10456580" y="5751031"/>
                </a:cubicBezTo>
                <a:cubicBezTo>
                  <a:pt x="10452823" y="5671937"/>
                  <a:pt x="10419938" y="5597389"/>
                  <a:pt x="10379535" y="5503749"/>
                </a:cubicBezTo>
                <a:cubicBezTo>
                  <a:pt x="10282758" y="5282832"/>
                  <a:pt x="10150278" y="4979184"/>
                  <a:pt x="10298732" y="4347342"/>
                </a:cubicBezTo>
                <a:cubicBezTo>
                  <a:pt x="10321282" y="4251884"/>
                  <a:pt x="10345711" y="4154608"/>
                  <a:pt x="10370140" y="4060059"/>
                </a:cubicBezTo>
                <a:cubicBezTo>
                  <a:pt x="10466916" y="3679136"/>
                  <a:pt x="10567451" y="3285485"/>
                  <a:pt x="10556176" y="2857287"/>
                </a:cubicBezTo>
                <a:cubicBezTo>
                  <a:pt x="10547720" y="2525457"/>
                  <a:pt x="10484767" y="2305449"/>
                  <a:pt x="10429333" y="2110896"/>
                </a:cubicBezTo>
                <a:cubicBezTo>
                  <a:pt x="10394568" y="1989073"/>
                  <a:pt x="10361683" y="1874524"/>
                  <a:pt x="10345711" y="1746337"/>
                </a:cubicBezTo>
                <a:cubicBezTo>
                  <a:pt x="10330678" y="1629969"/>
                  <a:pt x="10349469" y="1490873"/>
                  <a:pt x="10369200" y="1342686"/>
                </a:cubicBezTo>
                <a:cubicBezTo>
                  <a:pt x="10408662" y="1049039"/>
                  <a:pt x="10453762" y="715390"/>
                  <a:pt x="10262088" y="446289"/>
                </a:cubicBezTo>
                <a:cubicBezTo>
                  <a:pt x="10139004" y="274465"/>
                  <a:pt x="9905049" y="175370"/>
                  <a:pt x="9564923" y="150824"/>
                </a:cubicBezTo>
                <a:cubicBezTo>
                  <a:pt x="9204126" y="124459"/>
                  <a:pt x="8857422" y="195371"/>
                  <a:pt x="8760646" y="217190"/>
                </a:cubicBezTo>
                <a:cubicBezTo>
                  <a:pt x="8349111" y="310830"/>
                  <a:pt x="6314929" y="569021"/>
                  <a:pt x="5846080" y="518110"/>
                </a:cubicBezTo>
                <a:cubicBezTo>
                  <a:pt x="5597092" y="491745"/>
                  <a:pt x="5362198" y="431743"/>
                  <a:pt x="5135761" y="374468"/>
                </a:cubicBezTo>
                <a:cubicBezTo>
                  <a:pt x="4932812" y="322648"/>
                  <a:pt x="4722347" y="269919"/>
                  <a:pt x="4506244" y="240827"/>
                </a:cubicBezTo>
                <a:cubicBezTo>
                  <a:pt x="4028000" y="178097"/>
                  <a:pt x="3680357" y="262646"/>
                  <a:pt x="3312982" y="353558"/>
                </a:cubicBezTo>
                <a:cubicBezTo>
                  <a:pt x="3062821" y="414925"/>
                  <a:pt x="2806845" y="477825"/>
                  <a:pt x="2499471" y="497385"/>
                </a:cubicBezTo>
                <a:lnTo>
                  <a:pt x="2358813" y="502686"/>
                </a:lnTo>
                <a:lnTo>
                  <a:pt x="2358813" y="357257"/>
                </a:lnTo>
                <a:lnTo>
                  <a:pt x="2491220" y="352252"/>
                </a:lnTo>
                <a:cubicBezTo>
                  <a:pt x="2785646" y="333330"/>
                  <a:pt x="3033694" y="271965"/>
                  <a:pt x="3275399" y="212644"/>
                </a:cubicBezTo>
                <a:cubicBezTo>
                  <a:pt x="3640895" y="122641"/>
                  <a:pt x="4018604" y="29910"/>
                  <a:pt x="4525975" y="97185"/>
                </a:cubicBezTo>
                <a:cubicBezTo>
                  <a:pt x="4751474" y="127186"/>
                  <a:pt x="4966637" y="181734"/>
                  <a:pt x="5173344" y="234463"/>
                </a:cubicBezTo>
                <a:cubicBezTo>
                  <a:pt x="5395083" y="290829"/>
                  <a:pt x="5624340" y="349013"/>
                  <a:pt x="5862992" y="374468"/>
                </a:cubicBezTo>
                <a:cubicBezTo>
                  <a:pt x="6320566" y="423561"/>
                  <a:pt x="8320924" y="169006"/>
                  <a:pt x="8726820" y="76275"/>
                </a:cubicBezTo>
                <a:cubicBezTo>
                  <a:pt x="8816432" y="55593"/>
                  <a:pt x="9107467" y="-4068"/>
                  <a:pt x="9435008" y="220"/>
                </a:cubicBezTo>
                <a:close/>
              </a:path>
            </a:pathLst>
          </a:custGeom>
          <a:solidFill>
            <a:schemeClr val="tx1">
              <a:lumMod val="75000"/>
              <a:lumOff val="25000"/>
            </a:schemeClr>
          </a:solidFill>
          <a:ln w="9392" cap="flat">
            <a:noFill/>
            <a:prstDash val="solid"/>
            <a:miter/>
          </a:ln>
        </p:spPr>
        <p:txBody>
          <a:bodyPr rtlCol="0" anchor="ctr"/>
          <a:lstStyle/>
          <a:p>
            <a:endParaRPr lang="en-US"/>
          </a:p>
        </p:txBody>
      </p:sp>
      <p:sp>
        <p:nvSpPr>
          <p:cNvPr id="41" name="Title 1">
            <a:extLst>
              <a:ext uri="{FF2B5EF4-FFF2-40B4-BE49-F238E27FC236}">
                <a16:creationId xmlns:a16="http://schemas.microsoft.com/office/drawing/2014/main" xmlns="" id="{0EE082B0-D1D5-4E3C-936C-65CAF378AC5A}"/>
              </a:ext>
            </a:extLst>
          </p:cNvPr>
          <p:cNvSpPr txBox="1">
            <a:spLocks/>
          </p:cNvSpPr>
          <p:nvPr/>
        </p:nvSpPr>
        <p:spPr>
          <a:xfrm>
            <a:off x="265208" y="486226"/>
            <a:ext cx="3482268" cy="234411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4800" b="1" dirty="0" smtClean="0">
                <a:solidFill>
                  <a:schemeClr val="tx1">
                    <a:lumMod val="85000"/>
                    <a:lumOff val="15000"/>
                  </a:schemeClr>
                </a:solidFill>
                <a:effectLst>
                  <a:outerShdw blurRad="38100" dist="38100" dir="2700000" algn="tl">
                    <a:srgbClr val="000000">
                      <a:alpha val="43137"/>
                    </a:srgbClr>
                  </a:outerShdw>
                </a:effectLst>
              </a:rPr>
              <a:t>CPAP</a:t>
            </a:r>
            <a:r>
              <a:rPr lang="en-US" altLang="ko-KR" sz="4800" dirty="0" smtClean="0">
                <a:solidFill>
                  <a:schemeClr val="tx1">
                    <a:lumMod val="85000"/>
                    <a:lumOff val="15000"/>
                  </a:schemeClr>
                </a:solidFill>
              </a:rPr>
              <a:t> </a:t>
            </a:r>
            <a:endParaRPr lang="ko-KR" altLang="en-US" sz="4800" dirty="0">
              <a:solidFill>
                <a:schemeClr val="tx1">
                  <a:lumMod val="85000"/>
                  <a:lumOff val="15000"/>
                </a:schemeClr>
              </a:solidFill>
            </a:endParaRPr>
          </a:p>
        </p:txBody>
      </p:sp>
      <p:sp>
        <p:nvSpPr>
          <p:cNvPr id="43" name="Rectangle 42">
            <a:extLst>
              <a:ext uri="{FF2B5EF4-FFF2-40B4-BE49-F238E27FC236}">
                <a16:creationId xmlns:a16="http://schemas.microsoft.com/office/drawing/2014/main" xmlns="" id="{6430BDB0-D987-4E70-95BF-BD13B551E6C4}"/>
              </a:ext>
            </a:extLst>
          </p:cNvPr>
          <p:cNvSpPr/>
          <p:nvPr/>
        </p:nvSpPr>
        <p:spPr>
          <a:xfrm>
            <a:off x="3253333" y="1155081"/>
            <a:ext cx="506456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a:extLst>
              <a:ext uri="{FF2B5EF4-FFF2-40B4-BE49-F238E27FC236}">
                <a16:creationId xmlns:a16="http://schemas.microsoft.com/office/drawing/2014/main" xmlns="" id="{7AA14C7C-6723-4DB4-AFD6-22B9CA8AA4C7}"/>
              </a:ext>
            </a:extLst>
          </p:cNvPr>
          <p:cNvSpPr txBox="1"/>
          <p:nvPr/>
        </p:nvSpPr>
        <p:spPr>
          <a:xfrm>
            <a:off x="3651371" y="1196620"/>
            <a:ext cx="3024235" cy="461665"/>
          </a:xfrm>
          <a:prstGeom prst="rect">
            <a:avLst/>
          </a:prstGeom>
          <a:noFill/>
        </p:spPr>
        <p:txBody>
          <a:bodyPr wrap="square" rtlCol="0">
            <a:spAutoFit/>
          </a:bodyPr>
          <a:lstStyle/>
          <a:p>
            <a:r>
              <a:rPr lang="en-US" altLang="ko-KR" sz="2400" b="1" dirty="0" smtClean="0">
                <a:solidFill>
                  <a:schemeClr val="tx1">
                    <a:lumMod val="85000"/>
                    <a:lumOff val="15000"/>
                  </a:schemeClr>
                </a:solidFill>
                <a:cs typeface="Arial" pitchFamily="34" charset="0"/>
              </a:rPr>
              <a:t>Introduction </a:t>
            </a:r>
            <a:endParaRPr lang="ko-KR" altLang="en-US" sz="2400" b="1" dirty="0">
              <a:solidFill>
                <a:schemeClr val="tx1">
                  <a:lumMod val="85000"/>
                  <a:lumOff val="15000"/>
                </a:schemeClr>
              </a:solidFill>
              <a:cs typeface="Arial" pitchFamily="34" charset="0"/>
            </a:endParaRPr>
          </a:p>
        </p:txBody>
      </p:sp>
      <p:sp>
        <p:nvSpPr>
          <p:cNvPr id="46" name="TextBox 45">
            <a:extLst>
              <a:ext uri="{FF2B5EF4-FFF2-40B4-BE49-F238E27FC236}">
                <a16:creationId xmlns:a16="http://schemas.microsoft.com/office/drawing/2014/main" xmlns="" id="{ADEC4437-E8C6-40C9-8C5B-FAC5F3DA5EAD}"/>
              </a:ext>
            </a:extLst>
          </p:cNvPr>
          <p:cNvSpPr txBox="1"/>
          <p:nvPr/>
        </p:nvSpPr>
        <p:spPr>
          <a:xfrm>
            <a:off x="3577370" y="2085103"/>
            <a:ext cx="4416487" cy="4278094"/>
          </a:xfrm>
          <a:prstGeom prst="rect">
            <a:avLst/>
          </a:prstGeom>
          <a:noFill/>
        </p:spPr>
        <p:txBody>
          <a:bodyPr wrap="square" rtlCol="0">
            <a:spAutoFit/>
          </a:bodyPr>
          <a:lstStyle/>
          <a:p>
            <a:pPr marL="342900" indent="-342900" algn="just" rtl="0">
              <a:buFont typeface="Wingdings" pitchFamily="2" charset="2"/>
              <a:buChar char="§"/>
            </a:pPr>
            <a:r>
              <a:rPr lang="en-US" sz="1600" dirty="0">
                <a:latin typeface="Times New Roman" panose="02020603050405020304" pitchFamily="18" charset="0"/>
                <a:cs typeface="Times New Roman" panose="02020603050405020304" pitchFamily="18" charset="0"/>
              </a:rPr>
              <a:t>For the millions of peoples that are affected by sleep apnea or even COPD, their CPAP or Bi-level Positive Airway Pressure systems are important to them</a:t>
            </a:r>
            <a:r>
              <a:rPr lang="en-US" sz="1600" dirty="0" smtClean="0">
                <a:latin typeface="Times New Roman" panose="02020603050405020304" pitchFamily="18" charset="0"/>
                <a:cs typeface="Times New Roman" panose="02020603050405020304" pitchFamily="18" charset="0"/>
              </a:rPr>
              <a:t>.</a:t>
            </a:r>
          </a:p>
          <a:p>
            <a:pPr marL="342900" indent="-342900" algn="just" rtl="0">
              <a:buFont typeface="Wingdings" pitchFamily="2" charset="2"/>
              <a:buChar char="§"/>
            </a:pPr>
            <a:r>
              <a:rPr lang="en-US" sz="1600" dirty="0">
                <a:latin typeface="Times New Roman" panose="02020603050405020304" pitchFamily="18" charset="0"/>
                <a:cs typeface="Times New Roman" panose="02020603050405020304" pitchFamily="18" charset="0"/>
              </a:rPr>
              <a:t>Obstructive sleep apnea can lead to major health problems that include high blood pressure, heart problems, and have an overall negative impact on our well-being</a:t>
            </a:r>
          </a:p>
          <a:p>
            <a:pPr algn="just"/>
            <a:endParaRPr lang="en-US" altLang="ko-KR" sz="16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rtl="0">
              <a:buFont typeface="Wingdings" pitchFamily="2" charset="2"/>
              <a:buChar char="§"/>
            </a:pPr>
            <a:r>
              <a:rPr lang="en-US" sz="1600" dirty="0">
                <a:latin typeface="Times New Roman" panose="02020603050405020304" pitchFamily="18" charset="0"/>
                <a:cs typeface="Times New Roman" panose="02020603050405020304" pitchFamily="18" charset="0"/>
              </a:rPr>
              <a:t>Those suffering from obstructive sleep apnea (OSA) have problems with breathing and sleeping every night. The best way to treat sleep apnea or COPD is continuous positive airway pressure therapy or CPAP .</a:t>
            </a:r>
          </a:p>
          <a:p>
            <a:pPr marL="342900" indent="-342900" algn="just" rtl="0">
              <a:buFont typeface="Wingdings" pitchFamily="2" charset="2"/>
              <a:buChar char="§"/>
            </a:pPr>
            <a:r>
              <a:rPr lang="en-US" sz="1600" dirty="0">
                <a:latin typeface="Times New Roman" panose="02020603050405020304" pitchFamily="18" charset="0"/>
                <a:cs typeface="Times New Roman" panose="02020603050405020304" pitchFamily="18" charset="0"/>
              </a:rPr>
              <a:t> CPAP is used to treat mild, moderate and even severe cases of sleep </a:t>
            </a:r>
            <a:r>
              <a:rPr lang="en-US" sz="1600" dirty="0" smtClean="0">
                <a:latin typeface="Times New Roman" panose="02020603050405020304" pitchFamily="18" charset="0"/>
                <a:cs typeface="Times New Roman" panose="02020603050405020304" pitchFamily="18" charset="0"/>
              </a:rPr>
              <a:t>apnea</a:t>
            </a:r>
          </a:p>
          <a:p>
            <a:pPr marL="342900" indent="-342900" algn="just" rtl="0">
              <a:buFont typeface="Wingdings" pitchFamily="2" charset="2"/>
              <a:buChar char="§"/>
            </a:pP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6297" t="28515" r="26550" b="28921"/>
          <a:stretch/>
        </p:blipFill>
        <p:spPr>
          <a:xfrm>
            <a:off x="265210" y="3645028"/>
            <a:ext cx="2030915" cy="1287265"/>
          </a:xfrm>
          <a:prstGeom prst="rect">
            <a:avLst/>
          </a:prstGeom>
        </p:spPr>
      </p:pic>
    </p:spTree>
    <p:extLst>
      <p:ext uri="{BB962C8B-B14F-4D97-AF65-F5344CB8AC3E}">
        <p14:creationId xmlns:p14="http://schemas.microsoft.com/office/powerpoint/2010/main" val="817556116"/>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411969" y="476672"/>
            <a:ext cx="8679898" cy="761112"/>
          </a:xfrm>
        </p:spPr>
        <p:txBody>
          <a:bodyPr/>
          <a:lstStyle/>
          <a:p>
            <a:r>
              <a:rPr lang="en-US" b="1" dirty="0" smtClean="0"/>
              <a:t>Uses </a:t>
            </a:r>
            <a:endParaRPr lang="en-US" b="1" dirty="0"/>
          </a:p>
        </p:txBody>
      </p:sp>
      <p:sp>
        <p:nvSpPr>
          <p:cNvPr id="3" name="Hexagon 2">
            <a:extLst>
              <a:ext uri="{FF2B5EF4-FFF2-40B4-BE49-F238E27FC236}">
                <a16:creationId xmlns:a16="http://schemas.microsoft.com/office/drawing/2014/main" xmlns="" id="{ADA077F0-D166-454D-A7B2-ED3A1D6973CE}"/>
              </a:ext>
            </a:extLst>
          </p:cNvPr>
          <p:cNvSpPr/>
          <p:nvPr/>
        </p:nvSpPr>
        <p:spPr>
          <a:xfrm>
            <a:off x="179514" y="2695771"/>
            <a:ext cx="2253605" cy="3829575"/>
          </a:xfrm>
          <a:prstGeom prst="hexagon">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 name="직사각형 113">
            <a:extLst>
              <a:ext uri="{FF2B5EF4-FFF2-40B4-BE49-F238E27FC236}">
                <a16:creationId xmlns:a16="http://schemas.microsoft.com/office/drawing/2014/main" xmlns="" id="{0237C6F6-851F-4F21-ACAB-6CC94BC476EC}"/>
              </a:ext>
            </a:extLst>
          </p:cNvPr>
          <p:cNvSpPr>
            <a:spLocks noChangeArrowheads="1"/>
          </p:cNvSpPr>
          <p:nvPr/>
        </p:nvSpPr>
        <p:spPr bwMode="auto">
          <a:xfrm>
            <a:off x="527779" y="3356994"/>
            <a:ext cx="1557074" cy="280076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600" dirty="0"/>
              <a:t>CPAP units are commonly used to provide breathing assistance to patients with obstructive sleep apnea (OSA) or sleep apnea .</a:t>
            </a:r>
          </a:p>
          <a:p>
            <a:endParaRPr lang="ar-EG" sz="1600" dirty="0"/>
          </a:p>
          <a:p>
            <a:pPr algn="ctr"/>
            <a:endParaRPr lang="ko-KR" altLang="en-US" sz="1600" dirty="0">
              <a:solidFill>
                <a:schemeClr val="tx1">
                  <a:lumMod val="75000"/>
                  <a:lumOff val="25000"/>
                </a:schemeClr>
              </a:solidFill>
            </a:endParaRPr>
          </a:p>
        </p:txBody>
      </p:sp>
      <p:sp>
        <p:nvSpPr>
          <p:cNvPr id="5" name="Hexagon 4">
            <a:extLst>
              <a:ext uri="{FF2B5EF4-FFF2-40B4-BE49-F238E27FC236}">
                <a16:creationId xmlns:a16="http://schemas.microsoft.com/office/drawing/2014/main" xmlns="" id="{6B0BBDDF-C9F9-42D9-A195-E88C28E9C87F}"/>
              </a:ext>
            </a:extLst>
          </p:cNvPr>
          <p:cNvSpPr/>
          <p:nvPr/>
        </p:nvSpPr>
        <p:spPr>
          <a:xfrm>
            <a:off x="2433117" y="2694216"/>
            <a:ext cx="2138884" cy="3831131"/>
          </a:xfrm>
          <a:prstGeom prst="hexagon">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6" name="직사각형 113">
            <a:extLst>
              <a:ext uri="{FF2B5EF4-FFF2-40B4-BE49-F238E27FC236}">
                <a16:creationId xmlns:a16="http://schemas.microsoft.com/office/drawing/2014/main" xmlns="" id="{FCE4BEA8-FFE6-4AE8-84F1-3A4E1AAEE2FD}"/>
              </a:ext>
            </a:extLst>
          </p:cNvPr>
          <p:cNvSpPr>
            <a:spLocks noChangeArrowheads="1"/>
          </p:cNvSpPr>
          <p:nvPr/>
        </p:nvSpPr>
        <p:spPr bwMode="auto">
          <a:xfrm>
            <a:off x="2713857" y="3480104"/>
            <a:ext cx="1692604" cy="2062103"/>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600" dirty="0"/>
              <a:t>CPAP also may be used to treat pre-term infants whose lungs have not yet fully developed</a:t>
            </a:r>
          </a:p>
          <a:p>
            <a:endParaRPr lang="ar-EG" sz="1600" dirty="0"/>
          </a:p>
          <a:p>
            <a:pPr algn="ctr"/>
            <a:endParaRPr lang="ko-KR" altLang="en-US" sz="1600" dirty="0">
              <a:solidFill>
                <a:schemeClr val="tx1">
                  <a:lumMod val="65000"/>
                  <a:lumOff val="35000"/>
                </a:schemeClr>
              </a:solidFill>
            </a:endParaRPr>
          </a:p>
        </p:txBody>
      </p:sp>
      <p:sp>
        <p:nvSpPr>
          <p:cNvPr id="7" name="Hexagon 6">
            <a:extLst>
              <a:ext uri="{FF2B5EF4-FFF2-40B4-BE49-F238E27FC236}">
                <a16:creationId xmlns:a16="http://schemas.microsoft.com/office/drawing/2014/main" xmlns="" id="{26C9DA80-621F-4443-9D1D-0CDF4A8020FD}"/>
              </a:ext>
            </a:extLst>
          </p:cNvPr>
          <p:cNvSpPr/>
          <p:nvPr/>
        </p:nvSpPr>
        <p:spPr>
          <a:xfrm>
            <a:off x="4572000" y="2694212"/>
            <a:ext cx="2088232" cy="3831132"/>
          </a:xfrm>
          <a:prstGeom prst="hexagon">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8" name="직사각형 113">
            <a:extLst>
              <a:ext uri="{FF2B5EF4-FFF2-40B4-BE49-F238E27FC236}">
                <a16:creationId xmlns:a16="http://schemas.microsoft.com/office/drawing/2014/main" xmlns="" id="{CEEE09A5-CD05-47CB-8C98-18795FAD45DC}"/>
              </a:ext>
            </a:extLst>
          </p:cNvPr>
          <p:cNvSpPr>
            <a:spLocks noChangeArrowheads="1"/>
          </p:cNvSpPr>
          <p:nvPr/>
        </p:nvSpPr>
        <p:spPr bwMode="auto">
          <a:xfrm>
            <a:off x="4860032" y="3464716"/>
            <a:ext cx="1512168" cy="181588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dirty="0"/>
              <a:t>The primary symptom is daytime sleepiness, and it is thought to be a cause of premature </a:t>
            </a:r>
            <a:r>
              <a:rPr lang="en-US" sz="1600" dirty="0" smtClean="0"/>
              <a:t>death</a:t>
            </a:r>
            <a:r>
              <a:rPr lang="en-US" sz="1600" dirty="0"/>
              <a:t>.</a:t>
            </a:r>
            <a:endParaRPr lang="ko-KR" altLang="en-US" sz="1600" dirty="0">
              <a:solidFill>
                <a:schemeClr val="tx1">
                  <a:lumMod val="75000"/>
                  <a:lumOff val="25000"/>
                </a:schemeClr>
              </a:solidFill>
            </a:endParaRPr>
          </a:p>
        </p:txBody>
      </p:sp>
      <p:sp>
        <p:nvSpPr>
          <p:cNvPr id="9" name="Hexagon 8">
            <a:extLst>
              <a:ext uri="{FF2B5EF4-FFF2-40B4-BE49-F238E27FC236}">
                <a16:creationId xmlns:a16="http://schemas.microsoft.com/office/drawing/2014/main" xmlns="" id="{52C50232-A23E-4977-B768-B39BA3E8C940}"/>
              </a:ext>
            </a:extLst>
          </p:cNvPr>
          <p:cNvSpPr/>
          <p:nvPr/>
        </p:nvSpPr>
        <p:spPr>
          <a:xfrm>
            <a:off x="6660232" y="2708920"/>
            <a:ext cx="2232248" cy="3816424"/>
          </a:xfrm>
          <a:prstGeom prst="hexagon">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0" name="직사각형 113">
            <a:extLst>
              <a:ext uri="{FF2B5EF4-FFF2-40B4-BE49-F238E27FC236}">
                <a16:creationId xmlns:a16="http://schemas.microsoft.com/office/drawing/2014/main" xmlns="" id="{41FB1EC1-5D21-455E-901B-71F08DFA69E0}"/>
              </a:ext>
            </a:extLst>
          </p:cNvPr>
          <p:cNvSpPr>
            <a:spLocks noChangeArrowheads="1"/>
          </p:cNvSpPr>
          <p:nvPr/>
        </p:nvSpPr>
        <p:spPr bwMode="auto">
          <a:xfrm>
            <a:off x="6930262" y="3356992"/>
            <a:ext cx="1692188" cy="230832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dirty="0"/>
              <a:t>use CPAP in infants with respiratory distress syndrome. It is associated with a decrease in the incidence of bronchopulmonary dysplasia.</a:t>
            </a:r>
            <a:endParaRPr lang="ko-KR" altLang="en-US" sz="1600" dirty="0">
              <a:solidFill>
                <a:schemeClr val="tx1">
                  <a:lumMod val="75000"/>
                  <a:lumOff val="25000"/>
                </a:schemeClr>
              </a:solidFill>
            </a:endParaRPr>
          </a:p>
        </p:txBody>
      </p:sp>
      <p:sp>
        <p:nvSpPr>
          <p:cNvPr id="26" name="Rectangle 25">
            <a:extLst>
              <a:ext uri="{FF2B5EF4-FFF2-40B4-BE49-F238E27FC236}">
                <a16:creationId xmlns:a16="http://schemas.microsoft.com/office/drawing/2014/main" xmlns="" id="{98CDF88C-0B68-4176-8DA5-C8B25055EF3B}"/>
              </a:ext>
            </a:extLst>
          </p:cNvPr>
          <p:cNvSpPr/>
          <p:nvPr/>
        </p:nvSpPr>
        <p:spPr>
          <a:xfrm rot="18900000">
            <a:off x="928341" y="1939022"/>
            <a:ext cx="485372" cy="454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xmlns="" id="{8155286D-75E6-455E-B30A-EE3590441183}"/>
              </a:ext>
            </a:extLst>
          </p:cNvPr>
          <p:cNvSpPr txBox="1"/>
          <p:nvPr/>
        </p:nvSpPr>
        <p:spPr>
          <a:xfrm>
            <a:off x="1012781" y="1996765"/>
            <a:ext cx="316493" cy="369332"/>
          </a:xfrm>
          <a:prstGeom prst="rect">
            <a:avLst/>
          </a:prstGeom>
          <a:noFill/>
        </p:spPr>
        <p:txBody>
          <a:bodyPr wrap="square" rtlCol="0">
            <a:spAutoFit/>
          </a:bodyPr>
          <a:lstStyle/>
          <a:p>
            <a:pPr algn="ctr"/>
            <a:r>
              <a:rPr lang="en-US" altLang="ko-KR" b="1" dirty="0">
                <a:solidFill>
                  <a:schemeClr val="bg1"/>
                </a:solidFill>
                <a:cs typeface="Calibri" pitchFamily="34" charset="0"/>
              </a:rPr>
              <a:t>1</a:t>
            </a:r>
            <a:endParaRPr lang="ko-KR" altLang="en-US" b="1" dirty="0">
              <a:solidFill>
                <a:schemeClr val="bg1"/>
              </a:solidFill>
              <a:cs typeface="Calibri" pitchFamily="34" charset="0"/>
            </a:endParaRPr>
          </a:p>
        </p:txBody>
      </p:sp>
      <p:sp>
        <p:nvSpPr>
          <p:cNvPr id="28" name="Rectangle 27">
            <a:extLst>
              <a:ext uri="{FF2B5EF4-FFF2-40B4-BE49-F238E27FC236}">
                <a16:creationId xmlns:a16="http://schemas.microsoft.com/office/drawing/2014/main" xmlns="" id="{F4E49149-4C4A-4B71-93D1-D4CE77383AF2}"/>
              </a:ext>
            </a:extLst>
          </p:cNvPr>
          <p:cNvSpPr/>
          <p:nvPr/>
        </p:nvSpPr>
        <p:spPr>
          <a:xfrm rot="18900000">
            <a:off x="5367530" y="1881982"/>
            <a:ext cx="324036" cy="454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3</a:t>
            </a:r>
            <a:endParaRPr lang="ko-KR" altLang="en-US" sz="2700" dirty="0"/>
          </a:p>
        </p:txBody>
      </p:sp>
      <p:sp>
        <p:nvSpPr>
          <p:cNvPr id="29" name="TextBox 28">
            <a:extLst>
              <a:ext uri="{FF2B5EF4-FFF2-40B4-BE49-F238E27FC236}">
                <a16:creationId xmlns:a16="http://schemas.microsoft.com/office/drawing/2014/main" xmlns="" id="{A9E986C6-697A-432A-A3EF-487C3CC7F6F6}"/>
              </a:ext>
            </a:extLst>
          </p:cNvPr>
          <p:cNvSpPr txBox="1"/>
          <p:nvPr/>
        </p:nvSpPr>
        <p:spPr>
          <a:xfrm>
            <a:off x="3804282" y="2039191"/>
            <a:ext cx="316493" cy="338554"/>
          </a:xfrm>
          <a:prstGeom prst="rect">
            <a:avLst/>
          </a:prstGeom>
          <a:noFill/>
        </p:spPr>
        <p:txBody>
          <a:bodyPr wrap="square" rtlCol="0">
            <a:spAutoFit/>
          </a:bodyPr>
          <a:lstStyle/>
          <a:p>
            <a:pPr algn="ctr"/>
            <a:r>
              <a:rPr lang="en-US" altLang="ko-KR" sz="1600" b="1" dirty="0" smtClean="0">
                <a:solidFill>
                  <a:schemeClr val="bg1"/>
                </a:solidFill>
                <a:cs typeface="Calibri" pitchFamily="34" charset="0"/>
              </a:rPr>
              <a:t>3</a:t>
            </a:r>
            <a:endParaRPr lang="ko-KR" altLang="en-US" sz="1600" b="1" dirty="0">
              <a:solidFill>
                <a:schemeClr val="bg1"/>
              </a:solidFill>
              <a:cs typeface="Calibri" pitchFamily="34" charset="0"/>
            </a:endParaRPr>
          </a:p>
        </p:txBody>
      </p:sp>
      <p:sp>
        <p:nvSpPr>
          <p:cNvPr id="30" name="Rectangle 29">
            <a:extLst>
              <a:ext uri="{FF2B5EF4-FFF2-40B4-BE49-F238E27FC236}">
                <a16:creationId xmlns:a16="http://schemas.microsoft.com/office/drawing/2014/main" xmlns="" id="{05308C3C-9A01-42AD-A27D-909BBEC8687A}"/>
              </a:ext>
            </a:extLst>
          </p:cNvPr>
          <p:cNvSpPr/>
          <p:nvPr/>
        </p:nvSpPr>
        <p:spPr>
          <a:xfrm rot="18900000">
            <a:off x="7442043" y="1852475"/>
            <a:ext cx="324036" cy="454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4</a:t>
            </a:r>
            <a:endParaRPr lang="ko-KR" altLang="en-US" sz="2700" dirty="0"/>
          </a:p>
        </p:txBody>
      </p:sp>
      <p:sp>
        <p:nvSpPr>
          <p:cNvPr id="32" name="Rectangle 31">
            <a:extLst>
              <a:ext uri="{FF2B5EF4-FFF2-40B4-BE49-F238E27FC236}">
                <a16:creationId xmlns:a16="http://schemas.microsoft.com/office/drawing/2014/main" xmlns="" id="{5A4151FE-A3DA-4255-AB6C-3B2FF209E404}"/>
              </a:ext>
            </a:extLst>
          </p:cNvPr>
          <p:cNvSpPr/>
          <p:nvPr/>
        </p:nvSpPr>
        <p:spPr>
          <a:xfrm rot="18900000">
            <a:off x="3256477" y="1872943"/>
            <a:ext cx="397646" cy="4920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2</a:t>
            </a:r>
            <a:endParaRPr lang="ko-KR" altLang="en-US" sz="2700" dirty="0"/>
          </a:p>
        </p:txBody>
      </p:sp>
      <p:sp>
        <p:nvSpPr>
          <p:cNvPr id="33" name="TextBox 32">
            <a:extLst>
              <a:ext uri="{FF2B5EF4-FFF2-40B4-BE49-F238E27FC236}">
                <a16:creationId xmlns:a16="http://schemas.microsoft.com/office/drawing/2014/main" xmlns="" id="{6F31C5E7-FD4B-422C-8D4D-E9158208F3D0}"/>
              </a:ext>
            </a:extLst>
          </p:cNvPr>
          <p:cNvSpPr txBox="1"/>
          <p:nvPr/>
        </p:nvSpPr>
        <p:spPr>
          <a:xfrm>
            <a:off x="2274873" y="4647133"/>
            <a:ext cx="316493" cy="338554"/>
          </a:xfrm>
          <a:prstGeom prst="rect">
            <a:avLst/>
          </a:prstGeom>
          <a:noFill/>
        </p:spPr>
        <p:txBody>
          <a:bodyPr wrap="square" rtlCol="0">
            <a:spAutoFit/>
          </a:bodyPr>
          <a:lstStyle/>
          <a:p>
            <a:pPr algn="ctr"/>
            <a:r>
              <a:rPr lang="en-US" altLang="ko-KR" sz="1600" b="1" dirty="0" smtClean="0">
                <a:solidFill>
                  <a:schemeClr val="bg1"/>
                </a:solidFill>
                <a:cs typeface="Calibri" pitchFamily="34" charset="0"/>
              </a:rPr>
              <a:t>2</a:t>
            </a:r>
            <a:endParaRPr lang="ko-KR" altLang="en-US" sz="1600" b="1" dirty="0">
              <a:solidFill>
                <a:schemeClr val="bg1"/>
              </a:solidFill>
              <a:cs typeface="Calibri" pitchFamily="34" charset="0"/>
            </a:endParaRPr>
          </a:p>
        </p:txBody>
      </p:sp>
    </p:spTree>
    <p:extLst>
      <p:ext uri="{BB962C8B-B14F-4D97-AF65-F5344CB8AC3E}">
        <p14:creationId xmlns:p14="http://schemas.microsoft.com/office/powerpoint/2010/main" val="19602889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1273008121"/>
              </p:ext>
            </p:extLst>
          </p:nvPr>
        </p:nvGraphicFramePr>
        <p:xfrm>
          <a:off x="1763688" y="1052739"/>
          <a:ext cx="7380312" cy="5805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Connecteur 7"/>
          <p:cNvSpPr/>
          <p:nvPr/>
        </p:nvSpPr>
        <p:spPr>
          <a:xfrm>
            <a:off x="7020273" y="1340768"/>
            <a:ext cx="1872208" cy="16561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prstClr val="black"/>
                </a:solidFill>
              </a:rPr>
              <a:t>nasal mask or nasal nares </a:t>
            </a:r>
            <a:endParaRPr lang="ar-EG" sz="2400" b="1" dirty="0">
              <a:solidFill>
                <a:prstClr val="black"/>
              </a:solidFill>
              <a:cs typeface="Times New Roman"/>
            </a:endParaRPr>
          </a:p>
        </p:txBody>
      </p:sp>
      <p:pic>
        <p:nvPicPr>
          <p:cNvPr id="2050" name="Picture 2" descr="CPAP compon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1209738"/>
            <a:ext cx="2756061"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
            <a:extLst>
              <a:ext uri="{FF2B5EF4-FFF2-40B4-BE49-F238E27FC236}">
                <a16:creationId xmlns:a16="http://schemas.microsoft.com/office/drawing/2014/main" xmlns="" id="{D735F7F3-C1B5-4B60-A00A-4EB618DDFB5A}"/>
              </a:ext>
            </a:extLst>
          </p:cNvPr>
          <p:cNvSpPr txBox="1">
            <a:spLocks/>
          </p:cNvSpPr>
          <p:nvPr/>
        </p:nvSpPr>
        <p:spPr>
          <a:xfrm>
            <a:off x="81246" y="188640"/>
            <a:ext cx="8679898" cy="761112"/>
          </a:xfrm>
          <a:prstGeom prst="rect">
            <a:avLst/>
          </a:prstGeom>
        </p:spPr>
        <p:txBody>
          <a:bodyPr vert="horz" lIns="91440" tIns="45720" rIns="91440" bIns="45720" rtlCol="1" anchor="ctr"/>
          <a:lstStyle>
            <a:defPPr>
              <a:defRPr lang="ar-EG"/>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4800" b="1" dirty="0" smtClean="0">
                <a:solidFill>
                  <a:schemeClr val="tx1"/>
                </a:solidFill>
              </a:rPr>
              <a:t>Component </a:t>
            </a:r>
            <a:endParaRPr lang="en-US" sz="4800" b="1" dirty="0">
              <a:solidFill>
                <a:schemeClr val="tx1"/>
              </a:solidFill>
            </a:endParaRPr>
          </a:p>
        </p:txBody>
      </p:sp>
      <p:pic>
        <p:nvPicPr>
          <p:cNvPr id="10" name="Picture 2" descr="C:\Users\10\Desktop\123456789.jpg"/>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2000"/>
                    </a14:imgEffect>
                  </a14:imgLayer>
                </a14:imgProps>
              </a:ext>
              <a:ext uri="{28A0092B-C50C-407E-A947-70E740481C1C}">
                <a14:useLocalDpi xmlns:a14="http://schemas.microsoft.com/office/drawing/2010/main" val="0"/>
              </a:ext>
            </a:extLst>
          </a:blip>
          <a:srcRect/>
          <a:stretch>
            <a:fillRect/>
          </a:stretch>
        </p:blipFill>
        <p:spPr bwMode="auto">
          <a:xfrm>
            <a:off x="882963" y="4941172"/>
            <a:ext cx="2366386" cy="15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6597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6" name="Rectangle 35"/>
          <p:cNvSpPr/>
          <p:nvPr/>
        </p:nvSpPr>
        <p:spPr>
          <a:xfrm>
            <a:off x="659103" y="836714"/>
            <a:ext cx="7524184" cy="5909310"/>
          </a:xfrm>
          <a:prstGeom prst="rect">
            <a:avLst/>
          </a:prstGeom>
        </p:spPr>
        <p:txBody>
          <a:bodyPr wrap="square">
            <a:spAutoFit/>
          </a:bodyPr>
          <a:lstStyle/>
          <a:p>
            <a:pPr marL="342900" indent="-342900" algn="l" rtl="0">
              <a:lnSpc>
                <a:spcPct val="150000"/>
              </a:lnSpc>
              <a:buBlip>
                <a:blip r:embed="rId2"/>
              </a:buBlip>
            </a:pPr>
            <a:r>
              <a:rPr lang="en-US" dirty="0" smtClean="0"/>
              <a:t>CPAP therapy uses machines specifically designed to deliver a constant flow of pressure. Some CPAP machines have other features as well, such as heated humidifiers. </a:t>
            </a:r>
          </a:p>
          <a:p>
            <a:pPr marL="342900" indent="-342900" algn="l" rtl="0">
              <a:lnSpc>
                <a:spcPct val="150000"/>
              </a:lnSpc>
              <a:buBlip>
                <a:blip r:embed="rId2"/>
              </a:buBlip>
            </a:pPr>
            <a:r>
              <a:rPr lang="en-US" dirty="0" smtClean="0"/>
              <a:t>CPAP is the most effective treatment for obstructive sleep apnea, in which the mild pressure from the CPAP prevents the airway from collapsing or becoming blocked. It is an alternative to positive end-expiratory pressure (PEEP).</a:t>
            </a:r>
          </a:p>
          <a:p>
            <a:pPr marL="342900" indent="-342900" algn="l" rtl="0">
              <a:lnSpc>
                <a:spcPct val="150000"/>
              </a:lnSpc>
              <a:buBlip>
                <a:blip r:embed="rId2"/>
              </a:buBlip>
            </a:pPr>
            <a:r>
              <a:rPr lang="en-US" dirty="0" smtClean="0"/>
              <a:t>Both modalities stent the lungs' alveoli open and thus recruit more of the lung's surface area for ventilation, but, while PEEP refers to devices that impose positive pressure only at the end of the exhalation, CPAP devices apply continuous positive airway pressure throughout the breathing cycle. </a:t>
            </a:r>
          </a:p>
          <a:p>
            <a:pPr marL="342900" indent="-342900" algn="l" rtl="0">
              <a:lnSpc>
                <a:spcPct val="150000"/>
              </a:lnSpc>
              <a:buBlip>
                <a:blip r:embed="rId2"/>
              </a:buBlip>
            </a:pPr>
            <a:r>
              <a:rPr lang="en-US" dirty="0" smtClean="0"/>
              <a:t>Thus, the ventilator itself does not cycle during CPAP, no additional pressure above the level of CPAP is provided and patients must initiate all of their breaths </a:t>
            </a:r>
            <a:endParaRPr lang="ar-EG" dirty="0"/>
          </a:p>
        </p:txBody>
      </p:sp>
      <p:sp>
        <p:nvSpPr>
          <p:cNvPr id="38" name="Text Placeholder 1">
            <a:extLst>
              <a:ext uri="{FF2B5EF4-FFF2-40B4-BE49-F238E27FC236}">
                <a16:creationId xmlns:a16="http://schemas.microsoft.com/office/drawing/2014/main" xmlns="" id="{D735F7F3-C1B5-4B60-A00A-4EB618DDFB5A}"/>
              </a:ext>
            </a:extLst>
          </p:cNvPr>
          <p:cNvSpPr txBox="1">
            <a:spLocks/>
          </p:cNvSpPr>
          <p:nvPr/>
        </p:nvSpPr>
        <p:spPr>
          <a:xfrm>
            <a:off x="81246" y="188640"/>
            <a:ext cx="8679898" cy="761112"/>
          </a:xfrm>
          <a:prstGeom prst="rect">
            <a:avLst/>
          </a:prstGeom>
        </p:spPr>
        <p:txBody>
          <a:bodyPr vert="horz" lIns="91440" tIns="45720" rIns="91440" bIns="45720" rtlCol="1" anchor="ctr"/>
          <a:lstStyle>
            <a:defPPr>
              <a:defRPr lang="ar-EG"/>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4800" b="1" dirty="0" smtClean="0">
                <a:solidFill>
                  <a:schemeClr val="bg1"/>
                </a:solidFill>
              </a:rPr>
              <a:t>CPAP Working Machine  </a:t>
            </a:r>
            <a:endParaRPr lang="en-US" sz="4800" b="1" dirty="0">
              <a:solidFill>
                <a:schemeClr val="bg1"/>
              </a:solidFill>
            </a:endParaRPr>
          </a:p>
        </p:txBody>
      </p:sp>
    </p:spTree>
    <p:extLst>
      <p:ext uri="{BB962C8B-B14F-4D97-AF65-F5344CB8AC3E}">
        <p14:creationId xmlns:p14="http://schemas.microsoft.com/office/powerpoint/2010/main" val="2719670932"/>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257572" y="404664"/>
            <a:ext cx="8679898" cy="724247"/>
          </a:xfrm>
        </p:spPr>
        <p:txBody>
          <a:bodyPr/>
          <a:lstStyle/>
          <a:p>
            <a:r>
              <a:rPr lang="en-US" b="1" dirty="0" smtClean="0">
                <a:solidFill>
                  <a:schemeClr val="accent4">
                    <a:lumMod val="75000"/>
                  </a:schemeClr>
                </a:solidFill>
              </a:rPr>
              <a:t>CPAP Modes </a:t>
            </a:r>
            <a:endParaRPr lang="en-US" b="1" dirty="0">
              <a:solidFill>
                <a:schemeClr val="accent4">
                  <a:lumMod val="75000"/>
                </a:schemeClr>
              </a:solidFill>
            </a:endParaRPr>
          </a:p>
        </p:txBody>
      </p:sp>
      <p:sp>
        <p:nvSpPr>
          <p:cNvPr id="5" name="Rectangle 4">
            <a:extLst>
              <a:ext uri="{FF2B5EF4-FFF2-40B4-BE49-F238E27FC236}">
                <a16:creationId xmlns:a16="http://schemas.microsoft.com/office/drawing/2014/main" xmlns="" id="{8F317751-BF08-49C0-8D64-12619E082C2C}"/>
              </a:ext>
            </a:extLst>
          </p:cNvPr>
          <p:cNvSpPr/>
          <p:nvPr/>
        </p:nvSpPr>
        <p:spPr>
          <a:xfrm>
            <a:off x="4360323" y="1794659"/>
            <a:ext cx="4788024" cy="61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xmlns="" id="{B0C2CC06-0781-4332-BF03-E891DC4723DD}"/>
              </a:ext>
            </a:extLst>
          </p:cNvPr>
          <p:cNvSpPr/>
          <p:nvPr/>
        </p:nvSpPr>
        <p:spPr>
          <a:xfrm>
            <a:off x="4287" y="1794659"/>
            <a:ext cx="4356036" cy="6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TextBox 12">
            <a:extLst>
              <a:ext uri="{FF2B5EF4-FFF2-40B4-BE49-F238E27FC236}">
                <a16:creationId xmlns:a16="http://schemas.microsoft.com/office/drawing/2014/main" xmlns="" id="{55DFE804-39CA-4AC7-9BDD-29087DB50CAE}"/>
              </a:ext>
            </a:extLst>
          </p:cNvPr>
          <p:cNvSpPr txBox="1"/>
          <p:nvPr/>
        </p:nvSpPr>
        <p:spPr>
          <a:xfrm>
            <a:off x="3927006" y="2116887"/>
            <a:ext cx="1341030" cy="276999"/>
          </a:xfrm>
          <a:prstGeom prst="rect">
            <a:avLst/>
          </a:prstGeom>
          <a:noFill/>
          <a:ln>
            <a:noFill/>
          </a:ln>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sp>
        <p:nvSpPr>
          <p:cNvPr id="16" name="TextBox 15">
            <a:extLst>
              <a:ext uri="{FF2B5EF4-FFF2-40B4-BE49-F238E27FC236}">
                <a16:creationId xmlns:a16="http://schemas.microsoft.com/office/drawing/2014/main" xmlns="" id="{27B1CBF3-B003-45F0-A8F9-54724175494C}"/>
              </a:ext>
            </a:extLst>
          </p:cNvPr>
          <p:cNvSpPr txBox="1"/>
          <p:nvPr/>
        </p:nvSpPr>
        <p:spPr>
          <a:xfrm>
            <a:off x="3917885" y="2813699"/>
            <a:ext cx="1350150" cy="307777"/>
          </a:xfrm>
          <a:prstGeom prst="rect">
            <a:avLst/>
          </a:prstGeom>
          <a:noFill/>
        </p:spPr>
        <p:txBody>
          <a:bodyPr wrap="square" rtlCol="0">
            <a:spAutoFit/>
          </a:bodyPr>
          <a:lstStyle/>
          <a:p>
            <a:pPr algn="ctr"/>
            <a:endParaRPr lang="ko-KR" altLang="en-US" sz="1400" b="1" dirty="0">
              <a:solidFill>
                <a:schemeClr val="tx1">
                  <a:lumMod val="65000"/>
                  <a:lumOff val="35000"/>
                </a:schemeClr>
              </a:solidFill>
              <a:cs typeface="Arial" pitchFamily="34" charset="0"/>
            </a:endParaRPr>
          </a:p>
        </p:txBody>
      </p:sp>
      <p:sp>
        <p:nvSpPr>
          <p:cNvPr id="24" name="TextBox 23">
            <a:extLst>
              <a:ext uri="{FF2B5EF4-FFF2-40B4-BE49-F238E27FC236}">
                <a16:creationId xmlns:a16="http://schemas.microsoft.com/office/drawing/2014/main" xmlns="" id="{5AEF4EA3-251E-4DCC-934A-5E8D979910A8}"/>
              </a:ext>
            </a:extLst>
          </p:cNvPr>
          <p:cNvSpPr txBox="1"/>
          <p:nvPr/>
        </p:nvSpPr>
        <p:spPr>
          <a:xfrm>
            <a:off x="7291265" y="2552811"/>
            <a:ext cx="1749578" cy="1815882"/>
          </a:xfrm>
          <a:prstGeom prst="rect">
            <a:avLst/>
          </a:prstGeom>
          <a:noFill/>
        </p:spPr>
        <p:txBody>
          <a:bodyPr wrap="square" rtlCol="0">
            <a:spAutoFit/>
          </a:bodyPr>
          <a:lstStyle/>
          <a:p>
            <a:pPr algn="ctr"/>
            <a:r>
              <a:rPr lang="en-US" sz="1600" b="1" dirty="0">
                <a:solidFill>
                  <a:schemeClr val="accent4">
                    <a:lumMod val="75000"/>
                  </a:schemeClr>
                </a:solidFill>
                <a:latin typeface="Times New Roman" panose="02020603050405020304" pitchFamily="18" charset="0"/>
                <a:cs typeface="Times New Roman" panose="02020603050405020304" pitchFamily="18" charset="0"/>
              </a:rPr>
              <a:t>automatically adjusts pressure </a:t>
            </a:r>
            <a:r>
              <a:rPr lang="en-US" sz="1600" dirty="0">
                <a:latin typeface="Times New Roman" panose="02020603050405020304" pitchFamily="18" charset="0"/>
                <a:cs typeface="Times New Roman" panose="02020603050405020304" pitchFamily="18" charset="0"/>
              </a:rPr>
              <a:t>based on variations in inspiratory airflow to ensure a fixed target volume</a:t>
            </a:r>
            <a:endParaRPr lang="ko-KR" altLang="en-US" sz="16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xmlns="" id="{39712545-DCC9-4CE6-9871-F011925BC603}"/>
              </a:ext>
            </a:extLst>
          </p:cNvPr>
          <p:cNvSpPr txBox="1"/>
          <p:nvPr/>
        </p:nvSpPr>
        <p:spPr>
          <a:xfrm>
            <a:off x="4347" y="2569379"/>
            <a:ext cx="1633569" cy="2308324"/>
          </a:xfrm>
          <a:prstGeom prst="rect">
            <a:avLst/>
          </a:prstGeom>
          <a:noFill/>
        </p:spPr>
        <p:txBody>
          <a:bodyPr wrap="square" rtlCol="0">
            <a:spAutoFit/>
          </a:bodyPr>
          <a:lstStyle/>
          <a:p>
            <a:pPr algn="ctr" rtl="0"/>
            <a:r>
              <a:rPr lang="en-US" sz="1600" b="1" dirty="0">
                <a:solidFill>
                  <a:schemeClr val="accent4">
                    <a:lumMod val="75000"/>
                  </a:schemeClr>
                </a:solidFill>
                <a:latin typeface="Times New Roman" panose="02020603050405020304" pitchFamily="18" charset="0"/>
                <a:cs typeface="Times New Roman" panose="02020603050405020304" pitchFamily="18" charset="0"/>
              </a:rPr>
              <a:t>Continuous Positive Airway </a:t>
            </a:r>
            <a:r>
              <a:rPr lang="en-US" sz="1600" b="1" dirty="0" smtClean="0">
                <a:solidFill>
                  <a:schemeClr val="accent4">
                    <a:lumMod val="75000"/>
                  </a:schemeClr>
                </a:solidFill>
                <a:latin typeface="Times New Roman" panose="02020603050405020304" pitchFamily="18" charset="0"/>
                <a:cs typeface="Times New Roman" panose="02020603050405020304" pitchFamily="18" charset="0"/>
              </a:rPr>
              <a:t>Pressure</a:t>
            </a:r>
          </a:p>
          <a:p>
            <a:pPr algn="ctr" rtl="0"/>
            <a:r>
              <a:rPr lang="en-US" sz="1600" dirty="0">
                <a:latin typeface="Times New Roman" panose="02020603050405020304" pitchFamily="18" charset="0"/>
                <a:cs typeface="Times New Roman" panose="02020603050405020304" pitchFamily="18" charset="0"/>
              </a:rPr>
              <a:t>the CPAP Machine emits a constant stream of air set to a chosen pressure level. </a:t>
            </a:r>
            <a:endParaRPr lang="ko-KR" altLang="en-US" sz="1600" dirty="0">
              <a:solidFill>
                <a:schemeClr val="accent3"/>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xmlns="" id="{06276B0B-2DEF-4EAF-8285-2F76E631FDE3}"/>
              </a:ext>
            </a:extLst>
          </p:cNvPr>
          <p:cNvSpPr txBox="1"/>
          <p:nvPr/>
        </p:nvSpPr>
        <p:spPr>
          <a:xfrm>
            <a:off x="1869039" y="2569379"/>
            <a:ext cx="2088389" cy="1569660"/>
          </a:xfrm>
          <a:prstGeom prst="rect">
            <a:avLst/>
          </a:prstGeom>
          <a:noFill/>
        </p:spPr>
        <p:txBody>
          <a:bodyPr wrap="square" rtlCol="0">
            <a:spAutoFit/>
          </a:bodyPr>
          <a:lstStyle/>
          <a:p>
            <a:pPr algn="ctr"/>
            <a:r>
              <a:rPr lang="en-US" sz="1600" b="1" dirty="0">
                <a:solidFill>
                  <a:schemeClr val="accent4">
                    <a:lumMod val="75000"/>
                  </a:schemeClr>
                </a:solidFill>
                <a:latin typeface="Times New Roman" panose="02020603050405020304" pitchFamily="18" charset="0"/>
                <a:cs typeface="Times New Roman" panose="02020603050405020304" pitchFamily="18" charset="0"/>
              </a:rPr>
              <a:t>Automatic Airway Pressure</a:t>
            </a:r>
          </a:p>
          <a:p>
            <a:pPr algn="ctr"/>
            <a:r>
              <a:rPr lang="en-US" sz="1600" dirty="0"/>
              <a:t>APAP is automated to work within a pre-set pressure range</a:t>
            </a:r>
            <a:endParaRPr lang="ko-KR" altLang="en-US" sz="1600" b="1" dirty="0">
              <a:solidFill>
                <a:schemeClr val="accent4"/>
              </a:solidFill>
              <a:cs typeface="Arial" pitchFamily="34" charset="0"/>
            </a:endParaRPr>
          </a:p>
          <a:p>
            <a:pPr algn="ctr" rtl="0"/>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xmlns="" id="{4EE8B434-9E89-4869-ACFE-F6F39A1B4999}"/>
              </a:ext>
            </a:extLst>
          </p:cNvPr>
          <p:cNvGrpSpPr/>
          <p:nvPr/>
        </p:nvGrpSpPr>
        <p:grpSpPr>
          <a:xfrm>
            <a:off x="5700849" y="4301996"/>
            <a:ext cx="2789401" cy="1417313"/>
            <a:chOff x="993672" y="3698889"/>
            <a:chExt cx="1998939" cy="1417313"/>
          </a:xfrm>
        </p:grpSpPr>
        <p:sp>
          <p:nvSpPr>
            <p:cNvPr id="33" name="TextBox 32">
              <a:extLst>
                <a:ext uri="{FF2B5EF4-FFF2-40B4-BE49-F238E27FC236}">
                  <a16:creationId xmlns:a16="http://schemas.microsoft.com/office/drawing/2014/main" xmlns="" id="{5FD9AE13-E312-4B1C-8DCD-60F90BB7A5C3}"/>
                </a:ext>
              </a:extLst>
            </p:cNvPr>
            <p:cNvSpPr txBox="1"/>
            <p:nvPr/>
          </p:nvSpPr>
          <p:spPr>
            <a:xfrm>
              <a:off x="993672" y="3698889"/>
              <a:ext cx="1989414"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34" name="TextBox 33">
              <a:extLst>
                <a:ext uri="{FF2B5EF4-FFF2-40B4-BE49-F238E27FC236}">
                  <a16:creationId xmlns:a16="http://schemas.microsoft.com/office/drawing/2014/main" xmlns="" id="{BA3DFF7B-81D9-4F69-88FD-D53958066B8D}"/>
                </a:ext>
              </a:extLst>
            </p:cNvPr>
            <p:cNvSpPr txBox="1"/>
            <p:nvPr/>
          </p:nvSpPr>
          <p:spPr>
            <a:xfrm>
              <a:off x="1003197" y="3915873"/>
              <a:ext cx="1989414" cy="1200329"/>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Get a modern PowerPoint  Presentation that is beautifully designed. Easy to change colors, photos and Text. </a:t>
              </a:r>
              <a:endParaRPr lang="ko-KR" altLang="en-US" sz="1200" dirty="0">
                <a:solidFill>
                  <a:schemeClr val="bg1"/>
                </a:solidFill>
                <a:cs typeface="Arial" pitchFamily="34" charset="0"/>
              </a:endParaRPr>
            </a:p>
          </p:txBody>
        </p:sp>
      </p:grpSp>
      <p:sp>
        <p:nvSpPr>
          <p:cNvPr id="38" name="TextBox 37">
            <a:extLst>
              <a:ext uri="{FF2B5EF4-FFF2-40B4-BE49-F238E27FC236}">
                <a16:creationId xmlns:a16="http://schemas.microsoft.com/office/drawing/2014/main" xmlns="" id="{9C46BF33-5732-4D30-B33B-C71940268FEE}"/>
              </a:ext>
            </a:extLst>
          </p:cNvPr>
          <p:cNvSpPr txBox="1"/>
          <p:nvPr/>
        </p:nvSpPr>
        <p:spPr>
          <a:xfrm>
            <a:off x="186423" y="1915534"/>
            <a:ext cx="1269416" cy="400110"/>
          </a:xfrm>
          <a:prstGeom prst="rect">
            <a:avLst/>
          </a:prstGeom>
          <a:noFill/>
        </p:spPr>
        <p:txBody>
          <a:bodyPr wrap="square" rtlCol="0">
            <a:spAutoFit/>
          </a:bodyPr>
          <a:lstStyle/>
          <a:p>
            <a:pPr algn="l" rtl="0"/>
            <a:r>
              <a:rPr lang="en-US" sz="2000" b="1" dirty="0" err="1" smtClean="0">
                <a:solidFill>
                  <a:schemeClr val="bg1"/>
                </a:solidFill>
              </a:rPr>
              <a:t>i</a:t>
            </a:r>
            <a:r>
              <a:rPr lang="en-US" sz="2000" b="1" dirty="0" smtClean="0">
                <a:solidFill>
                  <a:schemeClr val="bg1"/>
                </a:solidFill>
              </a:rPr>
              <a:t>. CPAP</a:t>
            </a:r>
            <a:endParaRPr lang="ko-KR" altLang="en-US" sz="2000" b="1" dirty="0">
              <a:solidFill>
                <a:schemeClr val="bg1"/>
              </a:solidFill>
              <a:cs typeface="Arial" pitchFamily="34" charset="0"/>
            </a:endParaRPr>
          </a:p>
        </p:txBody>
      </p:sp>
      <p:sp>
        <p:nvSpPr>
          <p:cNvPr id="39" name="TextBox 38">
            <a:extLst>
              <a:ext uri="{FF2B5EF4-FFF2-40B4-BE49-F238E27FC236}">
                <a16:creationId xmlns:a16="http://schemas.microsoft.com/office/drawing/2014/main" xmlns="" id="{E803688B-9592-46A8-998D-14742EB2DD64}"/>
              </a:ext>
            </a:extLst>
          </p:cNvPr>
          <p:cNvSpPr txBox="1"/>
          <p:nvPr/>
        </p:nvSpPr>
        <p:spPr>
          <a:xfrm>
            <a:off x="1906526" y="1911969"/>
            <a:ext cx="1800199" cy="400110"/>
          </a:xfrm>
          <a:prstGeom prst="rect">
            <a:avLst/>
          </a:prstGeom>
          <a:noFill/>
        </p:spPr>
        <p:txBody>
          <a:bodyPr wrap="square" rtlCol="0">
            <a:spAutoFit/>
          </a:bodyPr>
          <a:lstStyle/>
          <a:p>
            <a:pPr algn="ctr"/>
            <a:r>
              <a:rPr lang="en-US" sz="2000" b="1" dirty="0" smtClean="0">
                <a:solidFill>
                  <a:schemeClr val="bg1"/>
                </a:solidFill>
              </a:rPr>
              <a:t>ii. APAP</a:t>
            </a:r>
            <a:endParaRPr lang="en-US" altLang="ko-KR"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xmlns="" id="{46852DAD-B2B9-4224-BB63-B5FDFDA2ACFC}"/>
              </a:ext>
            </a:extLst>
          </p:cNvPr>
          <p:cNvSpPr txBox="1"/>
          <p:nvPr/>
        </p:nvSpPr>
        <p:spPr>
          <a:xfrm>
            <a:off x="5165256" y="1932221"/>
            <a:ext cx="1134936" cy="400110"/>
          </a:xfrm>
          <a:prstGeom prst="rect">
            <a:avLst/>
          </a:prstGeom>
          <a:noFill/>
        </p:spPr>
        <p:txBody>
          <a:bodyPr wrap="square" rtlCol="0">
            <a:spAutoFit/>
          </a:bodyPr>
          <a:lstStyle/>
          <a:p>
            <a:pPr algn="ctr"/>
            <a:r>
              <a:rPr lang="en-US" altLang="ko-KR" sz="2000" b="1" dirty="0" smtClean="0">
                <a:solidFill>
                  <a:schemeClr val="bg1"/>
                </a:solidFill>
              </a:rPr>
              <a:t>iii. ASV</a:t>
            </a:r>
            <a:endParaRPr lang="en-US" altLang="ko-KR" sz="2000" b="1" dirty="0">
              <a:solidFill>
                <a:schemeClr val="bg1"/>
              </a:solidFill>
              <a:cs typeface="Arial" pitchFamily="34" charset="0"/>
            </a:endParaRPr>
          </a:p>
        </p:txBody>
      </p:sp>
      <p:sp>
        <p:nvSpPr>
          <p:cNvPr id="41" name="TextBox 40">
            <a:extLst>
              <a:ext uri="{FF2B5EF4-FFF2-40B4-BE49-F238E27FC236}">
                <a16:creationId xmlns:a16="http://schemas.microsoft.com/office/drawing/2014/main" xmlns="" id="{92F9085F-3A34-439A-A154-4BC24A35CE1C}"/>
              </a:ext>
            </a:extLst>
          </p:cNvPr>
          <p:cNvSpPr txBox="1"/>
          <p:nvPr/>
        </p:nvSpPr>
        <p:spPr>
          <a:xfrm>
            <a:off x="7120254" y="1916832"/>
            <a:ext cx="1409657" cy="400110"/>
          </a:xfrm>
          <a:prstGeom prst="rect">
            <a:avLst/>
          </a:prstGeom>
          <a:noFill/>
        </p:spPr>
        <p:txBody>
          <a:bodyPr wrap="square" rtlCol="0">
            <a:spAutoFit/>
          </a:bodyPr>
          <a:lstStyle/>
          <a:p>
            <a:pPr algn="ctr"/>
            <a:r>
              <a:rPr lang="en-US" altLang="ko-KR" sz="2000" b="1" dirty="0" smtClean="0">
                <a:solidFill>
                  <a:schemeClr val="bg1"/>
                </a:solidFill>
                <a:cs typeface="Arial" pitchFamily="34" charset="0"/>
              </a:rPr>
              <a:t>iv. AVAPS</a:t>
            </a:r>
            <a:endParaRPr lang="ko-KR" altLang="en-US" sz="2000" b="1" dirty="0">
              <a:solidFill>
                <a:schemeClr val="bg1"/>
              </a:solidFill>
              <a:cs typeface="Arial" pitchFamily="34" charset="0"/>
            </a:endParaRPr>
          </a:p>
        </p:txBody>
      </p:sp>
      <p:sp>
        <p:nvSpPr>
          <p:cNvPr id="44" name="TextBox 43">
            <a:extLst>
              <a:ext uri="{FF2B5EF4-FFF2-40B4-BE49-F238E27FC236}">
                <a16:creationId xmlns:a16="http://schemas.microsoft.com/office/drawing/2014/main" xmlns="" id="{5AEF4EA3-251E-4DCC-934A-5E8D979910A8}"/>
              </a:ext>
            </a:extLst>
          </p:cNvPr>
          <p:cNvSpPr txBox="1"/>
          <p:nvPr/>
        </p:nvSpPr>
        <p:spPr>
          <a:xfrm>
            <a:off x="4536702" y="2552811"/>
            <a:ext cx="2354878" cy="2554545"/>
          </a:xfrm>
          <a:prstGeom prst="rect">
            <a:avLst/>
          </a:prstGeom>
          <a:noFill/>
        </p:spPr>
        <p:txBody>
          <a:bodyPr wrap="square" rtlCol="0">
            <a:spAutoFit/>
          </a:bodyPr>
          <a:lstStyle/>
          <a:p>
            <a:pPr algn="ctr"/>
            <a:r>
              <a:rPr lang="en-US" sz="1600" b="1" dirty="0">
                <a:solidFill>
                  <a:schemeClr val="accent4">
                    <a:lumMod val="75000"/>
                  </a:schemeClr>
                </a:solidFill>
                <a:latin typeface="Times New Roman" panose="02020603050405020304" pitchFamily="18" charset="0"/>
                <a:cs typeface="Times New Roman" panose="02020603050405020304" pitchFamily="18" charset="0"/>
              </a:rPr>
              <a:t>Adaptive Servo-Ventilation</a:t>
            </a:r>
          </a:p>
          <a:p>
            <a:pPr algn="ctr"/>
            <a:r>
              <a:rPr lang="en-US" sz="1600" dirty="0">
                <a:latin typeface="Times New Roman" panose="02020603050405020304" pitchFamily="18" charset="0"/>
                <a:cs typeface="Times New Roman" panose="02020603050405020304" pitchFamily="18" charset="0"/>
              </a:rPr>
              <a:t>ASV provides support to regular breathing by detecting reductions and responding with just enough added pressure to maintain the patient’s breathing at their established baseline</a:t>
            </a:r>
            <a:endParaRPr lang="ko-KR" altLang="en-US" sz="1600" dirty="0">
              <a:latin typeface="Times New Roman" panose="02020603050405020304" pitchFamily="18" charset="0"/>
              <a:cs typeface="Times New Roman" panose="02020603050405020304" pitchFamily="18" charset="0"/>
            </a:endParaRPr>
          </a:p>
        </p:txBody>
      </p:sp>
      <p:pic>
        <p:nvPicPr>
          <p:cNvPr id="45" name="Picture 2" descr="C:\Users\10\Desktop\Auto – Adjusting CP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060" y="4139039"/>
            <a:ext cx="2224620" cy="112588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C:\Users\10\Desktop\Fixed Pressure CP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24" y="5264926"/>
            <a:ext cx="1145216" cy="112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091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p:cTn id="14" dur="500" fill="hold"/>
                                        <p:tgtEl>
                                          <p:spTgt spid="46"/>
                                        </p:tgtEl>
                                        <p:attrNameLst>
                                          <p:attrName>ppt_w</p:attrName>
                                        </p:attrNameLst>
                                      </p:cBhvr>
                                      <p:tavLst>
                                        <p:tav tm="0">
                                          <p:val>
                                            <p:fltVal val="0"/>
                                          </p:val>
                                        </p:tav>
                                        <p:tav tm="100000">
                                          <p:val>
                                            <p:strVal val="#ppt_w"/>
                                          </p:val>
                                        </p:tav>
                                      </p:tavLst>
                                    </p:anim>
                                    <p:anim calcmode="lin" valueType="num">
                                      <p:cBhvr>
                                        <p:cTn id="15" dur="500" fill="hold"/>
                                        <p:tgtEl>
                                          <p:spTgt spid="46"/>
                                        </p:tgtEl>
                                        <p:attrNameLst>
                                          <p:attrName>ppt_h</p:attrName>
                                        </p:attrNameLst>
                                      </p:cBhvr>
                                      <p:tavLst>
                                        <p:tav tm="0">
                                          <p:val>
                                            <p:fltVal val="0"/>
                                          </p:val>
                                        </p:tav>
                                        <p:tav tm="100000">
                                          <p:val>
                                            <p:strVal val="#ppt_h"/>
                                          </p:val>
                                        </p:tav>
                                      </p:tavLst>
                                    </p:anim>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p:cTn id="28" dur="500" fill="hold"/>
                                        <p:tgtEl>
                                          <p:spTgt spid="45"/>
                                        </p:tgtEl>
                                        <p:attrNameLst>
                                          <p:attrName>ppt_w</p:attrName>
                                        </p:attrNameLst>
                                      </p:cBhvr>
                                      <p:tavLst>
                                        <p:tav tm="0">
                                          <p:val>
                                            <p:fltVal val="0"/>
                                          </p:val>
                                        </p:tav>
                                        <p:tav tm="100000">
                                          <p:val>
                                            <p:strVal val="#ppt_w"/>
                                          </p:val>
                                        </p:tav>
                                      </p:tavLst>
                                    </p:anim>
                                    <p:anim calcmode="lin" valueType="num">
                                      <p:cBhvr>
                                        <p:cTn id="29" dur="500" fill="hold"/>
                                        <p:tgtEl>
                                          <p:spTgt spid="45"/>
                                        </p:tgtEl>
                                        <p:attrNameLst>
                                          <p:attrName>ppt_h</p:attrName>
                                        </p:attrNameLst>
                                      </p:cBhvr>
                                      <p:tavLst>
                                        <p:tav tm="0">
                                          <p:val>
                                            <p:fltVal val="0"/>
                                          </p:val>
                                        </p:tav>
                                        <p:tav tm="100000">
                                          <p:val>
                                            <p:strVal val="#ppt_h"/>
                                          </p:val>
                                        </p:tav>
                                      </p:tavLst>
                                    </p:anim>
                                    <p:animEffect transition="in" filter="fade">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30"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xmlns="" id="{B57ADB5D-22FA-410F-B49B-A5E54B92D59B}"/>
              </a:ext>
            </a:extLst>
          </p:cNvPr>
          <p:cNvSpPr txBox="1"/>
          <p:nvPr/>
        </p:nvSpPr>
        <p:spPr>
          <a:xfrm>
            <a:off x="5796136" y="4466644"/>
            <a:ext cx="3582864" cy="1569660"/>
          </a:xfrm>
          <a:prstGeom prst="rect">
            <a:avLst/>
          </a:prstGeom>
          <a:noFill/>
        </p:spPr>
        <p:txBody>
          <a:bodyPr wrap="square" rtlCol="0" anchor="ctr">
            <a:spAutoFit/>
          </a:bodyPr>
          <a:lstStyle/>
          <a:p>
            <a:pPr algn="ctr" rtl="0"/>
            <a:r>
              <a:rPr lang="en-US" sz="4800" b="1" dirty="0" smtClean="0"/>
              <a:t>Sleep Apnea</a:t>
            </a:r>
            <a:endParaRPr lang="ko-KR" altLang="en-US" sz="4800" b="1" dirty="0">
              <a:solidFill>
                <a:prstClr val="black">
                  <a:lumMod val="85000"/>
                  <a:lumOff val="15000"/>
                </a:prstClr>
              </a:solidFill>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70" y="548680"/>
            <a:ext cx="5760639" cy="5616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9345275"/>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 xmlns:a16="http://schemas.microsoft.com/office/drawing/2014/main" id="{55B143A5-C0B8-4825-AEA5-97D5345BBB1E}"/>
              </a:ext>
            </a:extLst>
          </p:cNvPr>
          <p:cNvSpPr txBox="1"/>
          <p:nvPr/>
        </p:nvSpPr>
        <p:spPr>
          <a:xfrm>
            <a:off x="4386028" y="5442820"/>
            <a:ext cx="3175052" cy="1169551"/>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Get a modern PowerPoint  Presentation that is beautifully designed. </a:t>
            </a:r>
          </a:p>
        </p:txBody>
      </p:sp>
      <p:sp>
        <p:nvSpPr>
          <p:cNvPr id="22" name="TextBox 21">
            <a:extLst>
              <a:ext uri="{FF2B5EF4-FFF2-40B4-BE49-F238E27FC236}">
                <a16:creationId xmlns="" xmlns:a16="http://schemas.microsoft.com/office/drawing/2014/main" id="{2919A7EA-BEAA-418F-8EFE-6363227EE64B}"/>
              </a:ext>
            </a:extLst>
          </p:cNvPr>
          <p:cNvSpPr txBox="1"/>
          <p:nvPr/>
        </p:nvSpPr>
        <p:spPr>
          <a:xfrm>
            <a:off x="0" y="544169"/>
            <a:ext cx="3749919" cy="1021818"/>
          </a:xfrm>
          <a:prstGeom prst="rect">
            <a:avLst/>
          </a:prstGeom>
          <a:noFill/>
        </p:spPr>
        <p:txBody>
          <a:bodyPr wrap="square" rtlCol="0" anchor="ctr">
            <a:spAutoFit/>
          </a:bodyPr>
          <a:lstStyle/>
          <a:p>
            <a:pPr lvl="0" algn="ctr" rtl="0">
              <a:lnSpc>
                <a:spcPct val="90000"/>
              </a:lnSpc>
              <a:spcBef>
                <a:spcPts val="1000"/>
              </a:spcBef>
            </a:pPr>
            <a:r>
              <a:rPr lang="en-US" sz="3600" b="1" dirty="0">
                <a:solidFill>
                  <a:srgbClr val="AFD2C8">
                    <a:lumMod val="75000"/>
                  </a:srgbClr>
                </a:solidFill>
                <a:cs typeface="Arial" pitchFamily="34" charset="0"/>
              </a:rPr>
              <a:t>CPAP Modes </a:t>
            </a:r>
          </a:p>
          <a:p>
            <a:pPr algn="dist"/>
            <a:endParaRPr lang="en-US" sz="2800" b="1" dirty="0">
              <a:solidFill>
                <a:schemeClr val="accent4">
                  <a:lumMod val="75000"/>
                </a:schemeClr>
              </a:solidFill>
            </a:endParaRPr>
          </a:p>
        </p:txBody>
      </p:sp>
      <p:sp>
        <p:nvSpPr>
          <p:cNvPr id="14" name="Rectangle 13">
            <a:extLst>
              <a:ext uri="{FF2B5EF4-FFF2-40B4-BE49-F238E27FC236}">
                <a16:creationId xmlns:a16="http://schemas.microsoft.com/office/drawing/2014/main" xmlns="" id="{60E13529-02AA-4AE0-AC48-A3885EA58355}"/>
              </a:ext>
            </a:extLst>
          </p:cNvPr>
          <p:cNvSpPr/>
          <p:nvPr/>
        </p:nvSpPr>
        <p:spPr>
          <a:xfrm>
            <a:off x="5441390" y="525694"/>
            <a:ext cx="3492846" cy="599965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sz="2700" dirty="0"/>
          </a:p>
        </p:txBody>
      </p:sp>
      <p:sp>
        <p:nvSpPr>
          <p:cNvPr id="2" name="Rounded Rectangle 1"/>
          <p:cNvSpPr/>
          <p:nvPr/>
        </p:nvSpPr>
        <p:spPr>
          <a:xfrm>
            <a:off x="5556317" y="1068471"/>
            <a:ext cx="3240360" cy="1607032"/>
          </a:xfrm>
          <a:prstGeom prst="roundRect">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a:solidFill>
                  <a:schemeClr val="accent4">
                    <a:lumMod val="75000"/>
                  </a:schemeClr>
                </a:solidFill>
                <a:latin typeface="Times New Roman" panose="02020603050405020304" pitchFamily="18" charset="0"/>
                <a:cs typeface="Times New Roman" panose="02020603050405020304" pitchFamily="18" charset="0"/>
              </a:rPr>
              <a:t>S (Spontaneous) </a:t>
            </a:r>
            <a:r>
              <a:rPr lang="en-US" dirty="0">
                <a:latin typeface="Times New Roman" panose="02020603050405020304" pitchFamily="18" charset="0"/>
                <a:cs typeface="Times New Roman" panose="02020603050405020304" pitchFamily="18" charset="0"/>
              </a:rPr>
              <a:t>Mode: In </a:t>
            </a:r>
            <a:r>
              <a:rPr lang="en-US" sz="1600" dirty="0">
                <a:latin typeface="Times New Roman" panose="02020603050405020304" pitchFamily="18" charset="0"/>
                <a:cs typeface="Times New Roman" panose="02020603050405020304" pitchFamily="18" charset="0"/>
              </a:rPr>
              <a:t>Spontaneous</a:t>
            </a:r>
            <a:r>
              <a:rPr lang="en-US" dirty="0">
                <a:latin typeface="Times New Roman" panose="02020603050405020304" pitchFamily="18" charset="0"/>
                <a:cs typeface="Times New Roman" panose="02020603050405020304" pitchFamily="18" charset="0"/>
              </a:rPr>
              <a:t> Mode the device will initiate IPAP spontaneously when flow sensors detect inspiratory changes.</a:t>
            </a:r>
            <a:endParaRPr lang="ar-EG"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567633" y="2775405"/>
            <a:ext cx="3240360" cy="1728191"/>
          </a:xfrm>
          <a:prstGeom prst="roundRect">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1600" b="1" dirty="0">
                <a:solidFill>
                  <a:schemeClr val="accent4">
                    <a:lumMod val="75000"/>
                  </a:schemeClr>
                </a:solidFill>
                <a:latin typeface="Times New Roman" panose="02020603050405020304" pitchFamily="18" charset="0"/>
                <a:cs typeface="Times New Roman" panose="02020603050405020304" pitchFamily="18" charset="0"/>
              </a:rPr>
              <a:t>T (Timed) Mode</a:t>
            </a:r>
            <a:r>
              <a:rPr lang="en-US" sz="1600" dirty="0">
                <a:solidFill>
                  <a:schemeClr val="accent4">
                    <a:lumMod val="7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Timed Mode refers to the timing of IPAP/EPAP intervals, meaning that each cycle is initiated by the machine, typically expressed in breaths per minute (BPM).</a:t>
            </a:r>
            <a:endParaRPr lang="ar-EG" sz="16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5556317" y="4599461"/>
            <a:ext cx="3240360" cy="1686718"/>
          </a:xfrm>
          <a:prstGeom prst="roundRect">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1600" b="1" dirty="0">
                <a:solidFill>
                  <a:schemeClr val="accent4">
                    <a:lumMod val="75000"/>
                  </a:schemeClr>
                </a:solidFill>
                <a:latin typeface="Times New Roman" panose="02020603050405020304" pitchFamily="18" charset="0"/>
                <a:cs typeface="Times New Roman" panose="02020603050405020304" pitchFamily="18" charset="0"/>
              </a:rPr>
              <a:t>S/T (Spontaneous/Timed</a:t>
            </a:r>
            <a:r>
              <a:rPr lang="en-US" sz="1600" b="1" dirty="0" smtClean="0">
                <a:solidFill>
                  <a:schemeClr val="accent4">
                    <a:lumMod val="75000"/>
                  </a:schemeClr>
                </a:solidFill>
                <a:latin typeface="Times New Roman" panose="02020603050405020304" pitchFamily="18" charset="0"/>
                <a:cs typeface="Times New Roman" panose="02020603050405020304" pitchFamily="18" charset="0"/>
              </a:rPr>
              <a:t>)</a:t>
            </a:r>
            <a:endParaRPr lang="ar-EG" sz="1600" b="1" dirty="0" smtClean="0">
              <a:solidFill>
                <a:schemeClr val="accent4">
                  <a:lumMod val="75000"/>
                </a:schemeClr>
              </a:solidFill>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n spontaneous/timed mode a "backup" rate is also set to ensure that patients still receive a minimum number of breaths per minute if they fail to breathe spontaneously. </a:t>
            </a:r>
            <a:r>
              <a:rPr lang="en-US" sz="1600" b="1" dirty="0" smtClean="0">
                <a:solidFill>
                  <a:schemeClr val="accent4">
                    <a:lumMod val="75000"/>
                  </a:schemeClr>
                </a:solidFill>
                <a:latin typeface="Times New Roman" panose="02020603050405020304" pitchFamily="18" charset="0"/>
                <a:cs typeface="Times New Roman" panose="02020603050405020304" pitchFamily="18" charset="0"/>
              </a:rPr>
              <a:t>:</a:t>
            </a:r>
            <a:endParaRPr lang="ar-EG" sz="1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B0C2CC06-0781-4332-BF03-E891DC4723DD}"/>
              </a:ext>
            </a:extLst>
          </p:cNvPr>
          <p:cNvSpPr/>
          <p:nvPr/>
        </p:nvSpPr>
        <p:spPr>
          <a:xfrm>
            <a:off x="148769" y="1259987"/>
            <a:ext cx="2335157" cy="6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solidFill>
                  <a:schemeClr val="bg1"/>
                </a:solidFill>
                <a:latin typeface="Times New Roman" panose="02020603050405020304" pitchFamily="18" charset="0"/>
                <a:cs typeface="Times New Roman" panose="02020603050405020304" pitchFamily="18" charset="0"/>
              </a:rPr>
              <a:t>v. BIPAP </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06276B0B-2DEF-4EAF-8285-2F76E631FDE3}"/>
              </a:ext>
            </a:extLst>
          </p:cNvPr>
          <p:cNvSpPr txBox="1"/>
          <p:nvPr/>
        </p:nvSpPr>
        <p:spPr>
          <a:xfrm>
            <a:off x="148770" y="2060848"/>
            <a:ext cx="2335156" cy="4278094"/>
          </a:xfrm>
          <a:prstGeom prst="rect">
            <a:avLst/>
          </a:prstGeom>
          <a:noFill/>
        </p:spPr>
        <p:txBody>
          <a:bodyPr wrap="square" rtlCol="0">
            <a:spAutoFit/>
          </a:bodyPr>
          <a:lstStyle/>
          <a:p>
            <a:pPr algn="ctr" rtl="0"/>
            <a:r>
              <a:rPr lang="en-US" sz="1600" b="1" dirty="0">
                <a:solidFill>
                  <a:schemeClr val="accent4">
                    <a:lumMod val="75000"/>
                  </a:schemeClr>
                </a:solidFill>
                <a:latin typeface="Times New Roman" panose="02020603050405020304" pitchFamily="18" charset="0"/>
                <a:cs typeface="Times New Roman" panose="02020603050405020304" pitchFamily="18" charset="0"/>
              </a:rPr>
              <a:t>Bi-level Positive Airway Pressure</a:t>
            </a:r>
          </a:p>
          <a:p>
            <a:pPr algn="ctr" rtl="0"/>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BiPAP</a:t>
            </a:r>
            <a:r>
              <a:rPr lang="en-US" sz="1600" dirty="0">
                <a:latin typeface="Times New Roman" panose="02020603050405020304" pitchFamily="18" charset="0"/>
                <a:cs typeface="Times New Roman" panose="02020603050405020304" pitchFamily="18" charset="0"/>
              </a:rPr>
              <a:t> machine offers two levels of airway pressure, so you can have two different </a:t>
            </a:r>
            <a:r>
              <a:rPr lang="en-US" sz="1600" dirty="0" smtClean="0">
                <a:latin typeface="Times New Roman" panose="02020603050405020304" pitchFamily="18" charset="0"/>
                <a:cs typeface="Times New Roman" panose="02020603050405020304" pitchFamily="18" charset="0"/>
              </a:rPr>
              <a:t>settings</a:t>
            </a:r>
          </a:p>
          <a:p>
            <a:pPr algn="ctr" rtl="0"/>
            <a:r>
              <a:rPr lang="en-US" sz="1600" b="1" dirty="0">
                <a:solidFill>
                  <a:schemeClr val="bg1"/>
                </a:solidFill>
                <a:latin typeface="Times New Roman" panose="02020603050405020304" pitchFamily="18" charset="0"/>
                <a:cs typeface="Times New Roman" panose="02020603050405020304" pitchFamily="18" charset="0"/>
              </a:rPr>
              <a:t>BIPAP </a:t>
            </a:r>
            <a:r>
              <a:rPr lang="en-US" sz="1600" dirty="0">
                <a:latin typeface="Times New Roman" panose="02020603050405020304" pitchFamily="18" charset="0"/>
                <a:cs typeface="Times New Roman" panose="02020603050405020304" pitchFamily="18" charset="0"/>
              </a:rPr>
              <a:t>for example your inspiratory setting, or the pressure level at which you inhale (</a:t>
            </a:r>
            <a:r>
              <a:rPr lang="en-US" sz="1600" b="1" dirty="0">
                <a:solidFill>
                  <a:schemeClr val="accent4">
                    <a:lumMod val="75000"/>
                  </a:schemeClr>
                </a:solidFill>
                <a:latin typeface="Times New Roman" panose="02020603050405020304" pitchFamily="18" charset="0"/>
                <a:cs typeface="Times New Roman" panose="02020603050405020304" pitchFamily="18" charset="0"/>
              </a:rPr>
              <a:t>called IPAP</a:t>
            </a:r>
            <a:r>
              <a:rPr lang="en-US" sz="1600" dirty="0">
                <a:latin typeface="Times New Roman" panose="02020603050405020304" pitchFamily="18" charset="0"/>
                <a:cs typeface="Times New Roman" panose="02020603050405020304" pitchFamily="18" charset="0"/>
              </a:rPr>
              <a:t>) can be set at a higher pressure than the pressure at which you exhale, a.k.a. your expiratory pressure setting </a:t>
            </a:r>
            <a:r>
              <a:rPr lang="en-US" sz="1600" dirty="0">
                <a:solidFill>
                  <a:schemeClr val="accent4">
                    <a:lumMod val="75000"/>
                  </a:schemeClr>
                </a:solidFill>
                <a:latin typeface="Times New Roman" panose="02020603050405020304" pitchFamily="18" charset="0"/>
                <a:cs typeface="Times New Roman" panose="02020603050405020304" pitchFamily="18" charset="0"/>
              </a:rPr>
              <a:t>(</a:t>
            </a:r>
            <a:r>
              <a:rPr lang="en-US" sz="1600" b="1" dirty="0">
                <a:solidFill>
                  <a:schemeClr val="accent4">
                    <a:lumMod val="75000"/>
                  </a:schemeClr>
                </a:solidFill>
                <a:latin typeface="Times New Roman" panose="02020603050405020304" pitchFamily="18" charset="0"/>
                <a:cs typeface="Times New Roman" panose="02020603050405020304" pitchFamily="18" charset="0"/>
              </a:rPr>
              <a:t>EPAP</a:t>
            </a:r>
            <a:r>
              <a:rPr lang="en-US" sz="1600" dirty="0">
                <a:latin typeface="Times New Roman" panose="02020603050405020304" pitchFamily="18" charset="0"/>
                <a:cs typeface="Times New Roman" panose="02020603050405020304" pitchFamily="18" charset="0"/>
              </a:rPr>
              <a:t>).</a:t>
            </a:r>
            <a:endParaRPr lang="en-US" altLang="ko-KR" sz="1600" b="1" dirty="0">
              <a:solidFill>
                <a:schemeClr val="bg1"/>
              </a:solidFill>
              <a:latin typeface="Times New Roman" panose="02020603050405020304" pitchFamily="18" charset="0"/>
              <a:cs typeface="Times New Roman" panose="02020603050405020304" pitchFamily="18" charset="0"/>
            </a:endParaRPr>
          </a:p>
          <a:p>
            <a:pPr algn="ctr" rtl="0"/>
            <a:endParaRPr lang="en-US" sz="1600" dirty="0" smtClean="0">
              <a:latin typeface="Times New Roman" panose="02020603050405020304" pitchFamily="18" charset="0"/>
              <a:cs typeface="Times New Roman" panose="02020603050405020304" pitchFamily="18" charset="0"/>
            </a:endParaRPr>
          </a:p>
          <a:p>
            <a:pPr algn="ctr" rtl="0"/>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8F317751-BF08-49C0-8D64-12619E082C2C}"/>
              </a:ext>
            </a:extLst>
          </p:cNvPr>
          <p:cNvSpPr/>
          <p:nvPr/>
        </p:nvSpPr>
        <p:spPr>
          <a:xfrm>
            <a:off x="2483927" y="1259987"/>
            <a:ext cx="2520122" cy="61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4">
            <a:extLst>
              <a:ext uri="{FF2B5EF4-FFF2-40B4-BE49-F238E27FC236}">
                <a16:creationId xmlns:a16="http://schemas.microsoft.com/office/drawing/2014/main" xmlns="" id="{E803688B-9592-46A8-998D-14742EB2DD64}"/>
              </a:ext>
            </a:extLst>
          </p:cNvPr>
          <p:cNvSpPr txBox="1"/>
          <p:nvPr/>
        </p:nvSpPr>
        <p:spPr>
          <a:xfrm>
            <a:off x="2849819" y="1365932"/>
            <a:ext cx="1800199"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vi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BiPAP</a:t>
            </a:r>
            <a:r>
              <a:rPr lang="en-US" sz="2000" b="1" dirty="0" smtClean="0">
                <a:solidFill>
                  <a:schemeClr val="bg1"/>
                </a:solidFill>
                <a:latin typeface="Times New Roman" panose="02020603050405020304" pitchFamily="18" charset="0"/>
                <a:cs typeface="Times New Roman" panose="02020603050405020304" pitchFamily="18" charset="0"/>
              </a:rPr>
              <a:t> S/T</a:t>
            </a:r>
            <a:endParaRPr lang="en-US" altLang="ko-KR" sz="2000"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06276B0B-2DEF-4EAF-8285-2F76E631FDE3}"/>
              </a:ext>
            </a:extLst>
          </p:cNvPr>
          <p:cNvSpPr txBox="1"/>
          <p:nvPr/>
        </p:nvSpPr>
        <p:spPr>
          <a:xfrm>
            <a:off x="2483927" y="2051857"/>
            <a:ext cx="2725625" cy="3293209"/>
          </a:xfrm>
          <a:prstGeom prst="rect">
            <a:avLst/>
          </a:prstGeom>
          <a:noFill/>
        </p:spPr>
        <p:txBody>
          <a:bodyPr wrap="square" rtlCol="0">
            <a:spAutoFit/>
          </a:bodyPr>
          <a:lstStyle/>
          <a:p>
            <a:pPr algn="ctr" rtl="0"/>
            <a:r>
              <a:rPr lang="en-US" sz="1600" b="1" dirty="0" err="1">
                <a:solidFill>
                  <a:schemeClr val="accent4">
                    <a:lumMod val="75000"/>
                  </a:schemeClr>
                </a:solidFill>
                <a:latin typeface="Times New Roman" panose="02020603050405020304" pitchFamily="18" charset="0"/>
                <a:cs typeface="Times New Roman" panose="02020603050405020304" pitchFamily="18" charset="0"/>
              </a:rPr>
              <a:t>BiLevel</a:t>
            </a:r>
            <a:r>
              <a:rPr lang="en-US" sz="1600" b="1" dirty="0">
                <a:solidFill>
                  <a:schemeClr val="accent4">
                    <a:lumMod val="75000"/>
                  </a:schemeClr>
                </a:solidFill>
                <a:latin typeface="Times New Roman" panose="02020603050405020304" pitchFamily="18" charset="0"/>
                <a:cs typeface="Times New Roman" panose="02020603050405020304" pitchFamily="18" charset="0"/>
              </a:rPr>
              <a:t> Positive Airway Pressure </a:t>
            </a:r>
            <a:r>
              <a:rPr lang="en-US" sz="1600" dirty="0">
                <a:latin typeface="Times New Roman" panose="02020603050405020304" pitchFamily="18" charset="0"/>
                <a:cs typeface="Times New Roman" panose="02020603050405020304" pitchFamily="18" charset="0"/>
              </a:rPr>
              <a:t>Spontaneous/Timed Therapy</a:t>
            </a:r>
          </a:p>
          <a:p>
            <a:pPr algn="ctr" rtl="0"/>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Spontaneous/Timed designation refers to mode options which allow for more complex algorithms to initiate pressure changes</a:t>
            </a:r>
            <a:r>
              <a:rPr lang="en-US" sz="1600" dirty="0" smtClean="0">
                <a:latin typeface="Times New Roman" panose="02020603050405020304" pitchFamily="18" charset="0"/>
                <a:cs typeface="Times New Roman" panose="02020603050405020304" pitchFamily="18" charset="0"/>
              </a:rPr>
              <a:t>.</a:t>
            </a:r>
          </a:p>
          <a:p>
            <a:pPr algn="ctr" rtl="0"/>
            <a:r>
              <a:rPr lang="en-US" sz="1600" dirty="0" err="1">
                <a:latin typeface="Times New Roman" panose="02020603050405020304" pitchFamily="18" charset="0"/>
                <a:cs typeface="Times New Roman" panose="02020603050405020304" pitchFamily="18" charset="0"/>
              </a:rPr>
              <a:t>BiPAP</a:t>
            </a:r>
            <a:r>
              <a:rPr lang="en-US" sz="1600" dirty="0">
                <a:latin typeface="Times New Roman" panose="02020603050405020304" pitchFamily="18" charset="0"/>
                <a:cs typeface="Times New Roman" panose="02020603050405020304" pitchFamily="18" charset="0"/>
              </a:rPr>
              <a:t> S/T will initiate inhalation by triggering IPAP either spontaneously or at fixed time intervals, depending on the settings. </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xmlns="" id="{E803688B-9592-46A8-998D-14742EB2DD64}"/>
              </a:ext>
            </a:extLst>
          </p:cNvPr>
          <p:cNvSpPr txBox="1"/>
          <p:nvPr/>
        </p:nvSpPr>
        <p:spPr>
          <a:xfrm>
            <a:off x="6156176" y="639579"/>
            <a:ext cx="1800199" cy="400110"/>
          </a:xfrm>
          <a:prstGeom prst="rect">
            <a:avLst/>
          </a:prstGeom>
          <a:noFill/>
        </p:spPr>
        <p:txBody>
          <a:bodyPr wrap="square" rtlCol="0">
            <a:spAutoFit/>
          </a:bodyPr>
          <a:lstStyle/>
          <a:p>
            <a:pPr algn="ctr"/>
            <a:r>
              <a:rPr lang="en-US" sz="2000" dirty="0"/>
              <a:t>Mode Terms</a:t>
            </a:r>
            <a:endParaRPr lang="en-US" altLang="ko-KR"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8326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p:bldP spid="20" grpId="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xmlns="" id="{19733922-09D0-4947-A22F-827D7C734182}"/>
              </a:ext>
            </a:extLst>
          </p:cNvPr>
          <p:cNvSpPr/>
          <p:nvPr/>
        </p:nvSpPr>
        <p:spPr>
          <a:xfrm>
            <a:off x="2175986" y="836714"/>
            <a:ext cx="3059832" cy="584775"/>
          </a:xfrm>
          <a:prstGeom prst="rect">
            <a:avLst/>
          </a:prstGeom>
        </p:spPr>
        <p:txBody>
          <a:bodyPr wrap="square">
            <a:spAutoFit/>
          </a:bodyPr>
          <a:lstStyle/>
          <a:p>
            <a:pPr algn="ctr"/>
            <a:r>
              <a:rPr lang="en-US" altLang="ko-KR" sz="3200" b="1" dirty="0" smtClean="0"/>
              <a:t>Complications </a:t>
            </a:r>
            <a:endParaRPr lang="ko-KR" altLang="en-US" sz="3200" b="1" dirty="0"/>
          </a:p>
        </p:txBody>
      </p:sp>
      <p:sp>
        <p:nvSpPr>
          <p:cNvPr id="4" name="직사각형 3">
            <a:extLst>
              <a:ext uri="{FF2B5EF4-FFF2-40B4-BE49-F238E27FC236}">
                <a16:creationId xmlns:a16="http://schemas.microsoft.com/office/drawing/2014/main" xmlns="" id="{5172D32C-9036-4FEC-AC8F-BAD42E3307F5}"/>
              </a:ext>
            </a:extLst>
          </p:cNvPr>
          <p:cNvSpPr/>
          <p:nvPr/>
        </p:nvSpPr>
        <p:spPr>
          <a:xfrm>
            <a:off x="3705903" y="4330909"/>
            <a:ext cx="4682522" cy="1446550"/>
          </a:xfrm>
          <a:prstGeom prst="rect">
            <a:avLst/>
          </a:prstGeom>
        </p:spPr>
        <p:txBody>
          <a:bodyPr wrap="square">
            <a:spAutoFit/>
          </a:bodyPr>
          <a:lstStyle/>
          <a:p>
            <a:pPr algn="l"/>
            <a:r>
              <a:rPr lang="en-US" sz="2400" b="1" dirty="0">
                <a:solidFill>
                  <a:schemeClr val="bg1"/>
                </a:solidFill>
              </a:rPr>
              <a:t>Swallowing of air into the </a:t>
            </a:r>
            <a:r>
              <a:rPr lang="ar-SA" sz="2400" b="1" dirty="0">
                <a:solidFill>
                  <a:schemeClr val="bg1"/>
                </a:solidFill>
              </a:rPr>
              <a:t>.</a:t>
            </a:r>
            <a:r>
              <a:rPr lang="en-US" sz="2400" b="1" dirty="0" smtClean="0">
                <a:solidFill>
                  <a:schemeClr val="bg1"/>
                </a:solidFill>
              </a:rPr>
              <a:t>stomach </a:t>
            </a:r>
            <a:r>
              <a:rPr lang="en-US" sz="2400" b="1" dirty="0">
                <a:solidFill>
                  <a:schemeClr val="bg1"/>
                </a:solidFill>
              </a:rPr>
              <a:t>may occur</a:t>
            </a:r>
          </a:p>
          <a:p>
            <a:pPr algn="l"/>
            <a:endParaRPr lang="en-US" altLang="ko-KR" sz="4000" b="1" dirty="0">
              <a:solidFill>
                <a:schemeClr val="bg1"/>
              </a:solidFill>
              <a:cs typeface="Arial" pitchFamily="34" charset="0"/>
            </a:endParaRPr>
          </a:p>
        </p:txBody>
      </p:sp>
      <p:pic>
        <p:nvPicPr>
          <p:cNvPr id="10" name="Picture 2" descr="C:\Users\10\Desktop\Swallowing of air into the stomach may occu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40819"/>
            <a:ext cx="2736304" cy="2520280"/>
          </a:xfrm>
          <a:prstGeom prst="rect">
            <a:avLst/>
          </a:prstGeom>
        </p:spPr>
        <p:style>
          <a:lnRef idx="0">
            <a:schemeClr val="dk1"/>
          </a:lnRef>
          <a:fillRef idx="3">
            <a:schemeClr val="dk1"/>
          </a:fillRef>
          <a:effectRef idx="3">
            <a:schemeClr val="dk1"/>
          </a:effectRef>
          <a:fontRef idx="minor">
            <a:schemeClr val="lt1"/>
          </a:fontRef>
        </p:style>
      </p:pic>
      <p:sp>
        <p:nvSpPr>
          <p:cNvPr id="5" name="AutoShape 2" descr="AGA on Twitter: &quot;Swallowing also causes gas because when we swallow, air  enters the #stomach, and travels to the #smallintestine &amp; #colon, then out  of the rectum. Or it is burped, avoiding"/>
          <p:cNvSpPr>
            <a:spLocks noChangeAspect="1" noChangeArrowheads="1"/>
          </p:cNvSpPr>
          <p:nvPr/>
        </p:nvSpPr>
        <p:spPr bwMode="auto">
          <a:xfrm>
            <a:off x="8482014" y="-1096963"/>
            <a:ext cx="1450975" cy="2286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sp>
        <p:nvSpPr>
          <p:cNvPr id="8" name="AutoShape 4" descr="AGA on Twitter: &quot;Swallowing also causes gas because when we swallow, air  enters the #stomach, and travels to the #smallintestine &amp; #colon, then out  of the rectum. Or it is burped, avoiding"/>
          <p:cNvSpPr>
            <a:spLocks noChangeAspect="1" noChangeArrowheads="1"/>
          </p:cNvSpPr>
          <p:nvPr/>
        </p:nvSpPr>
        <p:spPr bwMode="auto">
          <a:xfrm>
            <a:off x="8634414" y="-944563"/>
            <a:ext cx="1450975" cy="2286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4102" name="Picture 6" descr="AGA on Twitter: &quot;Swallowing also causes gas because when we swallow, air  enters the #stomach, and travels to the #smallintestine &amp; #colon, then out  of the rectum. Or it is burped, avoid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332657"/>
            <a:ext cx="2376264" cy="357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314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E2714A-BE29-4E83-A155-D5802C472B0A}"/>
              </a:ext>
            </a:extLst>
          </p:cNvPr>
          <p:cNvSpPr txBox="1"/>
          <p:nvPr/>
        </p:nvSpPr>
        <p:spPr>
          <a:xfrm>
            <a:off x="0" y="2636912"/>
            <a:ext cx="9144000" cy="1015663"/>
          </a:xfrm>
          <a:prstGeom prst="rect">
            <a:avLst/>
          </a:prstGeom>
          <a:noFill/>
        </p:spPr>
        <p:txBody>
          <a:bodyPr wrap="square" rtlCol="0" anchor="ctr">
            <a:spAutoFit/>
          </a:bodyPr>
          <a:lstStyle/>
          <a:p>
            <a:pPr algn="ctr" rtl="0"/>
            <a:r>
              <a:rPr lang="en-US" altLang="ko-KR" sz="6000" b="1" dirty="0">
                <a:solidFill>
                  <a:prstClr val="black">
                    <a:lumMod val="85000"/>
                    <a:lumOff val="15000"/>
                  </a:prstClr>
                </a:solidFill>
                <a:cs typeface="Arial" pitchFamily="34" charset="0"/>
              </a:rPr>
              <a:t>THANK YOU</a:t>
            </a:r>
            <a:endParaRPr lang="ko-KR" altLang="en-US" sz="6000" b="1" dirty="0">
              <a:solidFill>
                <a:prstClr val="black">
                  <a:lumMod val="85000"/>
                  <a:lumOff val="15000"/>
                </a:prstClr>
              </a:solidFill>
              <a:cs typeface="Arial" pitchFamily="34" charset="0"/>
            </a:endParaRPr>
          </a:p>
        </p:txBody>
      </p:sp>
    </p:spTree>
    <p:extLst>
      <p:ext uri="{BB962C8B-B14F-4D97-AF65-F5344CB8AC3E}">
        <p14:creationId xmlns:p14="http://schemas.microsoft.com/office/powerpoint/2010/main" val="352604233"/>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996032CF-D680-4964-8FE6-C70F7B7262D0}"/>
              </a:ext>
            </a:extLst>
          </p:cNvPr>
          <p:cNvGrpSpPr/>
          <p:nvPr/>
        </p:nvGrpSpPr>
        <p:grpSpPr>
          <a:xfrm>
            <a:off x="5006349" y="188640"/>
            <a:ext cx="3700430" cy="3805593"/>
            <a:chOff x="693327" y="943954"/>
            <a:chExt cx="4933906" cy="3805593"/>
          </a:xfrm>
        </p:grpSpPr>
        <p:sp>
          <p:nvSpPr>
            <p:cNvPr id="3" name="Freeform: Shape 2">
              <a:extLst>
                <a:ext uri="{FF2B5EF4-FFF2-40B4-BE49-F238E27FC236}">
                  <a16:creationId xmlns:a16="http://schemas.microsoft.com/office/drawing/2014/main" xmlns="" id="{912EFC2C-AF9D-471A-8719-FFDC6BCBFD6C}"/>
                </a:ext>
              </a:extLst>
            </p:cNvPr>
            <p:cNvSpPr/>
            <p:nvPr/>
          </p:nvSpPr>
          <p:spPr>
            <a:xfrm>
              <a:off x="693327" y="943954"/>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a16="http://schemas.microsoft.com/office/drawing/2014/main" xmlns="" id="{9456252A-7A40-4301-A169-5DB539A18790}"/>
                </a:ext>
              </a:extLst>
            </p:cNvPr>
            <p:cNvSpPr/>
            <p:nvPr/>
          </p:nvSpPr>
          <p:spPr>
            <a:xfrm rot="10800000">
              <a:off x="4285262" y="4047218"/>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xmlns="" id="{AA696CC4-9F0F-4545-BE82-EB897E586C2F}"/>
                </a:ext>
              </a:extLst>
            </p:cNvPr>
            <p:cNvSpPr txBox="1"/>
            <p:nvPr/>
          </p:nvSpPr>
          <p:spPr>
            <a:xfrm>
              <a:off x="1364995" y="1549855"/>
              <a:ext cx="4262238" cy="461665"/>
            </a:xfrm>
            <a:prstGeom prst="rect">
              <a:avLst/>
            </a:prstGeom>
            <a:noFill/>
          </p:spPr>
          <p:txBody>
            <a:bodyPr wrap="square" rtlCol="0">
              <a:spAutoFit/>
            </a:bodyPr>
            <a:lstStyle/>
            <a:p>
              <a:endParaRPr lang="en-US" altLang="ko-KR"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xmlns="" id="{5FADD0A6-98B7-4E55-809F-EB88321AA1FF}"/>
              </a:ext>
            </a:extLst>
          </p:cNvPr>
          <p:cNvSpPr txBox="1"/>
          <p:nvPr/>
        </p:nvSpPr>
        <p:spPr>
          <a:xfrm>
            <a:off x="179512" y="1061269"/>
            <a:ext cx="3096344" cy="1354217"/>
          </a:xfrm>
          <a:prstGeom prst="rect">
            <a:avLst/>
          </a:prstGeom>
          <a:noFill/>
        </p:spPr>
        <p:txBody>
          <a:bodyPr wrap="square" lIns="36000" tIns="0" rIns="36000" bIns="0" rtlCol="0" anchor="ctr">
            <a:spAutoFit/>
          </a:bodyPr>
          <a:lstStyle/>
          <a:p>
            <a:pPr algn="ctr"/>
            <a:r>
              <a:rPr lang="en-US" sz="4400" b="1" dirty="0"/>
              <a:t>S</a:t>
            </a:r>
            <a:r>
              <a:rPr lang="en-US" sz="4400" b="1" dirty="0" smtClean="0"/>
              <a:t>leep Apnea</a:t>
            </a:r>
            <a:endParaRPr lang="ko-KR" altLang="en-US" sz="4400" dirty="0">
              <a:solidFill>
                <a:schemeClr val="bg1"/>
              </a:solidFill>
              <a:latin typeface="+mj-lt"/>
            </a:endParaRPr>
          </a:p>
        </p:txBody>
      </p:sp>
      <p:sp>
        <p:nvSpPr>
          <p:cNvPr id="8" name="Rectangle 7"/>
          <p:cNvSpPr/>
          <p:nvPr/>
        </p:nvSpPr>
        <p:spPr>
          <a:xfrm>
            <a:off x="5361991" y="999713"/>
            <a:ext cx="3782009" cy="1883657"/>
          </a:xfrm>
          <a:prstGeom prst="rect">
            <a:avLst/>
          </a:prstGeom>
        </p:spPr>
        <p:txBody>
          <a:bodyPr wrap="square">
            <a:spAutoFit/>
          </a:bodyPr>
          <a:lstStyle/>
          <a:p>
            <a:pPr algn="l">
              <a:lnSpc>
                <a:spcPct val="150000"/>
              </a:lnSpc>
            </a:pPr>
            <a:r>
              <a:rPr lang="en-US" sz="2000" dirty="0">
                <a:latin typeface="Times New Roman" panose="02020603050405020304" pitchFamily="18" charset="0"/>
                <a:cs typeface="Times New Roman" panose="02020603050405020304" pitchFamily="18" charset="0"/>
              </a:rPr>
              <a:t>is a sleep-related breathing disorder that involves a decrease or complete halt in airflow despite an ongoing effort to breathe</a:t>
            </a:r>
          </a:p>
        </p:txBody>
      </p:sp>
    </p:spTree>
    <p:extLst>
      <p:ext uri="{BB962C8B-B14F-4D97-AF65-F5344CB8AC3E}">
        <p14:creationId xmlns:p14="http://schemas.microsoft.com/office/powerpoint/2010/main" val="2170876606"/>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045" y="-8289"/>
            <a:ext cx="1173730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898548"/>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 xmlns:a16="http://schemas.microsoft.com/office/drawing/2014/main" id="{19733922-09D0-4947-A22F-827D7C734182}"/>
              </a:ext>
            </a:extLst>
          </p:cNvPr>
          <p:cNvSpPr/>
          <p:nvPr/>
        </p:nvSpPr>
        <p:spPr>
          <a:xfrm>
            <a:off x="179513" y="908720"/>
            <a:ext cx="2556056" cy="1938992"/>
          </a:xfrm>
          <a:prstGeom prst="rect">
            <a:avLst/>
          </a:prstGeom>
        </p:spPr>
        <p:txBody>
          <a:bodyPr wrap="square">
            <a:spAutoFit/>
          </a:bodyPr>
          <a:lstStyle/>
          <a:p>
            <a:pPr algn="ctr"/>
            <a:r>
              <a:rPr lang="en-US" sz="3200" b="1" dirty="0"/>
              <a:t>Obstructive Sleep </a:t>
            </a:r>
            <a:r>
              <a:rPr lang="en-US" sz="3200" b="1" dirty="0" smtClean="0"/>
              <a:t>Apnea</a:t>
            </a:r>
          </a:p>
          <a:p>
            <a:pPr algn="ctr"/>
            <a:r>
              <a:rPr lang="en-US" sz="2400" b="1" u="sng" dirty="0" smtClean="0"/>
              <a:t>(Common type )</a:t>
            </a:r>
            <a:endParaRPr lang="ko-KR" altLang="en-US" sz="2400" b="1" dirty="0"/>
          </a:p>
        </p:txBody>
      </p:sp>
      <p:sp>
        <p:nvSpPr>
          <p:cNvPr id="4" name="직사각형 3">
            <a:extLst>
              <a:ext uri="{FF2B5EF4-FFF2-40B4-BE49-F238E27FC236}">
                <a16:creationId xmlns="" xmlns:a16="http://schemas.microsoft.com/office/drawing/2014/main" id="{5172D32C-9036-4FEC-AC8F-BAD42E3307F5}"/>
              </a:ext>
            </a:extLst>
          </p:cNvPr>
          <p:cNvSpPr/>
          <p:nvPr/>
        </p:nvSpPr>
        <p:spPr>
          <a:xfrm>
            <a:off x="3705902" y="4149080"/>
            <a:ext cx="4754530" cy="3970318"/>
          </a:xfrm>
          <a:prstGeom prst="rect">
            <a:avLst/>
          </a:prstGeom>
        </p:spPr>
        <p:txBody>
          <a:bodyPr wrap="square">
            <a:spAutoFit/>
          </a:bodyPr>
          <a:lstStyle/>
          <a:p>
            <a:pPr algn="l" rtl="0"/>
            <a:r>
              <a:rPr lang="en-US" sz="2800" b="1" dirty="0">
                <a:latin typeface="Times New Roman" panose="02020603050405020304" pitchFamily="18" charset="0"/>
                <a:cs typeface="Times New Roman" panose="02020603050405020304" pitchFamily="18" charset="0"/>
              </a:rPr>
              <a:t>Obstructive sleep apnea (OSA) </a:t>
            </a:r>
            <a:r>
              <a:rPr lang="en-US" sz="2800" dirty="0">
                <a:latin typeface="Times New Roman" panose="02020603050405020304" pitchFamily="18" charset="0"/>
                <a:cs typeface="Times New Roman" panose="02020603050405020304" pitchFamily="18" charset="0"/>
              </a:rPr>
              <a:t>is a sleep-related breathing disorder that involves a decrease or complete halt in airflow despite an ongoing effort to breathe .</a:t>
            </a:r>
          </a:p>
          <a:p>
            <a:pPr algn="l" rtl="0"/>
            <a:endParaRPr lang="ar-EG" sz="2800" dirty="0">
              <a:latin typeface="Times New Roman" panose="02020603050405020304" pitchFamily="18" charset="0"/>
              <a:cs typeface="Times New Roman" panose="02020603050405020304" pitchFamily="18" charset="0"/>
            </a:endParaRPr>
          </a:p>
          <a:p>
            <a:endParaRPr lang="en-US" altLang="ko-KR" sz="28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altLang="ko-KR" sz="2800" b="1" dirty="0">
              <a:solidFill>
                <a:schemeClr val="bg1"/>
              </a:solidFill>
              <a:cs typeface="Arial" pitchFamily="34" charset="0"/>
            </a:endParaRPr>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l="7034" r="7034"/>
          <a:stretch>
            <a:fillRect/>
          </a:stretch>
        </p:blipFill>
        <p:spPr/>
      </p:pic>
      <p:pic>
        <p:nvPicPr>
          <p:cNvPr id="16" name="Picture Placeholder 15"/>
          <p:cNvPicPr>
            <a:picLocks noGrp="1" noChangeAspect="1"/>
          </p:cNvPicPr>
          <p:nvPr>
            <p:ph type="pic" idx="10"/>
          </p:nvPr>
        </p:nvPicPr>
        <p:blipFill>
          <a:blip r:embed="rId3">
            <a:extLst>
              <a:ext uri="{28A0092B-C50C-407E-A947-70E740481C1C}">
                <a14:useLocalDpi xmlns:a14="http://schemas.microsoft.com/office/drawing/2010/main" val="0"/>
              </a:ext>
            </a:extLst>
          </a:blip>
          <a:srcRect l="6285" r="6285"/>
          <a:stretch>
            <a:fillRect/>
          </a:stretch>
        </p:blipFill>
        <p:spPr/>
      </p:pic>
    </p:spTree>
    <p:extLst>
      <p:ext uri="{BB962C8B-B14F-4D97-AF65-F5344CB8AC3E}">
        <p14:creationId xmlns:p14="http://schemas.microsoft.com/office/powerpoint/2010/main" val="4136320468"/>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188640"/>
            <a:ext cx="8229600" cy="792088"/>
          </a:xfrm>
        </p:spPr>
        <p:txBody>
          <a:bodyPr>
            <a:noAutofit/>
          </a:bodyPr>
          <a:lstStyle/>
          <a:p>
            <a:pPr marL="0" indent="0" algn="ctr" rtl="0"/>
            <a:r>
              <a:rPr lang="en-US" sz="3600" b="1" dirty="0" smtClean="0"/>
              <a:t>symptoms of obstructive sleep apnea</a:t>
            </a:r>
            <a:br>
              <a:rPr lang="en-US" sz="3600" b="1" dirty="0" smtClean="0"/>
            </a:br>
            <a:r>
              <a:rPr lang="ar-EG" sz="3600" dirty="0" smtClean="0"/>
              <a:t/>
            </a:r>
            <a:br>
              <a:rPr lang="ar-EG" sz="3600" dirty="0" smtClean="0"/>
            </a:br>
            <a:endParaRPr lang="ar-EG" sz="3600" dirty="0"/>
          </a:p>
        </p:txBody>
      </p:sp>
      <p:sp>
        <p:nvSpPr>
          <p:cNvPr id="3" name="Content Placeholder 2"/>
          <p:cNvSpPr>
            <a:spLocks noGrp="1"/>
          </p:cNvSpPr>
          <p:nvPr>
            <p:ph idx="1"/>
          </p:nvPr>
        </p:nvSpPr>
        <p:spPr>
          <a:xfrm>
            <a:off x="323528" y="1340770"/>
            <a:ext cx="8229600" cy="5363927"/>
          </a:xfrm>
        </p:spPr>
        <p:txBody>
          <a:bodyPr>
            <a:normAutofit/>
          </a:bodyPr>
          <a:lstStyle/>
          <a:p>
            <a:pPr marL="0" indent="0" algn="just" rtl="0">
              <a:buNone/>
            </a:pPr>
            <a:r>
              <a:rPr lang="en-US" sz="3600" b="1" dirty="0" smtClean="0">
                <a:solidFill>
                  <a:schemeClr val="bg1">
                    <a:lumMod val="65000"/>
                  </a:schemeClr>
                </a:solidFill>
                <a:latin typeface="Times New Roman" panose="02020603050405020304" pitchFamily="18" charset="0"/>
                <a:cs typeface="Times New Roman" panose="02020603050405020304" pitchFamily="18" charset="0"/>
              </a:rPr>
              <a:t>Common </a:t>
            </a:r>
            <a:r>
              <a:rPr lang="en-US" sz="3600" b="1" dirty="0">
                <a:solidFill>
                  <a:schemeClr val="bg1">
                    <a:lumMod val="65000"/>
                  </a:schemeClr>
                </a:solidFill>
                <a:latin typeface="Times New Roman" panose="02020603050405020304" pitchFamily="18" charset="0"/>
                <a:cs typeface="Times New Roman" panose="02020603050405020304" pitchFamily="18" charset="0"/>
              </a:rPr>
              <a:t>symptoms you may have during </a:t>
            </a:r>
            <a:r>
              <a:rPr lang="en-US" sz="3600" b="1" dirty="0" smtClean="0">
                <a:solidFill>
                  <a:schemeClr val="bg1">
                    <a:lumMod val="65000"/>
                  </a:schemeClr>
                </a:solidFill>
                <a:latin typeface="Times New Roman" panose="02020603050405020304" pitchFamily="18" charset="0"/>
                <a:cs typeface="Times New Roman" panose="02020603050405020304" pitchFamily="18" charset="0"/>
              </a:rPr>
              <a:t>sleep:</a:t>
            </a:r>
          </a:p>
          <a:p>
            <a:pPr marL="0" indent="0" algn="just" rtl="0">
              <a:buNone/>
            </a:pPr>
            <a:endParaRPr lang="en-US" b="1" dirty="0" smtClean="0">
              <a:solidFill>
                <a:schemeClr val="bg1">
                  <a:lumMod val="65000"/>
                </a:schemeClr>
              </a:solidFill>
              <a:latin typeface="Times New Roman" panose="02020603050405020304" pitchFamily="18" charset="0"/>
              <a:cs typeface="Times New Roman" panose="02020603050405020304" pitchFamily="18" charset="0"/>
            </a:endParaRPr>
          </a:p>
          <a:p>
            <a:pPr algn="just" rtl="0"/>
            <a:r>
              <a:rPr lang="en-US" dirty="0" smtClean="0"/>
              <a:t>Gasping or choking sounds.</a:t>
            </a:r>
          </a:p>
          <a:p>
            <a:pPr algn="just" rtl="0"/>
            <a:r>
              <a:rPr lang="en-US" dirty="0" smtClean="0"/>
              <a:t>Breathing pauses observed </a:t>
            </a:r>
          </a:p>
          <a:p>
            <a:pPr marL="0" indent="0" algn="just" rtl="0">
              <a:buNone/>
            </a:pPr>
            <a:r>
              <a:rPr lang="en-US" dirty="0" smtClean="0"/>
              <a:t>by someone watching you sleep.</a:t>
            </a:r>
          </a:p>
          <a:p>
            <a:pPr algn="just" rtl="0"/>
            <a:r>
              <a:rPr lang="en-US" dirty="0" smtClean="0"/>
              <a:t>Frequent </a:t>
            </a:r>
            <a:r>
              <a:rPr lang="en-US" dirty="0"/>
              <a:t>awakenings from </a:t>
            </a:r>
            <a:r>
              <a:rPr lang="en-US" dirty="0" smtClean="0"/>
              <a:t>sleep.</a:t>
            </a:r>
          </a:p>
          <a:p>
            <a:pPr algn="just"/>
            <a:r>
              <a:rPr lang="en-US" dirty="0"/>
              <a:t>Restless tossing and turning</a:t>
            </a:r>
          </a:p>
          <a:p>
            <a:pPr algn="just"/>
            <a:endParaRPr lang="en-US"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7"/>
          <a:stretch/>
        </p:blipFill>
        <p:spPr bwMode="auto">
          <a:xfrm>
            <a:off x="5935647" y="2276872"/>
            <a:ext cx="2993482" cy="22511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541393"/>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1">
            <a:extLst>
              <a:ext uri="{FF2B5EF4-FFF2-40B4-BE49-F238E27FC236}">
                <a16:creationId xmlns:a16="http://schemas.microsoft.com/office/drawing/2014/main" xmlns="" id="{8E71AA9F-6127-4305-BD1D-70262DE5A1B2}"/>
              </a:ext>
            </a:extLst>
          </p:cNvPr>
          <p:cNvSpPr/>
          <p:nvPr/>
        </p:nvSpPr>
        <p:spPr>
          <a:xfrm>
            <a:off x="0" y="4365104"/>
            <a:ext cx="9144000" cy="2492896"/>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1" name="TextBox 280">
            <a:extLst>
              <a:ext uri="{FF2B5EF4-FFF2-40B4-BE49-F238E27FC236}">
                <a16:creationId xmlns:a16="http://schemas.microsoft.com/office/drawing/2014/main" xmlns="" id="{4461707F-3415-4DC9-97A4-AC2CE3244938}"/>
              </a:ext>
            </a:extLst>
          </p:cNvPr>
          <p:cNvSpPr txBox="1"/>
          <p:nvPr/>
        </p:nvSpPr>
        <p:spPr>
          <a:xfrm>
            <a:off x="3580006" y="4948680"/>
            <a:ext cx="5252420" cy="1200329"/>
          </a:xfrm>
          <a:prstGeom prst="rect">
            <a:avLst/>
          </a:prstGeom>
          <a:noFill/>
        </p:spPr>
        <p:txBody>
          <a:bodyPr wrap="square" rtlCol="0">
            <a:spAutoFit/>
          </a:bodyPr>
          <a:lstStyle/>
          <a:p>
            <a:pPr algn="just" rtl="0"/>
            <a:r>
              <a:rPr lang="en-US" dirty="0">
                <a:solidFill>
                  <a:schemeClr val="bg1"/>
                </a:solidFill>
                <a:latin typeface="Times New Roman" panose="02020603050405020304" pitchFamily="18" charset="0"/>
                <a:cs typeface="Times New Roman" panose="02020603050405020304" pitchFamily="18" charset="0"/>
              </a:rPr>
              <a:t>Sleep apnea and hypopnea are different versions of the same sleep disorder. An apnea is the complete blockage of air, while hypopnea is the partial blockage of air. Many times, they occur together</a:t>
            </a:r>
            <a:endParaRPr lang="en-US" altLang="ko-KR" dirty="0">
              <a:solidFill>
                <a:schemeClr val="bg1"/>
              </a:solidFill>
              <a:latin typeface="Times New Roman" panose="02020603050405020304" pitchFamily="18" charset="0"/>
              <a:cs typeface="Times New Roman" panose="02020603050405020304" pitchFamily="18" charset="0"/>
            </a:endParaRPr>
          </a:p>
        </p:txBody>
      </p:sp>
      <p:sp>
        <p:nvSpPr>
          <p:cNvPr id="290" name="Text Placeholder 1">
            <a:extLst>
              <a:ext uri="{FF2B5EF4-FFF2-40B4-BE49-F238E27FC236}">
                <a16:creationId xmlns:a16="http://schemas.microsoft.com/office/drawing/2014/main" xmlns="" id="{3D26BDC9-AF22-4728-AC16-27ABE82A6AAB}"/>
              </a:ext>
            </a:extLst>
          </p:cNvPr>
          <p:cNvSpPr txBox="1">
            <a:spLocks/>
          </p:cNvSpPr>
          <p:nvPr/>
        </p:nvSpPr>
        <p:spPr>
          <a:xfrm>
            <a:off x="533084" y="4726498"/>
            <a:ext cx="2658887" cy="1427905"/>
          </a:xfrm>
          <a:prstGeom prst="rect">
            <a:avLst/>
          </a:prstGeom>
          <a:noFill/>
        </p:spPr>
        <p:txBody>
          <a:bodyPr anchor="t"/>
          <a:lstStyle>
            <a:lvl1pPr marL="0" marR="0" indent="0" algn="l" defTabSz="914400" rtl="0" eaLnBrk="1" fontAlgn="auto" latinLnBrk="1" hangingPunct="1">
              <a:lnSpc>
                <a:spcPct val="100000"/>
              </a:lnSpc>
              <a:spcBef>
                <a:spcPts val="0"/>
              </a:spcBef>
              <a:spcAft>
                <a:spcPts val="0"/>
              </a:spcAft>
              <a:buClrTx/>
              <a:buSzTx/>
              <a:buFont typeface="Arial" pitchFamily="34" charset="0"/>
              <a:buNone/>
              <a:tabLst/>
              <a:defRPr sz="40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dirty="0"/>
              <a:t>apnea</a:t>
            </a:r>
          </a:p>
          <a:p>
            <a:pPr algn="ctr"/>
            <a:r>
              <a:rPr lang="en-US" sz="3600" dirty="0" smtClean="0"/>
              <a:t>vs</a:t>
            </a:r>
          </a:p>
          <a:p>
            <a:pPr algn="ctr"/>
            <a:r>
              <a:rPr lang="en-US" sz="3600" dirty="0" smtClean="0"/>
              <a:t>Hypopnea </a:t>
            </a:r>
            <a:endParaRPr lang="ko-KR" altLang="en-US" sz="3600" b="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76672"/>
            <a:ext cx="6185409" cy="3528392"/>
          </a:xfrm>
          <a:prstGeom prst="rect">
            <a:avLst/>
          </a:prstGeom>
        </p:spPr>
      </p:pic>
    </p:spTree>
    <p:extLst>
      <p:ext uri="{BB962C8B-B14F-4D97-AF65-F5344CB8AC3E}">
        <p14:creationId xmlns:p14="http://schemas.microsoft.com/office/powerpoint/2010/main" val="109257182"/>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xmlns="" id="{B57ADB5D-22FA-410F-B49B-A5E54B92D59B}"/>
              </a:ext>
            </a:extLst>
          </p:cNvPr>
          <p:cNvSpPr txBox="1"/>
          <p:nvPr/>
        </p:nvSpPr>
        <p:spPr>
          <a:xfrm>
            <a:off x="811188" y="240196"/>
            <a:ext cx="7200800" cy="523220"/>
          </a:xfrm>
          <a:prstGeom prst="rect">
            <a:avLst/>
          </a:prstGeom>
          <a:noFill/>
        </p:spPr>
        <p:txBody>
          <a:bodyPr wrap="square" rtlCol="0" anchor="ctr">
            <a:spAutoFit/>
          </a:bodyPr>
          <a:lstStyle/>
          <a:p>
            <a:pPr algn="ctr" rtl="0"/>
            <a:r>
              <a:rPr lang="en-US" altLang="ko-KR" sz="2800" b="1" dirty="0" smtClean="0">
                <a:solidFill>
                  <a:prstClr val="black">
                    <a:lumMod val="85000"/>
                    <a:lumOff val="15000"/>
                  </a:prstClr>
                </a:solidFill>
                <a:cs typeface="Arial" pitchFamily="34" charset="0"/>
              </a:rPr>
              <a:t> </a:t>
            </a:r>
            <a:r>
              <a:rPr lang="en-US" altLang="ko-KR" sz="2800" b="1" dirty="0">
                <a:solidFill>
                  <a:prstClr val="black">
                    <a:lumMod val="85000"/>
                    <a:lumOff val="15000"/>
                  </a:prstClr>
                </a:solidFill>
                <a:cs typeface="Arial" pitchFamily="34" charset="0"/>
              </a:rPr>
              <a:t>Apnea-Hypopnea Index (AHI)</a:t>
            </a:r>
            <a:endParaRPr lang="ko-KR" altLang="en-US" sz="2800" b="1" dirty="0">
              <a:solidFill>
                <a:prstClr val="black">
                  <a:lumMod val="85000"/>
                  <a:lumOff val="15000"/>
                </a:prstClr>
              </a:solidFill>
              <a:cs typeface="Arial" pitchFamily="34" charset="0"/>
            </a:endParaRPr>
          </a:p>
        </p:txBody>
      </p:sp>
      <p:grpSp>
        <p:nvGrpSpPr>
          <p:cNvPr id="5" name="Group 4">
            <a:extLst>
              <a:ext uri="{FF2B5EF4-FFF2-40B4-BE49-F238E27FC236}">
                <a16:creationId xmlns:a16="http://schemas.microsoft.com/office/drawing/2014/main" xmlns="" id="{996032CF-D680-4964-8FE6-C70F7B7262D0}"/>
              </a:ext>
            </a:extLst>
          </p:cNvPr>
          <p:cNvGrpSpPr/>
          <p:nvPr/>
        </p:nvGrpSpPr>
        <p:grpSpPr>
          <a:xfrm>
            <a:off x="0" y="999311"/>
            <a:ext cx="8964488" cy="5670049"/>
            <a:chOff x="693327" y="943954"/>
            <a:chExt cx="4933906" cy="3805593"/>
          </a:xfrm>
        </p:grpSpPr>
        <p:sp>
          <p:nvSpPr>
            <p:cNvPr id="6" name="Freeform: Shape 2">
              <a:extLst>
                <a:ext uri="{FF2B5EF4-FFF2-40B4-BE49-F238E27FC236}">
                  <a16:creationId xmlns:a16="http://schemas.microsoft.com/office/drawing/2014/main" xmlns="" id="{912EFC2C-AF9D-471A-8719-FFDC6BCBFD6C}"/>
                </a:ext>
              </a:extLst>
            </p:cNvPr>
            <p:cNvSpPr/>
            <p:nvPr/>
          </p:nvSpPr>
          <p:spPr>
            <a:xfrm>
              <a:off x="693327" y="943954"/>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7" name="Freeform: Shape 3">
              <a:extLst>
                <a:ext uri="{FF2B5EF4-FFF2-40B4-BE49-F238E27FC236}">
                  <a16:creationId xmlns:a16="http://schemas.microsoft.com/office/drawing/2014/main" xmlns="" id="{9456252A-7A40-4301-A169-5DB539A18790}"/>
                </a:ext>
              </a:extLst>
            </p:cNvPr>
            <p:cNvSpPr/>
            <p:nvPr/>
          </p:nvSpPr>
          <p:spPr>
            <a:xfrm rot="10800000">
              <a:off x="4285262" y="4047218"/>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8" name="TextBox 7">
              <a:extLst>
                <a:ext uri="{FF2B5EF4-FFF2-40B4-BE49-F238E27FC236}">
                  <a16:creationId xmlns:a16="http://schemas.microsoft.com/office/drawing/2014/main" xmlns="" id="{AA696CC4-9F0F-4545-BE82-EB897E586C2F}"/>
                </a:ext>
              </a:extLst>
            </p:cNvPr>
            <p:cNvSpPr txBox="1"/>
            <p:nvPr/>
          </p:nvSpPr>
          <p:spPr>
            <a:xfrm>
              <a:off x="1364995" y="1549855"/>
              <a:ext cx="4262238" cy="461665"/>
            </a:xfrm>
            <a:prstGeom prst="rect">
              <a:avLst/>
            </a:prstGeom>
            <a:noFill/>
          </p:spPr>
          <p:txBody>
            <a:bodyPr wrap="square" rtlCol="0">
              <a:spAutoFit/>
            </a:bodyPr>
            <a:lstStyle/>
            <a:p>
              <a:endParaRPr lang="en-US" altLang="ko-KR"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sp>
        <p:nvSpPr>
          <p:cNvPr id="2" name="Rectangle 1"/>
          <p:cNvSpPr/>
          <p:nvPr/>
        </p:nvSpPr>
        <p:spPr>
          <a:xfrm>
            <a:off x="1867395" y="999311"/>
            <a:ext cx="6743159" cy="5493812"/>
          </a:xfrm>
          <a:prstGeom prst="rect">
            <a:avLst/>
          </a:prstGeom>
        </p:spPr>
        <p:txBody>
          <a:bodyPr wrap="square">
            <a:spAutoFit/>
          </a:bodyPr>
          <a:lstStyle/>
          <a:p>
            <a:pPr algn="l" rtl="0">
              <a:lnSpc>
                <a:spcPct val="150000"/>
              </a:lnSpc>
            </a:pPr>
            <a:r>
              <a:rPr lang="en-US" b="1" dirty="0">
                <a:solidFill>
                  <a:schemeClr val="bg1"/>
                </a:solidFill>
              </a:rPr>
              <a:t>Apnea index (AI</a:t>
            </a:r>
            <a:r>
              <a:rPr lang="en-US" b="1">
                <a:solidFill>
                  <a:schemeClr val="bg1"/>
                </a:solidFill>
              </a:rPr>
              <a:t>) </a:t>
            </a:r>
            <a:r>
              <a:rPr lang="en-US" smtClean="0"/>
              <a:t>– the </a:t>
            </a:r>
            <a:r>
              <a:rPr lang="en-US" dirty="0"/>
              <a:t>number of obstructive and central apneas per hour of sleep. </a:t>
            </a:r>
            <a:endParaRPr lang="en-US" b="1" dirty="0" smtClean="0">
              <a:solidFill>
                <a:schemeClr val="bg1"/>
              </a:solidFill>
              <a:latin typeface="Times New Roman" panose="02020603050405020304" pitchFamily="18" charset="0"/>
              <a:cs typeface="Times New Roman" panose="02020603050405020304" pitchFamily="18" charset="0"/>
            </a:endParaRPr>
          </a:p>
          <a:p>
            <a:pPr algn="l" rtl="0">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Apnea-Hypopnea </a:t>
            </a:r>
            <a:r>
              <a:rPr lang="en-US" b="1" dirty="0">
                <a:solidFill>
                  <a:schemeClr val="bg1"/>
                </a:solidFill>
                <a:latin typeface="Times New Roman" panose="02020603050405020304" pitchFamily="18" charset="0"/>
                <a:cs typeface="Times New Roman" panose="02020603050405020304" pitchFamily="18" charset="0"/>
              </a:rPr>
              <a:t>Index (AHI) </a:t>
            </a:r>
            <a:r>
              <a:rPr lang="en-US" dirty="0"/>
              <a:t>the number of central and obstructive apnea and hypopneas per hour of sleep. </a:t>
            </a: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lgn="l" rtl="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AHI </a:t>
            </a:r>
            <a:r>
              <a:rPr lang="en-US" dirty="0">
                <a:latin typeface="Times New Roman" panose="02020603050405020304" pitchFamily="18" charset="0"/>
                <a:cs typeface="Times New Roman" panose="02020603050405020304" pitchFamily="18" charset="0"/>
              </a:rPr>
              <a:t>= sum of the number of apneas (pauses in breathing) plus the number of hypopneas (periods of shallow breathing) occurring, on average, each </a:t>
            </a:r>
            <a:r>
              <a:rPr lang="en-US" dirty="0" smtClean="0">
                <a:latin typeface="Times New Roman" panose="02020603050405020304" pitchFamily="18" charset="0"/>
                <a:cs typeface="Times New Roman" panose="02020603050405020304" pitchFamily="18" charset="0"/>
              </a:rPr>
              <a:t>hour</a:t>
            </a:r>
          </a:p>
          <a:p>
            <a:pPr algn="l" rtl="0">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The duration of Apnea </a:t>
            </a:r>
            <a:r>
              <a:rPr lang="en-US" b="1" dirty="0">
                <a:solidFill>
                  <a:schemeClr val="bg1"/>
                </a:solidFill>
                <a:latin typeface="Times New Roman" panose="02020603050405020304" pitchFamily="18" charset="0"/>
                <a:cs typeface="Times New Roman" panose="02020603050405020304" pitchFamily="18" charset="0"/>
              </a:rPr>
              <a:t>and </a:t>
            </a:r>
            <a:r>
              <a:rPr lang="en-US" b="1" dirty="0" smtClean="0">
                <a:solidFill>
                  <a:schemeClr val="bg1"/>
                </a:solidFill>
                <a:latin typeface="Times New Roman" panose="02020603050405020304" pitchFamily="18" charset="0"/>
                <a:cs typeface="Times New Roman" panose="02020603050405020304" pitchFamily="18" charset="0"/>
              </a:rPr>
              <a:t>hypopnea: </a:t>
            </a:r>
            <a:endParaRPr lang="en-US" b="1" dirty="0" smtClean="0">
              <a:solidFill>
                <a:schemeClr val="bg1"/>
              </a:solidFill>
              <a:latin typeface="Times New Roman" panose="02020603050405020304" pitchFamily="18" charset="0"/>
              <a:cs typeface="Times New Roman" panose="02020603050405020304" pitchFamily="18" charset="0"/>
            </a:endParaRPr>
          </a:p>
          <a:p>
            <a:pPr algn="l" rtl="0">
              <a:lnSpc>
                <a:spcPct val="150000"/>
              </a:lnSpc>
            </a:pPr>
            <a:r>
              <a:rPr lang="en-US" dirty="0">
                <a:latin typeface="Times New Roman" panose="02020603050405020304" pitchFamily="18" charset="0"/>
                <a:cs typeface="Times New Roman" panose="02020603050405020304" pitchFamily="18" charset="0"/>
              </a:rPr>
              <a:t>Apneas and hypopneas, collectively called events, must last at least 10 seconds to count as </a:t>
            </a:r>
            <a:r>
              <a:rPr lang="en-US" dirty="0" smtClean="0">
                <a:latin typeface="Times New Roman" panose="02020603050405020304" pitchFamily="18" charset="0"/>
                <a:cs typeface="Times New Roman" panose="02020603050405020304" pitchFamily="18" charset="0"/>
              </a:rPr>
              <a:t>events</a:t>
            </a:r>
          </a:p>
          <a:p>
            <a:pPr algn="l" rtl="0">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How to calculate </a:t>
            </a:r>
            <a:r>
              <a:rPr lang="en-US" b="1" dirty="0" err="1" smtClean="0">
                <a:solidFill>
                  <a:schemeClr val="bg1"/>
                </a:solidFill>
                <a:latin typeface="Times New Roman" panose="02020603050405020304" pitchFamily="18" charset="0"/>
                <a:cs typeface="Times New Roman" panose="02020603050405020304" pitchFamily="18" charset="0"/>
              </a:rPr>
              <a:t>Ahl</a:t>
            </a:r>
            <a:r>
              <a:rPr lang="en-US" b="1" dirty="0" smtClean="0">
                <a:solidFill>
                  <a:schemeClr val="bg1"/>
                </a:solidFill>
                <a:latin typeface="Times New Roman" panose="02020603050405020304" pitchFamily="18" charset="0"/>
                <a:cs typeface="Times New Roman" panose="02020603050405020304" pitchFamily="18" charset="0"/>
              </a:rPr>
              <a:t>:</a:t>
            </a: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lgn="l" rt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AHI is calculated by dividing the number of events by the number of hours of sleep</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4112"/>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278461" y="764704"/>
            <a:ext cx="9209880" cy="1471116"/>
          </a:xfrm>
        </p:spPr>
        <p:txBody>
          <a:bodyPr/>
          <a:lstStyle/>
          <a:p>
            <a:r>
              <a:rPr lang="en-US" sz="4000" b="1" dirty="0">
                <a:solidFill>
                  <a:schemeClr val="tx1"/>
                </a:solidFill>
              </a:rPr>
              <a:t>Types of obstructive sleep apnea</a:t>
            </a:r>
            <a:endParaRPr lang="ko-KR" altLang="en-US" sz="4000" dirty="0">
              <a:solidFill>
                <a:schemeClr val="tx1"/>
              </a:solidFill>
            </a:endParaRPr>
          </a:p>
          <a:p>
            <a:endParaRPr lang="en-US" sz="4000" dirty="0">
              <a:solidFill>
                <a:schemeClr val="tx1"/>
              </a:solidFill>
            </a:endParaRPr>
          </a:p>
        </p:txBody>
      </p:sp>
      <p:grpSp>
        <p:nvGrpSpPr>
          <p:cNvPr id="3" name="그룹 18">
            <a:extLst>
              <a:ext uri="{FF2B5EF4-FFF2-40B4-BE49-F238E27FC236}">
                <a16:creationId xmlns:a16="http://schemas.microsoft.com/office/drawing/2014/main" xmlns="" id="{88C916F5-34A5-4CCB-8F23-BCA994CA96C7}"/>
              </a:ext>
            </a:extLst>
          </p:cNvPr>
          <p:cNvGrpSpPr/>
          <p:nvPr/>
        </p:nvGrpSpPr>
        <p:grpSpPr>
          <a:xfrm>
            <a:off x="158290" y="2050290"/>
            <a:ext cx="8980190" cy="2821588"/>
            <a:chOff x="881604" y="2379524"/>
            <a:chExt cx="10688078" cy="1315673"/>
          </a:xfrm>
        </p:grpSpPr>
        <p:sp>
          <p:nvSpPr>
            <p:cNvPr id="4" name="Rectangle 6">
              <a:extLst>
                <a:ext uri="{FF2B5EF4-FFF2-40B4-BE49-F238E27FC236}">
                  <a16:creationId xmlns:a16="http://schemas.microsoft.com/office/drawing/2014/main" xmlns="" id="{5E7B7240-0AF7-4DCA-BA02-DB2FC6FFE218}"/>
                </a:ext>
              </a:extLst>
            </p:cNvPr>
            <p:cNvSpPr>
              <a:spLocks noChangeArrowheads="1"/>
            </p:cNvSpPr>
            <p:nvPr/>
          </p:nvSpPr>
          <p:spPr bwMode="auto">
            <a:xfrm>
              <a:off x="1516159" y="2379524"/>
              <a:ext cx="10053523" cy="78221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5" name="Freeform 7">
              <a:extLst>
                <a:ext uri="{FF2B5EF4-FFF2-40B4-BE49-F238E27FC236}">
                  <a16:creationId xmlns:a16="http://schemas.microsoft.com/office/drawing/2014/main" xmlns="" id="{A8434695-C279-46E0-9EBE-B4B4F2ABFA03}"/>
                </a:ext>
              </a:extLst>
            </p:cNvPr>
            <p:cNvSpPr>
              <a:spLocks/>
            </p:cNvSpPr>
            <p:nvPr/>
          </p:nvSpPr>
          <p:spPr bwMode="auto">
            <a:xfrm>
              <a:off x="881604" y="2379524"/>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1">
                    <a:lumMod val="88000"/>
                  </a:schemeClr>
                </a:gs>
                <a:gs pos="100000">
                  <a:schemeClr val="accent1">
                    <a:lumMod val="92000"/>
                  </a:schemeClr>
                </a:gs>
              </a:gsLst>
              <a:lin ang="8400000" scaled="0"/>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6" name="그룹 8">
            <a:extLst>
              <a:ext uri="{FF2B5EF4-FFF2-40B4-BE49-F238E27FC236}">
                <a16:creationId xmlns:a16="http://schemas.microsoft.com/office/drawing/2014/main" xmlns="" id="{F39D30C2-A813-4E87-BD31-547616BD575C}"/>
              </a:ext>
            </a:extLst>
          </p:cNvPr>
          <p:cNvGrpSpPr/>
          <p:nvPr/>
        </p:nvGrpSpPr>
        <p:grpSpPr>
          <a:xfrm>
            <a:off x="475575" y="2883313"/>
            <a:ext cx="8662907" cy="2821588"/>
            <a:chOff x="1259228" y="3168587"/>
            <a:chExt cx="10310454" cy="1315673"/>
          </a:xfrm>
        </p:grpSpPr>
        <p:sp>
          <p:nvSpPr>
            <p:cNvPr id="7" name="Rectangle 6">
              <a:extLst>
                <a:ext uri="{FF2B5EF4-FFF2-40B4-BE49-F238E27FC236}">
                  <a16:creationId xmlns:a16="http://schemas.microsoft.com/office/drawing/2014/main" xmlns="" id="{5D5826E6-D1F7-4066-9889-A3992ABB214C}"/>
                </a:ext>
              </a:extLst>
            </p:cNvPr>
            <p:cNvSpPr>
              <a:spLocks noChangeArrowheads="1"/>
            </p:cNvSpPr>
            <p:nvPr/>
          </p:nvSpPr>
          <p:spPr bwMode="auto">
            <a:xfrm>
              <a:off x="1893783" y="3168587"/>
              <a:ext cx="9675899" cy="7822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8" name="Freeform 7">
              <a:extLst>
                <a:ext uri="{FF2B5EF4-FFF2-40B4-BE49-F238E27FC236}">
                  <a16:creationId xmlns:a16="http://schemas.microsoft.com/office/drawing/2014/main" xmlns="" id="{D9916B26-88C4-4922-A4E2-E428879B4ABC}"/>
                </a:ext>
              </a:extLst>
            </p:cNvPr>
            <p:cNvSpPr>
              <a:spLocks/>
            </p:cNvSpPr>
            <p:nvPr/>
          </p:nvSpPr>
          <p:spPr bwMode="auto">
            <a:xfrm>
              <a:off x="1259228" y="3168587"/>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2">
                    <a:lumMod val="88000"/>
                  </a:schemeClr>
                </a:gs>
                <a:gs pos="100000">
                  <a:schemeClr val="accent2">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9" name="그룹 2">
            <a:extLst>
              <a:ext uri="{FF2B5EF4-FFF2-40B4-BE49-F238E27FC236}">
                <a16:creationId xmlns:a16="http://schemas.microsoft.com/office/drawing/2014/main" xmlns="" id="{5C0E1181-EC13-4F04-8605-02EFC555D0CB}"/>
              </a:ext>
            </a:extLst>
          </p:cNvPr>
          <p:cNvGrpSpPr/>
          <p:nvPr/>
        </p:nvGrpSpPr>
        <p:grpSpPr>
          <a:xfrm>
            <a:off x="798860" y="3703756"/>
            <a:ext cx="8339621" cy="2821588"/>
            <a:chOff x="1635672" y="3945070"/>
            <a:chExt cx="9925684" cy="1315673"/>
          </a:xfrm>
        </p:grpSpPr>
        <p:sp>
          <p:nvSpPr>
            <p:cNvPr id="10" name="Rectangle 6">
              <a:extLst>
                <a:ext uri="{FF2B5EF4-FFF2-40B4-BE49-F238E27FC236}">
                  <a16:creationId xmlns:a16="http://schemas.microsoft.com/office/drawing/2014/main" xmlns="" id="{0B918C9D-BEC4-41F2-A8E1-7C42E37F1BDF}"/>
                </a:ext>
              </a:extLst>
            </p:cNvPr>
            <p:cNvSpPr>
              <a:spLocks noChangeArrowheads="1"/>
            </p:cNvSpPr>
            <p:nvPr/>
          </p:nvSpPr>
          <p:spPr bwMode="auto">
            <a:xfrm>
              <a:off x="2270227" y="3945070"/>
              <a:ext cx="9291129" cy="78221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Freeform 7">
              <a:extLst>
                <a:ext uri="{FF2B5EF4-FFF2-40B4-BE49-F238E27FC236}">
                  <a16:creationId xmlns:a16="http://schemas.microsoft.com/office/drawing/2014/main" xmlns="" id="{874A7F0B-3BC1-454E-B03E-F05A2285CE79}"/>
                </a:ext>
              </a:extLst>
            </p:cNvPr>
            <p:cNvSpPr>
              <a:spLocks/>
            </p:cNvSpPr>
            <p:nvPr/>
          </p:nvSpPr>
          <p:spPr bwMode="auto">
            <a:xfrm>
              <a:off x="1635672" y="3945070"/>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3">
                    <a:lumMod val="88000"/>
                  </a:schemeClr>
                </a:gs>
                <a:gs pos="100000">
                  <a:schemeClr val="accent3">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15" name="TextBox 14">
            <a:extLst>
              <a:ext uri="{FF2B5EF4-FFF2-40B4-BE49-F238E27FC236}">
                <a16:creationId xmlns:a16="http://schemas.microsoft.com/office/drawing/2014/main" xmlns="" id="{C96C67DA-9DC3-405F-9BAD-901244D2D2AA}"/>
              </a:ext>
            </a:extLst>
          </p:cNvPr>
          <p:cNvSpPr txBox="1"/>
          <p:nvPr/>
        </p:nvSpPr>
        <p:spPr>
          <a:xfrm rot="18452284">
            <a:off x="-296444" y="2775479"/>
            <a:ext cx="1977258" cy="584775"/>
          </a:xfrm>
          <a:prstGeom prst="rect">
            <a:avLst/>
          </a:prstGeom>
          <a:noFill/>
        </p:spPr>
        <p:txBody>
          <a:bodyPr wrap="square" rtlCol="0">
            <a:spAutoFit/>
          </a:bodyPr>
          <a:lstStyle/>
          <a:p>
            <a:pPr algn="ctr"/>
            <a:r>
              <a:rPr lang="en-US" altLang="ko-KR" sz="3200" b="1" dirty="0" smtClean="0">
                <a:solidFill>
                  <a:schemeClr val="bg1"/>
                </a:solidFill>
                <a:cs typeface="Calibri" pitchFamily="34" charset="0"/>
              </a:rPr>
              <a:t>1</a:t>
            </a:r>
            <a:endParaRPr lang="ko-KR" altLang="en-US" sz="3200" b="1" dirty="0">
              <a:solidFill>
                <a:schemeClr val="bg1"/>
              </a:solidFill>
              <a:cs typeface="Calibri" pitchFamily="34" charset="0"/>
            </a:endParaRPr>
          </a:p>
        </p:txBody>
      </p:sp>
      <p:sp>
        <p:nvSpPr>
          <p:cNvPr id="16" name="TextBox 15">
            <a:extLst>
              <a:ext uri="{FF2B5EF4-FFF2-40B4-BE49-F238E27FC236}">
                <a16:creationId xmlns:a16="http://schemas.microsoft.com/office/drawing/2014/main" xmlns="" id="{0AE9A3EB-E4E8-4A10-984B-6C8F2E4E916D}"/>
              </a:ext>
            </a:extLst>
          </p:cNvPr>
          <p:cNvSpPr txBox="1"/>
          <p:nvPr/>
        </p:nvSpPr>
        <p:spPr>
          <a:xfrm rot="18452284">
            <a:off x="20839" y="3608572"/>
            <a:ext cx="1977258" cy="584775"/>
          </a:xfrm>
          <a:prstGeom prst="rect">
            <a:avLst/>
          </a:prstGeom>
          <a:noFill/>
        </p:spPr>
        <p:txBody>
          <a:bodyPr wrap="square" rtlCol="0">
            <a:spAutoFit/>
          </a:bodyPr>
          <a:lstStyle/>
          <a:p>
            <a:pPr algn="ctr"/>
            <a:r>
              <a:rPr lang="en-US" altLang="ko-KR" sz="3200" b="1" dirty="0" smtClean="0">
                <a:solidFill>
                  <a:schemeClr val="bg1"/>
                </a:solidFill>
                <a:cs typeface="Calibri" pitchFamily="34" charset="0"/>
              </a:rPr>
              <a:t>2</a:t>
            </a:r>
            <a:endParaRPr lang="ko-KR" altLang="en-US" sz="3200" b="1" dirty="0">
              <a:solidFill>
                <a:schemeClr val="bg1"/>
              </a:solidFill>
              <a:cs typeface="Calibri" pitchFamily="34" charset="0"/>
            </a:endParaRPr>
          </a:p>
        </p:txBody>
      </p:sp>
      <p:sp>
        <p:nvSpPr>
          <p:cNvPr id="17" name="TextBox 16">
            <a:extLst>
              <a:ext uri="{FF2B5EF4-FFF2-40B4-BE49-F238E27FC236}">
                <a16:creationId xmlns:a16="http://schemas.microsoft.com/office/drawing/2014/main" xmlns="" id="{47265F84-D057-4ED8-852B-AB47D66DBB86}"/>
              </a:ext>
            </a:extLst>
          </p:cNvPr>
          <p:cNvSpPr txBox="1"/>
          <p:nvPr/>
        </p:nvSpPr>
        <p:spPr>
          <a:xfrm rot="18452284">
            <a:off x="494644" y="4463904"/>
            <a:ext cx="1977258" cy="584775"/>
          </a:xfrm>
          <a:prstGeom prst="rect">
            <a:avLst/>
          </a:prstGeom>
          <a:noFill/>
        </p:spPr>
        <p:txBody>
          <a:bodyPr wrap="square" rtlCol="0">
            <a:spAutoFit/>
          </a:bodyPr>
          <a:lstStyle/>
          <a:p>
            <a:pPr algn="ctr"/>
            <a:r>
              <a:rPr lang="en-US" altLang="ko-KR" sz="3200" b="1" dirty="0" smtClean="0">
                <a:solidFill>
                  <a:schemeClr val="bg1"/>
                </a:solidFill>
                <a:cs typeface="Calibri" pitchFamily="34" charset="0"/>
              </a:rPr>
              <a:t>3</a:t>
            </a:r>
            <a:endParaRPr lang="ko-KR" altLang="en-US" sz="3200" b="1" dirty="0">
              <a:solidFill>
                <a:schemeClr val="bg1"/>
              </a:solidFill>
              <a:cs typeface="Calibri" pitchFamily="34" charset="0"/>
            </a:endParaRPr>
          </a:p>
        </p:txBody>
      </p:sp>
      <p:sp>
        <p:nvSpPr>
          <p:cNvPr id="19" name="TextBox 18">
            <a:extLst>
              <a:ext uri="{FF2B5EF4-FFF2-40B4-BE49-F238E27FC236}">
                <a16:creationId xmlns:a16="http://schemas.microsoft.com/office/drawing/2014/main" xmlns="" id="{DD76A3BD-3BBA-4AA1-8D06-B07F316B4A1F}"/>
              </a:ext>
            </a:extLst>
          </p:cNvPr>
          <p:cNvSpPr txBox="1"/>
          <p:nvPr/>
        </p:nvSpPr>
        <p:spPr>
          <a:xfrm>
            <a:off x="2737957" y="2050290"/>
            <a:ext cx="5393804" cy="1107996"/>
          </a:xfrm>
          <a:prstGeom prst="rect">
            <a:avLst/>
          </a:prstGeom>
          <a:noFill/>
        </p:spPr>
        <p:txBody>
          <a:bodyPr wrap="square" rtlCol="0">
            <a:spAutoFit/>
          </a:bodyPr>
          <a:lstStyle/>
          <a:p>
            <a:pPr algn="l"/>
            <a:r>
              <a:rPr lang="ar-EG" b="1" dirty="0" smtClean="0"/>
              <a:t> </a:t>
            </a:r>
            <a:r>
              <a:rPr lang="ar-EG" b="1" dirty="0"/>
              <a:t> </a:t>
            </a:r>
            <a:r>
              <a:rPr lang="en-US" b="1" dirty="0"/>
              <a:t>AHI of </a:t>
            </a:r>
            <a:r>
              <a:rPr lang="en-US" b="1" dirty="0" smtClean="0"/>
              <a:t>5-15</a:t>
            </a:r>
            <a:r>
              <a:rPr lang="ar-EG" b="1" dirty="0" smtClean="0"/>
              <a:t> - </a:t>
            </a:r>
            <a:r>
              <a:rPr lang="fi-FI" b="1" dirty="0" smtClean="0"/>
              <a:t>Mild </a:t>
            </a:r>
            <a:r>
              <a:rPr lang="fi-FI" b="1" dirty="0"/>
              <a:t>OSA</a:t>
            </a:r>
            <a:endParaRPr lang="ar-EG" b="1" dirty="0" smtClean="0">
              <a:effectLst/>
            </a:endParaRPr>
          </a:p>
          <a:p>
            <a:pPr algn="l"/>
            <a:r>
              <a:rPr lang="en-US" sz="1600" b="1" dirty="0">
                <a:solidFill>
                  <a:schemeClr val="bg1"/>
                </a:solidFill>
              </a:rPr>
              <a:t>Involuntary sleepiness during activities that require </a:t>
            </a:r>
            <a:r>
              <a:rPr lang="en-US" sz="1600" b="1" i="1" dirty="0">
                <a:solidFill>
                  <a:schemeClr val="bg1"/>
                </a:solidFill>
              </a:rPr>
              <a:t>little </a:t>
            </a:r>
            <a:r>
              <a:rPr lang="en-US" sz="1600" b="1" dirty="0">
                <a:solidFill>
                  <a:schemeClr val="bg1"/>
                </a:solidFill>
              </a:rPr>
              <a:t>attention, such as watching TV or reading </a:t>
            </a:r>
            <a:endParaRPr lang="ar-EG" sz="1600" b="1" dirty="0" smtClean="0">
              <a:solidFill>
                <a:schemeClr val="bg1"/>
              </a:solidFill>
              <a:effectLst/>
            </a:endParaRPr>
          </a:p>
          <a:p>
            <a:pPr algn="l"/>
            <a:endParaRPr lang="ko-KR" altLang="en-US" sz="1600" b="1" dirty="0">
              <a:solidFill>
                <a:schemeClr val="bg1"/>
              </a:solidFill>
            </a:endParaRPr>
          </a:p>
        </p:txBody>
      </p:sp>
      <p:sp>
        <p:nvSpPr>
          <p:cNvPr id="20" name="TextBox 19">
            <a:extLst>
              <a:ext uri="{FF2B5EF4-FFF2-40B4-BE49-F238E27FC236}">
                <a16:creationId xmlns:a16="http://schemas.microsoft.com/office/drawing/2014/main" xmlns="" id="{0DB26976-E659-47F7-B1F8-61B64FE9912A}"/>
              </a:ext>
            </a:extLst>
          </p:cNvPr>
          <p:cNvSpPr txBox="1"/>
          <p:nvPr/>
        </p:nvSpPr>
        <p:spPr>
          <a:xfrm>
            <a:off x="2716378" y="2880879"/>
            <a:ext cx="5393804" cy="1107996"/>
          </a:xfrm>
          <a:prstGeom prst="rect">
            <a:avLst/>
          </a:prstGeom>
          <a:noFill/>
        </p:spPr>
        <p:txBody>
          <a:bodyPr wrap="square" rtlCol="0">
            <a:spAutoFit/>
          </a:bodyPr>
          <a:lstStyle/>
          <a:p>
            <a:pPr algn="l"/>
            <a:r>
              <a:rPr lang="ar-EG" b="1" dirty="0" smtClean="0"/>
              <a:t> </a:t>
            </a:r>
            <a:r>
              <a:rPr lang="en-US" b="1" dirty="0"/>
              <a:t>AHI of </a:t>
            </a:r>
            <a:r>
              <a:rPr lang="en-US" b="1" dirty="0" smtClean="0"/>
              <a:t>15-30</a:t>
            </a:r>
            <a:r>
              <a:rPr lang="ar-EG" b="1" dirty="0" smtClean="0"/>
              <a:t>- </a:t>
            </a:r>
            <a:r>
              <a:rPr lang="en-US" b="1" dirty="0" smtClean="0"/>
              <a:t>Moderate </a:t>
            </a:r>
            <a:r>
              <a:rPr lang="en-US" b="1" dirty="0"/>
              <a:t>OSA</a:t>
            </a:r>
            <a:endParaRPr lang="ar-EG" b="1" dirty="0"/>
          </a:p>
          <a:p>
            <a:pPr algn="l"/>
            <a:r>
              <a:rPr lang="en-US" sz="1600" b="1" dirty="0">
                <a:solidFill>
                  <a:schemeClr val="bg1"/>
                </a:solidFill>
              </a:rPr>
              <a:t>Involuntary sleepiness during activities that require some attention, such as meetings or presentations </a:t>
            </a:r>
            <a:endParaRPr lang="ar-EG" sz="1600" b="1" dirty="0">
              <a:solidFill>
                <a:schemeClr val="bg1"/>
              </a:solidFill>
            </a:endParaRPr>
          </a:p>
          <a:p>
            <a:pPr algn="l"/>
            <a:endParaRPr lang="ko-KR" altLang="en-US" sz="1600" b="1" dirty="0">
              <a:solidFill>
                <a:schemeClr val="bg1"/>
              </a:solidFill>
            </a:endParaRPr>
          </a:p>
        </p:txBody>
      </p:sp>
      <p:sp>
        <p:nvSpPr>
          <p:cNvPr id="21" name="TextBox 20">
            <a:extLst>
              <a:ext uri="{FF2B5EF4-FFF2-40B4-BE49-F238E27FC236}">
                <a16:creationId xmlns:a16="http://schemas.microsoft.com/office/drawing/2014/main" xmlns="" id="{E5FBCD3C-8ACA-49D2-8C00-1CC5F81ECD06}"/>
              </a:ext>
            </a:extLst>
          </p:cNvPr>
          <p:cNvSpPr txBox="1"/>
          <p:nvPr/>
        </p:nvSpPr>
        <p:spPr>
          <a:xfrm>
            <a:off x="2737957" y="3878155"/>
            <a:ext cx="5393804" cy="1107996"/>
          </a:xfrm>
          <a:prstGeom prst="rect">
            <a:avLst/>
          </a:prstGeom>
          <a:noFill/>
        </p:spPr>
        <p:txBody>
          <a:bodyPr wrap="square" rtlCol="0">
            <a:spAutoFit/>
          </a:bodyPr>
          <a:lstStyle/>
          <a:p>
            <a:pPr algn="l"/>
            <a:r>
              <a:rPr lang="en-US" b="1" dirty="0"/>
              <a:t>AHI of more than </a:t>
            </a:r>
            <a:r>
              <a:rPr lang="en-US" b="1" dirty="0" smtClean="0"/>
              <a:t>30</a:t>
            </a:r>
            <a:r>
              <a:rPr lang="ar-EG" b="1" dirty="0" smtClean="0"/>
              <a:t>- </a:t>
            </a:r>
            <a:r>
              <a:rPr lang="en-US" b="1" dirty="0" smtClean="0"/>
              <a:t>Severe </a:t>
            </a:r>
            <a:r>
              <a:rPr lang="en-US" b="1" dirty="0"/>
              <a:t>OSA</a:t>
            </a:r>
            <a:endParaRPr lang="ar-EG" b="1" dirty="0"/>
          </a:p>
          <a:p>
            <a:pPr algn="l"/>
            <a:r>
              <a:rPr lang="en-US" sz="1600" b="1" dirty="0">
                <a:solidFill>
                  <a:schemeClr val="bg1"/>
                </a:solidFill>
              </a:rPr>
              <a:t>Involuntary sleepiness during activities that require more active attention, such as talking or driving </a:t>
            </a:r>
            <a:endParaRPr lang="ar-EG" sz="1600" b="1" dirty="0">
              <a:solidFill>
                <a:schemeClr val="bg1"/>
              </a:solidFill>
            </a:endParaRPr>
          </a:p>
          <a:p>
            <a:pPr algn="l"/>
            <a:endParaRPr lang="ko-KR" altLang="en-US" sz="1600" dirty="0">
              <a:solidFill>
                <a:schemeClr val="bg1"/>
              </a:solidFill>
            </a:endParaRPr>
          </a:p>
        </p:txBody>
      </p:sp>
    </p:spTree>
    <p:extLst>
      <p:ext uri="{BB962C8B-B14F-4D97-AF65-F5344CB8AC3E}">
        <p14:creationId xmlns:p14="http://schemas.microsoft.com/office/powerpoint/2010/main" val="3789622002"/>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1170</Words>
  <Application>Microsoft Office PowerPoint</Application>
  <PresentationFormat>On-screen Show (4:3)</PresentationFormat>
  <Paragraphs>123</Paragraphs>
  <Slides>22</Slides>
  <Notes>0</Notes>
  <HiddenSlides>0</HiddenSlides>
  <MMClips>0</MMClips>
  <ScaleCrop>false</ScaleCrop>
  <HeadingPairs>
    <vt:vector size="4" baseType="variant">
      <vt:variant>
        <vt:lpstr>Theme</vt:lpstr>
      </vt:variant>
      <vt:variant>
        <vt:i4>4</vt:i4>
      </vt:variant>
      <vt:variant>
        <vt:lpstr>Slide Titles</vt:lpstr>
      </vt:variant>
      <vt:variant>
        <vt:i4>22</vt:i4>
      </vt:variant>
    </vt:vector>
  </HeadingPairs>
  <TitlesOfParts>
    <vt:vector size="26" baseType="lpstr">
      <vt:lpstr>Cover and End Slide Master</vt:lpstr>
      <vt:lpstr>Section Break Slide Master</vt:lpstr>
      <vt:lpstr>Contents Slide Master</vt:lpstr>
      <vt:lpstr>Thème Office</vt:lpstr>
      <vt:lpstr>PowerPoint Presentation</vt:lpstr>
      <vt:lpstr>PowerPoint Presentation</vt:lpstr>
      <vt:lpstr>PowerPoint Presentation</vt:lpstr>
      <vt:lpstr>PowerPoint Presentation</vt:lpstr>
      <vt:lpstr>PowerPoint Presentation</vt:lpstr>
      <vt:lpstr>symptoms of obstructive sleep apnea  </vt:lpstr>
      <vt:lpstr>PowerPoint Presentation</vt:lpstr>
      <vt:lpstr>PowerPoint Presentation</vt:lpstr>
      <vt:lpstr>PowerPoint Presentation</vt:lpstr>
      <vt:lpstr>PowerPoint Presentation</vt:lpstr>
      <vt:lpstr>PowerPoint Presentation</vt:lpstr>
      <vt:lpstr>PowerPoint Presentation</vt:lpstr>
      <vt:lpstr>Treatments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Solution</dc:creator>
  <cp:lastModifiedBy>IT Solution</cp:lastModifiedBy>
  <cp:revision>78</cp:revision>
  <dcterms:created xsi:type="dcterms:W3CDTF">2020-08-31T16:53:02Z</dcterms:created>
  <dcterms:modified xsi:type="dcterms:W3CDTF">2020-09-03T19:35:13Z</dcterms:modified>
</cp:coreProperties>
</file>