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01C-4543-43FC-B93B-DD500A30CC0E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563-3E55-4A04-B44F-3CC44352D77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5022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01C-4543-43FC-B93B-DD500A30CC0E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563-3E55-4A04-B44F-3CC44352D77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5804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01C-4543-43FC-B93B-DD500A30CC0E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563-3E55-4A04-B44F-3CC44352D77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137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01C-4543-43FC-B93B-DD500A30CC0E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563-3E55-4A04-B44F-3CC44352D77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359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01C-4543-43FC-B93B-DD500A30CC0E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563-3E55-4A04-B44F-3CC44352D77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687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01C-4543-43FC-B93B-DD500A30CC0E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563-3E55-4A04-B44F-3CC44352D77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1656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01C-4543-43FC-B93B-DD500A30CC0E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563-3E55-4A04-B44F-3CC44352D77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2351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01C-4543-43FC-B93B-DD500A30CC0E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563-3E55-4A04-B44F-3CC44352D77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9871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01C-4543-43FC-B93B-DD500A30CC0E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563-3E55-4A04-B44F-3CC44352D77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5129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01C-4543-43FC-B93B-DD500A30CC0E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563-3E55-4A04-B44F-3CC44352D77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0939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01C-4543-43FC-B93B-DD500A30CC0E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563-3E55-4A04-B44F-3CC44352D77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5333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7B01C-4543-43FC-B93B-DD500A30CC0E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A8563-3E55-4A04-B44F-3CC44352D77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15644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D5C4894-511A-40CF-B763-3669632F3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46306"/>
              </p:ext>
            </p:extLst>
          </p:nvPr>
        </p:nvGraphicFramePr>
        <p:xfrm>
          <a:off x="755376" y="437322"/>
          <a:ext cx="7494102" cy="6612833"/>
        </p:xfrm>
        <a:graphic>
          <a:graphicData uri="http://schemas.openxmlformats.org/drawingml/2006/table">
            <a:tbl>
              <a:tblPr rtl="1"/>
              <a:tblGrid>
                <a:gridCol w="7494102">
                  <a:extLst>
                    <a:ext uri="{9D8B030D-6E8A-4147-A177-3AD203B41FA5}">
                      <a16:colId xmlns:a16="http://schemas.microsoft.com/office/drawing/2014/main" xmlns="" val="2435946844"/>
                    </a:ext>
                  </a:extLst>
                </a:gridCol>
              </a:tblGrid>
              <a:tr h="6612833">
                <a:tc>
                  <a:txBody>
                    <a:bodyPr/>
                    <a:lstStyle/>
                    <a:p>
                      <a:pPr rtl="1"/>
                      <a:endParaRPr lang="en-US" dirty="0"/>
                    </a:p>
                    <a:p>
                      <a:pPr rtl="1"/>
                      <a:endParaRPr lang="en-US" dirty="0"/>
                    </a:p>
                    <a:p>
                      <a:pPr rtl="1"/>
                      <a:endParaRPr lang="en-US" dirty="0"/>
                    </a:p>
                    <a:p>
                      <a:pPr algn="l" rtl="1"/>
                      <a:r>
                        <a:rPr lang="en-US" sz="2400" b="1" dirty="0"/>
                        <a:t>-Id : int    </a:t>
                      </a:r>
                    </a:p>
                    <a:p>
                      <a:pPr algn="l" rtl="1"/>
                      <a:r>
                        <a:rPr lang="en-US" sz="2400" b="1" dirty="0"/>
                        <a:t>-balance : double</a:t>
                      </a:r>
                    </a:p>
                    <a:p>
                      <a:pPr algn="l" rtl="1"/>
                      <a:r>
                        <a:rPr lang="en-US" sz="2400" b="1" dirty="0"/>
                        <a:t> -</a:t>
                      </a:r>
                      <a:r>
                        <a:rPr lang="en-US" sz="2400" b="1" dirty="0" err="1"/>
                        <a:t>annualInteresetRate</a:t>
                      </a:r>
                      <a:r>
                        <a:rPr lang="en-US" sz="2400" b="1" dirty="0"/>
                        <a:t>: double</a:t>
                      </a:r>
                    </a:p>
                    <a:p>
                      <a:pPr algn="l" rtl="1"/>
                      <a:r>
                        <a:rPr lang="en-US" sz="2400" b="1" dirty="0"/>
                        <a:t>-</a:t>
                      </a:r>
                      <a:r>
                        <a:rPr lang="en-US" sz="2400" b="1" dirty="0" err="1"/>
                        <a:t>dateCreated</a:t>
                      </a:r>
                      <a:r>
                        <a:rPr lang="en-US" sz="2400" b="1" dirty="0"/>
                        <a:t>: int</a:t>
                      </a:r>
                    </a:p>
                    <a:p>
                      <a:pPr algn="l" rtl="1"/>
                      <a:endParaRPr lang="en-US" sz="2400" b="1" dirty="0"/>
                    </a:p>
                    <a:p>
                      <a:pPr algn="l" rtl="1"/>
                      <a:r>
                        <a:rPr lang="en-US" sz="2400" b="1" dirty="0"/>
                        <a:t>+Account()</a:t>
                      </a:r>
                    </a:p>
                    <a:p>
                      <a:pPr algn="l" rtl="1"/>
                      <a:r>
                        <a:rPr lang="en-US" sz="2400" b="1" dirty="0"/>
                        <a:t>+Account(</a:t>
                      </a:r>
                      <a:r>
                        <a:rPr lang="en-US" sz="2400" b="1" dirty="0" err="1"/>
                        <a:t>id:int</a:t>
                      </a:r>
                      <a:r>
                        <a:rPr lang="en-US" sz="2400" b="1" dirty="0"/>
                        <a:t> , </a:t>
                      </a:r>
                      <a:r>
                        <a:rPr lang="en-US" sz="2400" b="1" dirty="0" err="1"/>
                        <a:t>balance:double</a:t>
                      </a:r>
                      <a:r>
                        <a:rPr lang="en-US" sz="2400" b="1" dirty="0"/>
                        <a:t>)</a:t>
                      </a:r>
                    </a:p>
                    <a:p>
                      <a:pPr algn="l" rtl="1"/>
                      <a:r>
                        <a:rPr lang="en-US" sz="2400" b="1" dirty="0"/>
                        <a:t>+</a:t>
                      </a:r>
                      <a:r>
                        <a:rPr lang="en-US" sz="2400" b="1" dirty="0" err="1"/>
                        <a:t>setid</a:t>
                      </a:r>
                      <a:r>
                        <a:rPr lang="en-US" sz="2400" b="1" dirty="0"/>
                        <a:t>() </a:t>
                      </a:r>
                    </a:p>
                    <a:p>
                      <a:pPr algn="l" rtl="1"/>
                      <a:r>
                        <a:rPr lang="en-US" sz="2400" b="1" dirty="0"/>
                        <a:t>+</a:t>
                      </a:r>
                      <a:r>
                        <a:rPr lang="en-US" sz="2400" b="1" dirty="0" err="1"/>
                        <a:t>gitId</a:t>
                      </a:r>
                      <a:r>
                        <a:rPr lang="en-US" sz="2400" b="1" dirty="0"/>
                        <a:t>()</a:t>
                      </a:r>
                    </a:p>
                    <a:p>
                      <a:pPr algn="l" rtl="1"/>
                      <a:r>
                        <a:rPr lang="en-US" sz="2400" b="1" dirty="0"/>
                        <a:t>+</a:t>
                      </a:r>
                      <a:r>
                        <a:rPr lang="en-US" sz="2400" b="1" dirty="0" err="1"/>
                        <a:t>Setbalance</a:t>
                      </a:r>
                      <a:r>
                        <a:rPr lang="en-US" sz="2400" b="1" dirty="0"/>
                        <a:t>()</a:t>
                      </a:r>
                    </a:p>
                    <a:p>
                      <a:pPr algn="l" rtl="1"/>
                      <a:r>
                        <a:rPr lang="en-US" sz="2400" b="1" dirty="0"/>
                        <a:t>+</a:t>
                      </a:r>
                      <a:r>
                        <a:rPr lang="en-US" sz="2400" b="1" dirty="0" err="1"/>
                        <a:t>Getbalanc</a:t>
                      </a:r>
                      <a:r>
                        <a:rPr lang="en-US" sz="2400" b="1" dirty="0"/>
                        <a:t>()</a:t>
                      </a:r>
                    </a:p>
                    <a:p>
                      <a:pPr algn="l" rtl="1"/>
                      <a:r>
                        <a:rPr lang="en-US" sz="2400" b="1" dirty="0"/>
                        <a:t>+</a:t>
                      </a:r>
                      <a:r>
                        <a:rPr lang="en-US" sz="2400" b="1" dirty="0" err="1"/>
                        <a:t>SetAnnualItreseRate</a:t>
                      </a:r>
                      <a:r>
                        <a:rPr lang="en-US" sz="2400" b="1" dirty="0"/>
                        <a:t>()</a:t>
                      </a:r>
                      <a:endParaRPr lang="ar-EG" sz="2400" b="1" dirty="0"/>
                    </a:p>
                    <a:p>
                      <a:pPr algn="l" rtl="1"/>
                      <a:r>
                        <a:rPr lang="en-US" sz="2400" b="1" dirty="0"/>
                        <a:t>+</a:t>
                      </a:r>
                      <a:r>
                        <a:rPr lang="en-US" sz="2400" b="1" dirty="0" err="1"/>
                        <a:t>GitMonthlyInterseRate</a:t>
                      </a:r>
                      <a:r>
                        <a:rPr lang="en-US" sz="2400" b="1" dirty="0"/>
                        <a:t>() void</a:t>
                      </a:r>
                      <a:endParaRPr lang="ar-EG" sz="2400" b="1" dirty="0"/>
                    </a:p>
                    <a:p>
                      <a:pPr algn="l" rtl="1"/>
                      <a:r>
                        <a:rPr lang="en-US" sz="2400" b="1" dirty="0"/>
                        <a:t>+withdraw ( money: double) void</a:t>
                      </a:r>
                      <a:r>
                        <a:rPr lang="ar-EG" sz="2400" b="1" dirty="0"/>
                        <a:t> </a:t>
                      </a:r>
                      <a:endParaRPr lang="en-US" sz="2400" b="1" dirty="0"/>
                    </a:p>
                    <a:p>
                      <a:pPr algn="l" rtl="1"/>
                      <a:r>
                        <a:rPr lang="en-US" sz="2400" b="1" dirty="0"/>
                        <a:t>+Depos( </a:t>
                      </a:r>
                      <a:r>
                        <a:rPr lang="en-US" sz="2400" b="1" dirty="0" err="1"/>
                        <a:t>Dmoney</a:t>
                      </a:r>
                      <a:r>
                        <a:rPr lang="en-US" sz="2400" b="1" dirty="0"/>
                        <a:t> :double) void</a:t>
                      </a:r>
                      <a:endParaRPr lang="ar-EG" sz="2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4522365"/>
                  </a:ext>
                </a:extLst>
              </a:tr>
            </a:tbl>
          </a:graphicData>
        </a:graphic>
      </p:graphicFrame>
      <p:sp>
        <p:nvSpPr>
          <p:cNvPr id="8" name="Minus Sign 7">
            <a:extLst>
              <a:ext uri="{FF2B5EF4-FFF2-40B4-BE49-F238E27FC236}">
                <a16:creationId xmlns:a16="http://schemas.microsoft.com/office/drawing/2014/main" xmlns="" id="{2D3B3B24-3A70-4490-97C8-5EB28057DBD7}"/>
              </a:ext>
            </a:extLst>
          </p:cNvPr>
          <p:cNvSpPr/>
          <p:nvPr/>
        </p:nvSpPr>
        <p:spPr>
          <a:xfrm>
            <a:off x="-563216" y="3061253"/>
            <a:ext cx="10164417" cy="6626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66B7727E-2377-45A7-B8E6-6FA2239FC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80916"/>
              </p:ext>
            </p:extLst>
          </p:nvPr>
        </p:nvGraphicFramePr>
        <p:xfrm>
          <a:off x="755377" y="344558"/>
          <a:ext cx="7494102" cy="530085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7494102">
                  <a:extLst>
                    <a:ext uri="{9D8B030D-6E8A-4147-A177-3AD203B41FA5}">
                      <a16:colId xmlns:a16="http://schemas.microsoft.com/office/drawing/2014/main" xmlns="" val="1458963883"/>
                    </a:ext>
                  </a:extLst>
                </a:gridCol>
              </a:tblGrid>
              <a:tr h="530085">
                <a:tc>
                  <a:txBody>
                    <a:bodyPr/>
                    <a:lstStyle/>
                    <a:p>
                      <a:pPr rtl="1"/>
                      <a:r>
                        <a:rPr lang="en-US" sz="2800" dirty="0" smtClean="0"/>
                        <a:t>    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Account</a:t>
                      </a:r>
                      <a:r>
                        <a:rPr lang="en-US" sz="28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800" baseline="0" dirty="0" smtClean="0"/>
                        <a:t>                                                                     </a:t>
                      </a:r>
                      <a:endParaRPr lang="en-US" sz="2800" b="1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445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10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62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ATD</dc:creator>
  <cp:lastModifiedBy>ATD</cp:lastModifiedBy>
  <cp:revision>2</cp:revision>
  <dcterms:created xsi:type="dcterms:W3CDTF">2021-10-23T18:21:57Z</dcterms:created>
  <dcterms:modified xsi:type="dcterms:W3CDTF">2021-10-23T19:37:58Z</dcterms:modified>
</cp:coreProperties>
</file>