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93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871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191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5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04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47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516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4153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78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6272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616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2125-978D-4ADD-B2FF-9F724DB03EB2}" type="datetimeFigureOut">
              <a:rPr lang="ar-EG" smtClean="0"/>
              <a:t>16/04/1443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D049-EC10-4915-9A08-CE35BFA82F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938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928992" cy="6741368"/>
          </a:xfrm>
        </p:spPr>
        <p:txBody>
          <a:bodyPr/>
          <a:lstStyle/>
          <a:p>
            <a:r>
              <a:rPr lang="en-US" dirty="0" smtClean="0"/>
              <a:t>UML Q1</a:t>
            </a:r>
          </a:p>
          <a:p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987376" y="332656"/>
            <a:ext cx="273630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Staff</a:t>
            </a:r>
          </a:p>
          <a:p>
            <a:pPr algn="l"/>
            <a:endParaRPr lang="ar-EG" dirty="0" smtClean="0"/>
          </a:p>
          <a:p>
            <a:pPr algn="l"/>
            <a:endParaRPr lang="ar-EG" dirty="0"/>
          </a:p>
          <a:p>
            <a:pPr algn="l"/>
            <a:r>
              <a:rPr lang="en-US" dirty="0" err="1" smtClean="0"/>
              <a:t>getSalary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ar-EG" dirty="0" smtClean="0"/>
              <a:t>+</a:t>
            </a:r>
            <a:endParaRPr lang="en-US" dirty="0" smtClean="0"/>
          </a:p>
          <a:p>
            <a:pPr algn="ctr"/>
            <a:r>
              <a:rPr lang="en-US" dirty="0" err="1" smtClean="0"/>
              <a:t>getYearsofWork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en-US" dirty="0" smtClean="0"/>
              <a:t>         </a:t>
            </a:r>
            <a:r>
              <a:rPr lang="ar-EG" dirty="0" smtClean="0"/>
              <a:t>+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87376" y="76470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87376" y="126876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3429000"/>
            <a:ext cx="22135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/>
              <a:t>Doctors</a:t>
            </a:r>
          </a:p>
          <a:p>
            <a:pPr algn="l"/>
            <a:endParaRPr lang="en-US" dirty="0" smtClean="0"/>
          </a:p>
          <a:p>
            <a:pPr algn="l"/>
            <a:endParaRPr lang="ar-EG" dirty="0" smtClean="0"/>
          </a:p>
          <a:p>
            <a:pPr algn="l"/>
            <a:endParaRPr lang="ar-EG" dirty="0" smtClean="0"/>
          </a:p>
          <a:p>
            <a:pPr algn="l"/>
            <a:r>
              <a:rPr lang="en-US" dirty="0" err="1" smtClean="0"/>
              <a:t>getSalary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ar-EG" dirty="0" smtClean="0"/>
              <a:t>+</a:t>
            </a:r>
            <a:endParaRPr lang="en-US" dirty="0" smtClean="0"/>
          </a:p>
          <a:p>
            <a:pPr algn="ctr"/>
            <a:r>
              <a:rPr lang="en-US" dirty="0" smtClean="0"/>
              <a:t>+</a:t>
            </a:r>
            <a:r>
              <a:rPr lang="en-US" dirty="0" err="1" smtClean="0"/>
              <a:t>getYearsofWork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275856" y="3429000"/>
            <a:ext cx="2232248" cy="218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/>
              <a:t> </a:t>
            </a:r>
            <a:r>
              <a:rPr lang="en-US" dirty="0" err="1" smtClean="0"/>
              <a:t>TeachingAssistant</a:t>
            </a:r>
            <a:endParaRPr lang="en-US" dirty="0"/>
          </a:p>
          <a:p>
            <a:pPr algn="l"/>
            <a:endParaRPr lang="ar-EG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getSalary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ar-EG" dirty="0" smtClean="0"/>
              <a:t>+</a:t>
            </a:r>
            <a:endParaRPr lang="en-US" dirty="0" smtClean="0"/>
          </a:p>
          <a:p>
            <a:pPr algn="ctr"/>
            <a:r>
              <a:rPr lang="en-US" dirty="0" smtClean="0"/>
              <a:t>+</a:t>
            </a:r>
            <a:r>
              <a:rPr lang="en-US" dirty="0" err="1" smtClean="0"/>
              <a:t>getYearsofWork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l"/>
            <a:endParaRPr lang="ar-E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1520" y="4221088"/>
            <a:ext cx="221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520" y="4678469"/>
            <a:ext cx="221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5856" y="393305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1"/>
            <a:endCxn id="10" idx="3"/>
          </p:cNvCxnSpPr>
          <p:nvPr/>
        </p:nvCxnSpPr>
        <p:spPr>
          <a:xfrm>
            <a:off x="3275856" y="4521787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038416" y="476672"/>
            <a:ext cx="1926071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 smtClean="0"/>
              <a:t>Member_factort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getSalary</a:t>
            </a:r>
            <a:r>
              <a:rPr lang="en-US" dirty="0" smtClean="0"/>
              <a:t>():staff</a:t>
            </a:r>
            <a:r>
              <a:rPr lang="ar-EG" dirty="0" smtClean="0"/>
              <a:t>+</a:t>
            </a:r>
            <a:endParaRPr lang="en-US" dirty="0" smtClean="0"/>
          </a:p>
          <a:p>
            <a:pPr algn="ctr"/>
            <a:r>
              <a:rPr lang="en-US" dirty="0" smtClean="0"/>
              <a:t>+</a:t>
            </a:r>
            <a:r>
              <a:rPr lang="en-US" dirty="0" err="1" smtClean="0"/>
              <a:t>getYearsofWork</a:t>
            </a:r>
            <a:r>
              <a:rPr lang="en-US" dirty="0" smtClean="0"/>
              <a:t>():staff</a:t>
            </a:r>
            <a:endParaRPr lang="en-US" dirty="0" smtClean="0"/>
          </a:p>
          <a:p>
            <a:pPr algn="l"/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7051499" y="3789040"/>
            <a:ext cx="1912989" cy="182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 smtClean="0"/>
              <a:t>DemoClass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+main()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038417" y="908720"/>
            <a:ext cx="1778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51499" y="1268760"/>
            <a:ext cx="176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51499" y="4509120"/>
            <a:ext cx="191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51499" y="5085184"/>
            <a:ext cx="191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</p:cNvCxnSpPr>
          <p:nvPr/>
        </p:nvCxnSpPr>
        <p:spPr>
          <a:xfrm>
            <a:off x="2355528" y="198884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87376" y="29249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87376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55528" y="2924944"/>
            <a:ext cx="2036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0" idx="0"/>
          </p:cNvCxnSpPr>
          <p:nvPr/>
        </p:nvCxnSpPr>
        <p:spPr>
          <a:xfrm>
            <a:off x="4391980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0"/>
            <a:endCxn id="28" idx="2"/>
          </p:cNvCxnSpPr>
          <p:nvPr/>
        </p:nvCxnSpPr>
        <p:spPr>
          <a:xfrm flipH="1" flipV="1">
            <a:off x="8001452" y="2492896"/>
            <a:ext cx="654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49" y="2563260"/>
            <a:ext cx="1090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1285067" y="2563260"/>
            <a:ext cx="9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extends</a:t>
            </a:r>
            <a:endParaRPr lang="ar-EG" dirty="0"/>
          </a:p>
        </p:txBody>
      </p:sp>
      <p:sp>
        <p:nvSpPr>
          <p:cNvPr id="61" name="Rectangle 60"/>
          <p:cNvSpPr/>
          <p:nvPr/>
        </p:nvSpPr>
        <p:spPr>
          <a:xfrm>
            <a:off x="7538725" y="2837934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Asks</a:t>
            </a:r>
          </a:p>
        </p:txBody>
      </p:sp>
      <p:sp>
        <p:nvSpPr>
          <p:cNvPr id="63" name="Left Arrow 62"/>
          <p:cNvSpPr/>
          <p:nvPr/>
        </p:nvSpPr>
        <p:spPr>
          <a:xfrm>
            <a:off x="4499992" y="1484784"/>
            <a:ext cx="2538424" cy="1722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6" name="Rectangle 65"/>
          <p:cNvSpPr/>
          <p:nvPr/>
        </p:nvSpPr>
        <p:spPr>
          <a:xfrm>
            <a:off x="5682118" y="1484784"/>
            <a:ext cx="1122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12968" cy="6669360"/>
          </a:xfrm>
        </p:spPr>
        <p:txBody>
          <a:bodyPr/>
          <a:lstStyle/>
          <a:p>
            <a:r>
              <a:rPr lang="en-US" dirty="0" smtClean="0"/>
              <a:t>Q2 UML</a:t>
            </a:r>
          </a:p>
          <a:p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3568824" y="620688"/>
            <a:ext cx="223224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Factora_member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getSalary</a:t>
            </a:r>
            <a:r>
              <a:rPr lang="en-US" dirty="0" smtClean="0"/>
              <a:t>():</a:t>
            </a:r>
            <a:r>
              <a:rPr lang="en-US" dirty="0" err="1" smtClean="0"/>
              <a:t>istafft</a:t>
            </a:r>
            <a:r>
              <a:rPr lang="ar-EG" dirty="0" smtClean="0"/>
              <a:t>+</a:t>
            </a:r>
            <a:endParaRPr lang="en-US" dirty="0" smtClean="0"/>
          </a:p>
          <a:p>
            <a:pPr algn="ctr"/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539137" y="418006"/>
            <a:ext cx="233167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Abstract_factory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getSalary</a:t>
            </a:r>
            <a:r>
              <a:rPr lang="en-US" dirty="0" smtClean="0"/>
              <a:t>():staff</a:t>
            </a:r>
            <a:r>
              <a:rPr lang="ar-EG" dirty="0" smtClean="0"/>
              <a:t>+</a:t>
            </a:r>
            <a:endParaRPr lang="en-US" dirty="0" smtClean="0"/>
          </a:p>
          <a:p>
            <a:pPr algn="ctr"/>
            <a:r>
              <a:rPr lang="en-US" dirty="0" err="1" smtClean="0"/>
              <a:t>getYearsofWork</a:t>
            </a:r>
            <a:r>
              <a:rPr lang="en-US" dirty="0" smtClean="0"/>
              <a:t>():staff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59309" y="620688"/>
            <a:ext cx="180020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DemoClass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+main() </a:t>
            </a:r>
            <a:r>
              <a:rPr lang="en-US" dirty="0" err="1" smtClean="0"/>
              <a:t>int</a:t>
            </a:r>
            <a:endParaRPr lang="ar-E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732240" y="139107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759309" y="184482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71900" y="119675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68824" y="170080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37120" y="2917349"/>
            <a:ext cx="177313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451718" y="3248980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1520" y="2769597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ar-EG" dirty="0"/>
          </a:p>
        </p:txBody>
      </p:sp>
      <p:sp>
        <p:nvSpPr>
          <p:cNvPr id="25" name="Rectangle 24"/>
          <p:cNvSpPr/>
          <p:nvPr/>
        </p:nvSpPr>
        <p:spPr>
          <a:xfrm>
            <a:off x="3613684" y="4941168"/>
            <a:ext cx="244827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 smtClean="0"/>
          </a:p>
          <a:p>
            <a:pPr algn="ctr"/>
            <a:endParaRPr lang="ar-EG" dirty="0" smtClean="0"/>
          </a:p>
          <a:p>
            <a:pPr algn="ctr"/>
            <a:r>
              <a:rPr lang="en-US" dirty="0" smtClean="0"/>
              <a:t>Staff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getSalary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ctr"/>
            <a:r>
              <a:rPr lang="en-US" dirty="0" smtClean="0"/>
              <a:t>+</a:t>
            </a:r>
            <a:r>
              <a:rPr lang="en-US" dirty="0" err="1" smtClean="0"/>
              <a:t>getYearsofWork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ctr"/>
            <a:endParaRPr lang="ar-EG" dirty="0"/>
          </a:p>
        </p:txBody>
      </p:sp>
      <p:sp>
        <p:nvSpPr>
          <p:cNvPr id="27" name="Rectangle 26"/>
          <p:cNvSpPr/>
          <p:nvPr/>
        </p:nvSpPr>
        <p:spPr>
          <a:xfrm>
            <a:off x="251520" y="5445224"/>
            <a:ext cx="256487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teachingAssistant</a:t>
            </a:r>
            <a:endParaRPr lang="en-US" dirty="0" smtClean="0"/>
          </a:p>
          <a:p>
            <a:pPr algn="ctr"/>
            <a:endParaRPr lang="en-US" dirty="0" smtClean="0"/>
          </a:p>
          <a:p>
            <a:pPr algn="l"/>
            <a:r>
              <a:rPr lang="en-US" dirty="0" err="1" smtClean="0"/>
              <a:t>getSalary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ar-EG" dirty="0" smtClean="0"/>
              <a:t>+</a:t>
            </a:r>
            <a:endParaRPr lang="en-US" dirty="0" smtClean="0"/>
          </a:p>
          <a:p>
            <a:pPr algn="ctr"/>
            <a:r>
              <a:rPr lang="en-US" dirty="0" err="1" smtClean="0"/>
              <a:t>getYearsofWork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613684" y="5589240"/>
            <a:ext cx="2352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19872" y="5949280"/>
            <a:ext cx="2546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1520" y="5771841"/>
            <a:ext cx="2564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1"/>
            <a:endCxn id="27" idx="3"/>
          </p:cNvCxnSpPr>
          <p:nvPr/>
        </p:nvCxnSpPr>
        <p:spPr>
          <a:xfrm>
            <a:off x="251520" y="6057292"/>
            <a:ext cx="2564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48264" y="5085184"/>
            <a:ext cx="2016224" cy="177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/>
              <a:t>doctors</a:t>
            </a:r>
          </a:p>
          <a:p>
            <a:pPr algn="l"/>
            <a:endParaRPr lang="en-US" dirty="0" smtClean="0"/>
          </a:p>
          <a:p>
            <a:pPr algn="l"/>
            <a:endParaRPr lang="ar-EG" dirty="0" smtClean="0"/>
          </a:p>
          <a:p>
            <a:pPr algn="l"/>
            <a:r>
              <a:rPr lang="en-US" dirty="0" err="1" smtClean="0"/>
              <a:t>getSalary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ar-EG" dirty="0" smtClean="0"/>
              <a:t>+</a:t>
            </a:r>
            <a:endParaRPr lang="en-US" dirty="0" smtClean="0"/>
          </a:p>
          <a:p>
            <a:pPr algn="ctr"/>
            <a:r>
              <a:rPr lang="en-US" dirty="0" err="1" smtClean="0"/>
              <a:t>getYearsofWork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948264" y="551723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3"/>
          </p:cNvCxnSpPr>
          <p:nvPr/>
        </p:nvCxnSpPr>
        <p:spPr>
          <a:xfrm flipH="1" flipV="1">
            <a:off x="6948264" y="5949280"/>
            <a:ext cx="2016224" cy="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759309" y="3284984"/>
            <a:ext cx="174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22" idx="3"/>
          </p:cNvCxnSpPr>
          <p:nvPr/>
        </p:nvCxnSpPr>
        <p:spPr>
          <a:xfrm>
            <a:off x="8510251" y="34574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759309" y="3609268"/>
            <a:ext cx="174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419872" y="378904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51520" y="328498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51520" y="360926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84142" y="106531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3"/>
            <a:endCxn id="6" idx="1"/>
          </p:cNvCxnSpPr>
          <p:nvPr/>
        </p:nvCxnSpPr>
        <p:spPr>
          <a:xfrm flipH="1">
            <a:off x="539137" y="1354110"/>
            <a:ext cx="2331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7624" y="2290214"/>
            <a:ext cx="0" cy="47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>
            <a:off x="2249702" y="2290214"/>
            <a:ext cx="1692188" cy="958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5400000">
            <a:off x="2720124" y="2094522"/>
            <a:ext cx="301374" cy="900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95796" y="2917349"/>
            <a:ext cx="3636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0" idx="1"/>
          </p:cNvCxnSpPr>
          <p:nvPr/>
        </p:nvCxnSpPr>
        <p:spPr>
          <a:xfrm>
            <a:off x="5904148" y="5949280"/>
            <a:ext cx="1044116" cy="2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816390" y="5917586"/>
            <a:ext cx="558812" cy="85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466456" y="2584931"/>
            <a:ext cx="120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implement</a:t>
            </a:r>
            <a:endParaRPr lang="ar-EG" dirty="0"/>
          </a:p>
        </p:txBody>
      </p:sp>
      <p:sp>
        <p:nvSpPr>
          <p:cNvPr id="114" name="Rectangle 113"/>
          <p:cNvSpPr/>
          <p:nvPr/>
        </p:nvSpPr>
        <p:spPr>
          <a:xfrm>
            <a:off x="584142" y="2308230"/>
            <a:ext cx="120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implement</a:t>
            </a:r>
            <a:endParaRPr lang="ar-EG" dirty="0"/>
          </a:p>
        </p:txBody>
      </p:sp>
      <p:sp>
        <p:nvSpPr>
          <p:cNvPr id="115" name="Rectangle 114"/>
          <p:cNvSpPr/>
          <p:nvPr/>
        </p:nvSpPr>
        <p:spPr>
          <a:xfrm>
            <a:off x="5966208" y="5641014"/>
            <a:ext cx="9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extends</a:t>
            </a:r>
            <a:endParaRPr lang="ar-EG" dirty="0"/>
          </a:p>
        </p:txBody>
      </p:sp>
      <p:sp>
        <p:nvSpPr>
          <p:cNvPr id="116" name="Rectangle 115"/>
          <p:cNvSpPr/>
          <p:nvPr/>
        </p:nvSpPr>
        <p:spPr>
          <a:xfrm>
            <a:off x="2635798" y="5687960"/>
            <a:ext cx="97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extends</a:t>
            </a:r>
            <a:endParaRPr lang="ar-EG" dirty="0"/>
          </a:p>
        </p:txBody>
      </p:sp>
      <p:sp>
        <p:nvSpPr>
          <p:cNvPr id="117" name="Rectangle 116"/>
          <p:cNvSpPr/>
          <p:nvPr/>
        </p:nvSpPr>
        <p:spPr>
          <a:xfrm>
            <a:off x="2405213" y="2915652"/>
            <a:ext cx="120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implement</a:t>
            </a:r>
            <a:endParaRPr lang="ar-EG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801072" y="1700808"/>
            <a:ext cx="931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904148" y="1331476"/>
            <a:ext cx="576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asks</a:t>
            </a:r>
            <a:endParaRPr lang="ar-EG" dirty="0"/>
          </a:p>
        </p:txBody>
      </p:sp>
      <p:cxnSp>
        <p:nvCxnSpPr>
          <p:cNvPr id="122" name="Straight Arrow Connector 121"/>
          <p:cNvCxnSpPr>
            <a:stCxn id="5" idx="1"/>
          </p:cNvCxnSpPr>
          <p:nvPr/>
        </p:nvCxnSpPr>
        <p:spPr>
          <a:xfrm flipH="1">
            <a:off x="2825806" y="1556792"/>
            <a:ext cx="743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870811" y="1206477"/>
            <a:ext cx="77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</a:t>
            </a:r>
            <a:endParaRPr lang="ar-EG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3451718" y="42210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101</Words>
  <Application>Microsoft Office PowerPoint</Application>
  <PresentationFormat>On-screen Show (4:3)</PresentationFormat>
  <Paragraphs>77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ATD</dc:creator>
  <cp:lastModifiedBy>ATD</cp:lastModifiedBy>
  <cp:revision>10</cp:revision>
  <dcterms:created xsi:type="dcterms:W3CDTF">2021-11-21T16:57:40Z</dcterms:created>
  <dcterms:modified xsi:type="dcterms:W3CDTF">2021-11-21T18:40:21Z</dcterms:modified>
</cp:coreProperties>
</file>