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10"/>
  </p:notesMasterIdLst>
  <p:sldIdLst>
    <p:sldId id="256" r:id="rId2"/>
    <p:sldId id="263" r:id="rId3"/>
    <p:sldId id="265" r:id="rId4"/>
    <p:sldId id="284" r:id="rId5"/>
    <p:sldId id="285" r:id="rId6"/>
    <p:sldId id="286" r:id="rId7"/>
    <p:sldId id="287" r:id="rId8"/>
    <p:sldId id="28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1" autoAdjust="0"/>
    <p:restoredTop sz="94660"/>
  </p:normalViewPr>
  <p:slideViewPr>
    <p:cSldViewPr>
      <p:cViewPr varScale="1">
        <p:scale>
          <a:sx n="109" d="100"/>
          <a:sy n="109" d="100"/>
        </p:scale>
        <p:origin x="-4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xmlns="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2021-01-08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</a:t>
            </a:r>
            <a:r>
              <a:rPr lang="ko-KR" altLang="en-US" sz="4000" dirty="0" smtClean="0"/>
              <a:t>저장시스템 </a:t>
            </a:r>
            <a:r>
              <a:rPr lang="ko-KR" altLang="en-US" sz="4000" dirty="0" smtClean="0"/>
              <a:t>개발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2" y="2356822"/>
            <a:ext cx="5760640" cy="2080289"/>
            <a:chOff x="1685282" y="2284320"/>
            <a:chExt cx="5722117" cy="11987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1.  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Hadoop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설치하기 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C2FF2BB2-0DCB-41B4-B575-C501DB3C19DC}"/>
                </a:ext>
              </a:extLst>
            </p:cNvPr>
            <p:cNvSpPr/>
            <p:nvPr/>
          </p:nvSpPr>
          <p:spPr>
            <a:xfrm>
              <a:off x="1685283" y="2978267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C6423CA-E427-413A-9169-DD6B4B063271}"/>
                </a:ext>
              </a:extLst>
            </p:cNvPr>
            <p:cNvSpPr txBox="1"/>
            <p:nvPr/>
          </p:nvSpPr>
          <p:spPr>
            <a:xfrm>
              <a:off x="1829727" y="3090852"/>
              <a:ext cx="5436598" cy="212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en-US" altLang="ko-KR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Sqoop</a:t>
              </a: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을 이용하여 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Import / Export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수행하기</a:t>
              </a:r>
              <a:endPara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Hadoop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설치하기 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976" y="908720"/>
            <a:ext cx="714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하둡</a:t>
            </a:r>
            <a:r>
              <a:rPr lang="ko-KR" altLang="en-US" sz="1200" dirty="0" smtClean="0"/>
              <a:t> 설치를 위한 링크 복사 </a:t>
            </a:r>
            <a:r>
              <a:rPr lang="en-US" altLang="ko-KR" sz="1200" dirty="0" smtClean="0"/>
              <a:t>(APACHE </a:t>
            </a:r>
            <a:r>
              <a:rPr lang="en-US" altLang="ko-KR" sz="1200" dirty="0" smtClean="0">
                <a:sym typeface="Wingdings" panose="05000000000000000000" pitchFamily="2" charset="2"/>
              </a:rPr>
              <a:t> Hadoop  Download  </a:t>
            </a:r>
            <a:r>
              <a:rPr lang="ko-KR" altLang="en-US" sz="1200" dirty="0" smtClean="0">
                <a:sym typeface="Wingdings" panose="05000000000000000000" pitchFamily="2" charset="2"/>
              </a:rPr>
              <a:t>원하는 버전의 </a:t>
            </a:r>
            <a:r>
              <a:rPr lang="en-US" altLang="ko-KR" sz="1200" dirty="0" smtClean="0">
                <a:sym typeface="Wingdings" panose="05000000000000000000" pitchFamily="2" charset="2"/>
              </a:rPr>
              <a:t>source </a:t>
            </a:r>
            <a:r>
              <a:rPr lang="ko-KR" altLang="en-US" sz="1200" dirty="0" smtClean="0">
                <a:sym typeface="Wingdings" panose="05000000000000000000" pitchFamily="2" charset="2"/>
              </a:rPr>
              <a:t>클릭 </a:t>
            </a:r>
            <a:r>
              <a:rPr lang="en-US" altLang="ko-KR" sz="1200" dirty="0" smtClean="0">
                <a:sym typeface="Wingdings" panose="05000000000000000000" pitchFamily="2" charset="2"/>
              </a:rPr>
              <a:t>HTTP </a:t>
            </a:r>
            <a:r>
              <a:rPr lang="ko-KR" altLang="en-US" sz="1200" dirty="0" smtClean="0">
                <a:sym typeface="Wingdings" panose="05000000000000000000" pitchFamily="2" charset="2"/>
              </a:rPr>
              <a:t>링크 복사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1" y="3356992"/>
            <a:ext cx="77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dirty="0" err="1" smtClean="0"/>
              <a:t>리눅스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Root </a:t>
            </a:r>
            <a:r>
              <a:rPr lang="ko-KR" altLang="en-US" sz="1200" dirty="0" smtClean="0"/>
              <a:t>계정으로 로그인 후 아래와 같이 </a:t>
            </a:r>
            <a:r>
              <a:rPr lang="en-US" altLang="ko-KR" sz="1200" dirty="0" err="1" smtClean="0"/>
              <a:t>wget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명령하여 복사한 링크 </a:t>
            </a:r>
            <a:r>
              <a:rPr lang="ko-KR" altLang="en-US" sz="1200" dirty="0" err="1" smtClean="0"/>
              <a:t>붙여넣기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및 다운로드 진행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887976" y="4365104"/>
            <a:ext cx="771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다운로드 후 아래와 같이 명령하여 압축해제 진행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87976" y="5157192"/>
            <a:ext cx="771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압축을 푼 파일을 </a:t>
            </a:r>
            <a:r>
              <a:rPr lang="en-US" altLang="ko-KR" sz="1200" dirty="0" smtClean="0"/>
              <a:t>home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bigdata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smtClean="0">
                <a:sym typeface="Wingdings" panose="05000000000000000000" pitchFamily="2" charset="2"/>
              </a:rPr>
              <a:t>파일로 이동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887976" y="5949280"/>
            <a:ext cx="7799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5. </a:t>
            </a:r>
            <a:r>
              <a:rPr lang="ko-KR" altLang="en-US" sz="1200" dirty="0" smtClean="0"/>
              <a:t>이동한 파일에 아래와 같이 </a:t>
            </a:r>
            <a:r>
              <a:rPr lang="en-US" altLang="ko-KR" sz="1200" dirty="0" err="1" smtClean="0"/>
              <a:t>hadoop</a:t>
            </a:r>
            <a:r>
              <a:rPr lang="ko-KR" altLang="en-US" sz="1200" dirty="0" smtClean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링크 연결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grpSp>
        <p:nvGrpSpPr>
          <p:cNvPr id="4" name="그룹 3"/>
          <p:cNvGrpSpPr/>
          <p:nvPr/>
        </p:nvGrpSpPr>
        <p:grpSpPr>
          <a:xfrm>
            <a:off x="895813" y="1340768"/>
            <a:ext cx="7138142" cy="5184576"/>
            <a:chOff x="887976" y="1108403"/>
            <a:chExt cx="6780369" cy="5184576"/>
          </a:xfrm>
        </p:grpSpPr>
        <p:pic>
          <p:nvPicPr>
            <p:cNvPr id="1026" name="Picture 2" descr="C:\Users\bigdata\Desktop\새 폴더\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9" r="1345"/>
            <a:stretch/>
          </p:blipFill>
          <p:spPr bwMode="auto">
            <a:xfrm>
              <a:off x="899592" y="1108403"/>
              <a:ext cx="6757136" cy="1872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bigdata\Desktop\새 폴더\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899592" y="3573016"/>
              <a:ext cx="6768752" cy="495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bigdata\Desktop\새 폴더\3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67" b="50000"/>
            <a:stretch/>
          </p:blipFill>
          <p:spPr bwMode="auto">
            <a:xfrm>
              <a:off x="887977" y="4437113"/>
              <a:ext cx="6780367" cy="32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bigdata\Desktop\새 폴더\4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19"/>
            <a:stretch/>
          </p:blipFill>
          <p:spPr bwMode="auto">
            <a:xfrm>
              <a:off x="887977" y="5230333"/>
              <a:ext cx="6780368" cy="328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igdata\Desktop\새 폴더\5.PN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202" b="37437"/>
            <a:stretch/>
          </p:blipFill>
          <p:spPr bwMode="auto">
            <a:xfrm>
              <a:off x="887976" y="5991074"/>
              <a:ext cx="6768752" cy="301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Hadoop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설치하기 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7976" y="908720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6.  </a:t>
            </a:r>
            <a:r>
              <a:rPr lang="ko-KR" altLang="en-US" sz="1200" dirty="0" err="1" smtClean="0"/>
              <a:t>하둡</a:t>
            </a:r>
            <a:r>
              <a:rPr lang="ko-KR" altLang="en-US" sz="1200" dirty="0" smtClean="0"/>
              <a:t> 환경설정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과 같이 명령하여 아래에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와 같이 </a:t>
            </a:r>
            <a:r>
              <a:rPr lang="ko-KR" altLang="en-US" sz="1200" dirty="0" err="1" smtClean="0"/>
              <a:t>하둡</a:t>
            </a:r>
            <a:r>
              <a:rPr lang="ko-KR" altLang="en-US" sz="1200" dirty="0" smtClean="0"/>
              <a:t> 환경변수 선언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bigdata</a:t>
            </a:r>
            <a:r>
              <a:rPr lang="en-US" altLang="ko-KR" sz="1200" dirty="0" smtClean="0"/>
              <a:t> 1,2,3</a:t>
            </a:r>
            <a:r>
              <a:rPr lang="ko-KR" altLang="en-US" sz="1200" dirty="0" smtClean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42102" y="3645024"/>
            <a:ext cx="774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dirty="0" smtClean="0"/>
              <a:t>현재 </a:t>
            </a:r>
            <a:r>
              <a:rPr lang="ko-KR" altLang="en-US" sz="1200" dirty="0" err="1" smtClean="0"/>
              <a:t>쉘에</a:t>
            </a:r>
            <a:r>
              <a:rPr lang="ko-KR" altLang="en-US" sz="1200" dirty="0" smtClean="0"/>
              <a:t> 반영 후 </a:t>
            </a:r>
            <a:r>
              <a:rPr lang="ko-KR" altLang="en-US" sz="1200" dirty="0" err="1" smtClean="0"/>
              <a:t>하둡</a:t>
            </a:r>
            <a:r>
              <a:rPr lang="ko-KR" altLang="en-US" sz="1200" dirty="0" smtClean="0"/>
              <a:t> 임시 디렉터리 생성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42102" y="4509120"/>
            <a:ext cx="765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8. </a:t>
            </a:r>
            <a:r>
              <a:rPr lang="en-US" altLang="ko-KR" sz="1200" dirty="0"/>
              <a:t>core-site.xml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아래와 같이 명령 입력 후 아래에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입력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11560" y="981351"/>
            <a:ext cx="5383497" cy="2519657"/>
            <a:chOff x="1005792" y="1377568"/>
            <a:chExt cx="5311489" cy="2519657"/>
          </a:xfrm>
        </p:grpSpPr>
        <p:sp>
          <p:nvSpPr>
            <p:cNvPr id="2" name="TextBox 1"/>
            <p:cNvSpPr txBox="1"/>
            <p:nvPr/>
          </p:nvSpPr>
          <p:spPr>
            <a:xfrm>
              <a:off x="1007781" y="1377568"/>
              <a:ext cx="251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①</a:t>
              </a:r>
              <a:endParaRPr lang="ko-KR" altLang="en-US" sz="14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005792" y="1615951"/>
              <a:ext cx="5311489" cy="2281274"/>
              <a:chOff x="647740" y="1268760"/>
              <a:chExt cx="5311489" cy="2281274"/>
            </a:xfrm>
          </p:grpSpPr>
          <p:pic>
            <p:nvPicPr>
              <p:cNvPr id="2050" name="Picture 2" descr="C:\Users\bigdata\Desktop\새 폴더\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861" y="1268760"/>
                <a:ext cx="4985368" cy="347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bigdata\Desktop\새 폴더\7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226" y="1657265"/>
                <a:ext cx="4977003" cy="18927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647740" y="1291987"/>
                <a:ext cx="251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　</a:t>
                </a:r>
                <a:r>
                  <a:rPr lang="ko-KR" altLang="en-US" sz="1400" dirty="0" smtClean="0"/>
                  <a:t>②</a:t>
                </a:r>
                <a:endParaRPr lang="ko-KR" altLang="en-US" sz="1400" dirty="0"/>
              </a:p>
            </p:txBody>
          </p:sp>
        </p:grpSp>
      </p:grpSp>
      <p:pic>
        <p:nvPicPr>
          <p:cNvPr id="2052" name="Picture 4" descr="C:\Users\bigdata\Desktop\새 폴더\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81" y="3933056"/>
            <a:ext cx="6429731" cy="52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igdata\Desktop\새 폴더\9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8"/>
          <a:stretch/>
        </p:blipFill>
        <p:spPr bwMode="auto">
          <a:xfrm>
            <a:off x="950581" y="4797152"/>
            <a:ext cx="5205595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igdata\Desktop\새 폴더\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00" y="5157192"/>
            <a:ext cx="52084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67130" y="4849996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8422" y="4509120"/>
            <a:ext cx="25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583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Hadoop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설치하기 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794" y="3296017"/>
            <a:ext cx="774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en-US" altLang="ko-KR" sz="1200" dirty="0"/>
              <a:t>mapred-site.xml template</a:t>
            </a:r>
            <a:r>
              <a:rPr lang="ko-KR" altLang="en-US" sz="1200" dirty="0"/>
              <a:t>파일 </a:t>
            </a:r>
            <a:r>
              <a:rPr lang="ko-KR" altLang="en-US" sz="1200" dirty="0" smtClean="0"/>
              <a:t>복사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①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및 설정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②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292" y="919753"/>
            <a:ext cx="76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9. </a:t>
            </a:r>
            <a:r>
              <a:rPr lang="en-US" altLang="ko-KR" sz="1200" dirty="0"/>
              <a:t>hdfs-site.xml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아래와 같이 명령 입력 후 아래에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입력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11559" y="981351"/>
            <a:ext cx="257281" cy="784830"/>
            <a:chOff x="1005792" y="1377568"/>
            <a:chExt cx="253840" cy="784830"/>
          </a:xfrm>
        </p:grpSpPr>
        <p:sp>
          <p:nvSpPr>
            <p:cNvPr id="2" name="TextBox 1"/>
            <p:cNvSpPr txBox="1"/>
            <p:nvPr/>
          </p:nvSpPr>
          <p:spPr>
            <a:xfrm>
              <a:off x="1007781" y="1377568"/>
              <a:ext cx="251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①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5792" y="1639178"/>
              <a:ext cx="251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②</a:t>
              </a:r>
              <a:endParaRPr lang="ko-KR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1559" y="3913892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3284984"/>
            <a:ext cx="25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pic>
        <p:nvPicPr>
          <p:cNvPr id="3074" name="Picture 2" descr="C:\Users\bigdata\Desktop\새 폴더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94" y="1242961"/>
            <a:ext cx="7084076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bigdata\Desktop\새 폴더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94" y="1534818"/>
            <a:ext cx="4863342" cy="17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bigdata\Desktop\새 폴더\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87" y="3608292"/>
            <a:ext cx="7823114" cy="3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bigdata\Desktop\새 폴더\1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00292" y="4129757"/>
            <a:ext cx="7929389" cy="23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bigdata\Desktop\새 폴더\1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92" y="4484712"/>
            <a:ext cx="7078662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Hadoop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설치하기 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7157" y="2780928"/>
            <a:ext cx="7763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</a:t>
            </a:r>
            <a:r>
              <a:rPr lang="en-US" altLang="ko-KR" sz="1200" dirty="0"/>
              <a:t>. masters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– master</a:t>
            </a:r>
            <a:r>
              <a:rPr lang="ko-KR" altLang="en-US" sz="1200" dirty="0" smtClean="0"/>
              <a:t>는 ②과 같이 </a:t>
            </a:r>
            <a:r>
              <a:rPr lang="en-US" altLang="ko-KR" sz="1200" dirty="0" smtClean="0"/>
              <a:t>bigdata101</a:t>
            </a:r>
            <a:r>
              <a:rPr lang="ko-KR" altLang="en-US" sz="1200" dirty="0" smtClean="0"/>
              <a:t>로 설정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292" y="919753"/>
            <a:ext cx="76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11. yarn-site.xml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아래와 같이 명령 입력 후 아래에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번 입력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11559" y="981351"/>
            <a:ext cx="257281" cy="784830"/>
            <a:chOff x="1005792" y="1377568"/>
            <a:chExt cx="253840" cy="784830"/>
          </a:xfrm>
        </p:grpSpPr>
        <p:sp>
          <p:nvSpPr>
            <p:cNvPr id="2" name="TextBox 1"/>
            <p:cNvSpPr txBox="1"/>
            <p:nvPr/>
          </p:nvSpPr>
          <p:spPr>
            <a:xfrm>
              <a:off x="1007781" y="1377568"/>
              <a:ext cx="251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①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5792" y="1639178"/>
              <a:ext cx="2518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　</a:t>
              </a:r>
              <a:r>
                <a:rPr lang="ko-KR" altLang="en-US" sz="1400" dirty="0" smtClean="0"/>
                <a:t>②</a:t>
              </a:r>
              <a:endParaRPr lang="ko-KR" altLang="en-US" sz="14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1559" y="3193812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2852936"/>
            <a:ext cx="25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pic>
        <p:nvPicPr>
          <p:cNvPr id="4098" name="Picture 2" descr="C:\Users\bigdata\Desktop\새 폴더\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74421" y="1196753"/>
            <a:ext cx="6758799" cy="2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bigdata\Desktop\새 폴더\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32384"/>
            <a:ext cx="6761620" cy="11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bigdata\Desktop\새 폴더\1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9" y="3140968"/>
            <a:ext cx="6773592" cy="3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bigdata\Desktop\새 폴더\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7" y="3501008"/>
            <a:ext cx="2266950" cy="2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bigdata\Desktop\새 폴더\2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57" y="4581128"/>
            <a:ext cx="2316749" cy="66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bigdata\Desktop\새 폴더\2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"/>
          <a:stretch/>
        </p:blipFill>
        <p:spPr bwMode="auto">
          <a:xfrm>
            <a:off x="888963" y="5589240"/>
            <a:ext cx="6844257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bigdata\Desktop\새 폴더\1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92" y="4221088"/>
            <a:ext cx="6832928" cy="29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96412" y="3933056"/>
            <a:ext cx="774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13. </a:t>
            </a:r>
            <a:r>
              <a:rPr lang="en-US" altLang="ko-KR" sz="1200" dirty="0"/>
              <a:t>slaves </a:t>
            </a:r>
            <a:r>
              <a:rPr lang="ko-KR" altLang="en-US" sz="1200" dirty="0" smtClean="0"/>
              <a:t>설정 </a:t>
            </a:r>
            <a:r>
              <a:rPr lang="en-US" altLang="ko-KR" sz="1200" dirty="0"/>
              <a:t>– </a:t>
            </a:r>
            <a:r>
              <a:rPr lang="en-US" altLang="ko-KR" sz="1200" dirty="0" err="1"/>
              <a:t>datanode</a:t>
            </a:r>
            <a:r>
              <a:rPr lang="ko-KR" altLang="en-US" sz="1200" dirty="0"/>
              <a:t>로 지정할 서버 </a:t>
            </a:r>
            <a:r>
              <a:rPr lang="ko-KR" altLang="en-US" sz="1200" dirty="0" smtClean="0"/>
              <a:t>설정 </a:t>
            </a:r>
            <a:r>
              <a:rPr lang="en-US" altLang="ko-KR" sz="1200" dirty="0" smtClean="0"/>
              <a:t>(</a:t>
            </a:r>
            <a:r>
              <a:rPr lang="en-US" altLang="ko-KR" sz="1200" dirty="0" err="1"/>
              <a:t>bigdata</a:t>
            </a:r>
            <a:r>
              <a:rPr lang="en-US" altLang="ko-KR" sz="1200" dirty="0"/>
              <a:t> 1,2,3</a:t>
            </a:r>
            <a:r>
              <a:rPr lang="ko-KR" altLang="en-US" sz="1200" dirty="0"/>
              <a:t>동일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4516" y="3933056"/>
            <a:ext cx="25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4516" y="4293096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pic>
        <p:nvPicPr>
          <p:cNvPr id="4108" name="Picture 12" descr="C:\Users\bigdata\Desktop\새 폴더\23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"/>
          <a:stretch/>
        </p:blipFill>
        <p:spPr bwMode="auto">
          <a:xfrm>
            <a:off x="859493" y="6251994"/>
            <a:ext cx="6844257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892942" y="5312241"/>
            <a:ext cx="7749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14.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① 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Hadoop Format, </a:t>
            </a:r>
            <a:r>
              <a:rPr lang="ko-KR" altLang="en-US" sz="1200" dirty="0"/>
              <a:t>②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Hadoop </a:t>
            </a:r>
            <a:r>
              <a:rPr lang="ko-KR" altLang="en-US" sz="1200" dirty="0" smtClean="0"/>
              <a:t>실행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③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History </a:t>
            </a:r>
            <a:r>
              <a:rPr lang="ko-KR" altLang="en-US" sz="1200" dirty="0"/>
              <a:t>서버 실행</a:t>
            </a:r>
            <a:r>
              <a:rPr lang="en-US" altLang="ko-KR" sz="1200" dirty="0"/>
              <a:t>((</a:t>
            </a:r>
            <a:r>
              <a:rPr lang="en-US" altLang="ko-KR" sz="1200" dirty="0" err="1"/>
              <a:t>namenode</a:t>
            </a:r>
            <a:r>
              <a:rPr lang="en-US" altLang="ko-KR" sz="1200" dirty="0"/>
              <a:t> </a:t>
            </a:r>
            <a:r>
              <a:rPr lang="ko-KR" altLang="en-US" sz="1200" dirty="0"/>
              <a:t>서버인 </a:t>
            </a:r>
            <a:r>
              <a:rPr lang="en-US" altLang="ko-KR" sz="1200" dirty="0"/>
              <a:t>bigdata101</a:t>
            </a:r>
            <a:r>
              <a:rPr lang="ko-KR" altLang="en-US" sz="1200" dirty="0"/>
              <a:t>에서만 실행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4109" name="Picture 13" descr="C:\Users\bigdata\Desktop\새 폴더\22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2"/>
          <a:stretch/>
        </p:blipFill>
        <p:spPr bwMode="auto">
          <a:xfrm>
            <a:off x="883671" y="5949280"/>
            <a:ext cx="5560537" cy="21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584515" y="5312241"/>
            <a:ext cx="255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①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2318" y="5639802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②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69870" y="6021288"/>
            <a:ext cx="25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　</a:t>
            </a:r>
            <a:r>
              <a:rPr lang="ko-KR" altLang="en-US" sz="1400" dirty="0" smtClean="0"/>
              <a:t>③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65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Hadoop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설치하기 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0292" y="919753"/>
            <a:ext cx="76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15. </a:t>
            </a:r>
            <a:r>
              <a:rPr lang="ko-KR" altLang="en-US" sz="1200" dirty="0" smtClean="0"/>
              <a:t>아래와 같이 </a:t>
            </a:r>
            <a:r>
              <a:rPr lang="en-US" altLang="ko-KR" sz="1200" dirty="0"/>
              <a:t>Hadoop </a:t>
            </a:r>
            <a:r>
              <a:rPr lang="ko-KR" altLang="en-US" sz="1200" dirty="0"/>
              <a:t>상태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jps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확인 했을 때 아래와 같이 나오면 성공</a:t>
            </a:r>
            <a:endParaRPr lang="ko-KR" altLang="en-US" sz="1200" dirty="0"/>
          </a:p>
        </p:txBody>
      </p:sp>
      <p:pic>
        <p:nvPicPr>
          <p:cNvPr id="5122" name="Picture 2" descr="C:\Users\bigdata\Desktop\새 폴더\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61" y="1248777"/>
            <a:ext cx="3256525" cy="138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bigdata\Desktop\새 폴더\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9" y="1248777"/>
            <a:ext cx="2232248" cy="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bigdata\Desktop\새 폴더\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32" y="1248777"/>
            <a:ext cx="2196245" cy="81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971600" y="2852936"/>
            <a:ext cx="765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16. Hadoop </a:t>
            </a:r>
            <a:r>
              <a:rPr lang="ko-KR" altLang="en-US" sz="1200" dirty="0" smtClean="0"/>
              <a:t>브라우저 확인 </a:t>
            </a:r>
            <a:r>
              <a:rPr lang="en-US" altLang="ko-KR" sz="1200" dirty="0" smtClean="0"/>
              <a:t>(Live Nodes</a:t>
            </a:r>
            <a:r>
              <a:rPr lang="ko-KR" altLang="en-US" sz="1200" dirty="0" smtClean="0"/>
              <a:t>에 숫자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5125" name="Picture 5" descr="C:\Users\bigdata\Desktop\새 폴더\dfdf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" t="662" r="5910" b="13286"/>
          <a:stretch/>
        </p:blipFill>
        <p:spPr bwMode="auto">
          <a:xfrm>
            <a:off x="973860" y="3144782"/>
            <a:ext cx="4606252" cy="352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79611" y="5805264"/>
            <a:ext cx="442849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0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spc="-3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Sqoop</a:t>
            </a: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을 이용하여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Import / Export 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수행하기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6146" name="Picture 2" descr="C:\Users\bigdata\Desktop\새 폴더\imp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1" y="1268760"/>
            <a:ext cx="8136904" cy="65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0761" y="919753"/>
            <a:ext cx="7145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en-US" altLang="ko-KR" sz="1200" dirty="0"/>
              <a:t>. </a:t>
            </a:r>
            <a:r>
              <a:rPr lang="en-US" altLang="ko-KR" sz="1200" b="1" dirty="0" err="1"/>
              <a:t>Sqoop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import </a:t>
            </a:r>
            <a:r>
              <a:rPr lang="ko-KR" altLang="en-US" sz="1200" dirty="0" smtClean="0"/>
              <a:t>명령</a:t>
            </a:r>
            <a:r>
              <a:rPr lang="ko-KR" altLang="en-US" sz="1200" dirty="0"/>
              <a:t>어</a:t>
            </a:r>
            <a:r>
              <a:rPr lang="ko-KR" altLang="en-US" sz="1200" dirty="0" smtClean="0"/>
              <a:t> 입력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760" y="2132856"/>
            <a:ext cx="81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HDFS </a:t>
            </a:r>
            <a:r>
              <a:rPr lang="ko-KR" altLang="en-US" sz="1200" dirty="0" smtClean="0"/>
              <a:t>확인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브라우저 확인하여 </a:t>
            </a:r>
            <a:r>
              <a:rPr lang="en-US" altLang="ko-KR" sz="1200" dirty="0"/>
              <a:t>Utilities – Browse the file system - /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/User1 </a:t>
            </a:r>
            <a:r>
              <a:rPr lang="ko-KR" altLang="en-US" sz="1200" dirty="0"/>
              <a:t>확인 및 파일 내용 </a:t>
            </a:r>
            <a:r>
              <a:rPr lang="ko-KR" altLang="en-US" sz="1200" dirty="0" smtClean="0"/>
              <a:t>확인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500760" y="2492896"/>
            <a:ext cx="8139513" cy="733425"/>
            <a:chOff x="-112713" y="3128963"/>
            <a:chExt cx="9031288" cy="733425"/>
          </a:xfrm>
        </p:grpSpPr>
        <p:pic>
          <p:nvPicPr>
            <p:cNvPr id="6147" name="Picture 3" descr="C:\Users\bigdata\Desktop\새 폴더\1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1"/>
            <a:stretch/>
          </p:blipFill>
          <p:spPr bwMode="auto">
            <a:xfrm>
              <a:off x="-83978" y="3128963"/>
              <a:ext cx="8768868" cy="361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C:\Users\bigdata\Desktop\새 폴더\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2713" y="3490913"/>
              <a:ext cx="9031288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526658" y="3463443"/>
            <a:ext cx="2389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b="1" dirty="0" err="1"/>
              <a:t>Sqoop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Export </a:t>
            </a:r>
            <a:r>
              <a:rPr lang="ko-KR" altLang="en-US" sz="1200" dirty="0"/>
              <a:t>명령어 입력</a:t>
            </a:r>
            <a:endParaRPr lang="ko-KR" altLang="en-US" sz="1200" dirty="0"/>
          </a:p>
        </p:txBody>
      </p:sp>
      <p:pic>
        <p:nvPicPr>
          <p:cNvPr id="6150" name="Picture 6" descr="C:\Users\bigdata\Desktop\새 폴더\user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85184"/>
            <a:ext cx="4082645" cy="13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bigdata\Desktop\새 폴더\user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" t="4586"/>
          <a:stretch/>
        </p:blipFill>
        <p:spPr bwMode="auto">
          <a:xfrm>
            <a:off x="4435232" y="5157192"/>
            <a:ext cx="447327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bigdata\Desktop\새 폴더\imp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8" y="3789040"/>
            <a:ext cx="8111007" cy="6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6791" y="4797152"/>
            <a:ext cx="8136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 </a:t>
            </a:r>
            <a:r>
              <a:rPr lang="en-US" altLang="ko-KR" sz="1200" dirty="0" err="1"/>
              <a:t>HeidiSQL</a:t>
            </a:r>
            <a:r>
              <a:rPr lang="en-US" altLang="ko-KR" sz="1200" dirty="0"/>
              <a:t> </a:t>
            </a:r>
            <a:r>
              <a:rPr lang="ko-KR" altLang="en-US" sz="1200" dirty="0"/>
              <a:t>접속 </a:t>
            </a:r>
            <a:r>
              <a:rPr lang="en-US" altLang="ko-KR" sz="1200" dirty="0"/>
              <a:t>– </a:t>
            </a:r>
            <a:r>
              <a:rPr lang="en-US" altLang="ko-KR" sz="1200" dirty="0" err="1"/>
              <a:t>sqoop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데이터베이스 </a:t>
            </a:r>
            <a:r>
              <a:rPr lang="en-US" altLang="ko-KR" sz="1200" dirty="0"/>
              <a:t>– User2 </a:t>
            </a:r>
            <a:r>
              <a:rPr lang="ko-KR" altLang="en-US" sz="1200" dirty="0"/>
              <a:t>테이블 데이터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6381328"/>
            <a:ext cx="408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&lt;User1&gt;</a:t>
            </a:r>
            <a:endParaRPr lang="ko-KR" alt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435232" y="6453336"/>
            <a:ext cx="4473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/>
              <a:t>&lt;User2&gt;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438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</TotalTime>
  <Words>378</Words>
  <Application>Microsoft Office PowerPoint</Application>
  <PresentationFormat>화면 슬라이드 쇼(4:3)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84</cp:revision>
  <dcterms:created xsi:type="dcterms:W3CDTF">2020-11-06T01:12:31Z</dcterms:created>
  <dcterms:modified xsi:type="dcterms:W3CDTF">2021-01-08T02:15:20Z</dcterms:modified>
</cp:coreProperties>
</file>