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7"/>
  </p:notesMasterIdLst>
  <p:sldIdLst>
    <p:sldId id="256" r:id="rId2"/>
    <p:sldId id="263" r:id="rId3"/>
    <p:sldId id="287" r:id="rId4"/>
    <p:sldId id="265" r:id="rId5"/>
    <p:sldId id="28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>
      <p:cViewPr varScale="1">
        <p:scale>
          <a:sx n="92" d="100"/>
          <a:sy n="92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처리시스템 개발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2" y="2356822"/>
            <a:ext cx="5760640" cy="2080289"/>
            <a:chOff x="1685282" y="2284320"/>
            <a:chExt cx="5722117" cy="11987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1. </a:t>
              </a:r>
              <a:r>
                <a:rPr lang="en-US" altLang="ko-KR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Naver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검색어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파일 집계하는 </a:t>
              </a:r>
              <a:r>
                <a:rPr lang="en-US" altLang="ko-KR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MapReduc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e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프로그램 개발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2FF2BB2-0DCB-41B4-B575-C501DB3C19DC}"/>
                </a:ext>
              </a:extLst>
            </p:cNvPr>
            <p:cNvSpPr/>
            <p:nvPr/>
          </p:nvSpPr>
          <p:spPr>
            <a:xfrm>
              <a:off x="1685283" y="2978267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6423CA-E427-413A-9169-DD6B4B063271}"/>
                </a:ext>
              </a:extLst>
            </p:cNvPr>
            <p:cNvSpPr txBox="1"/>
            <p:nvPr/>
          </p:nvSpPr>
          <p:spPr>
            <a:xfrm>
              <a:off x="1829727" y="3090852"/>
              <a:ext cx="5436598" cy="212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Hive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설치 및 </a:t>
              </a:r>
              <a:r>
                <a:rPr lang="en-US" altLang="ko-KR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Naver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검색어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파일 키워드 집계 쿼리 작성</a:t>
              </a:r>
              <a:endPara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Hive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 및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Naver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검색어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파일 키워드 집계 쿼리 작성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423" y="3944088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Hive </a:t>
            </a:r>
            <a:r>
              <a:rPr lang="ko-KR" altLang="en-US" sz="1200" dirty="0"/>
              <a:t>환경설정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맨 아래에 선언 추가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063768"/>
            <a:ext cx="8145338" cy="781055"/>
            <a:chOff x="539552" y="919753"/>
            <a:chExt cx="8145338" cy="781055"/>
          </a:xfrm>
        </p:grpSpPr>
        <p:sp>
          <p:nvSpPr>
            <p:cNvPr id="3" name="TextBox 2"/>
            <p:cNvSpPr txBox="1"/>
            <p:nvPr/>
          </p:nvSpPr>
          <p:spPr>
            <a:xfrm>
              <a:off x="539552" y="919753"/>
              <a:ext cx="7145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Hive </a:t>
              </a:r>
              <a:r>
                <a:rPr lang="ko-KR" altLang="en-US" sz="1200" dirty="0" smtClean="0"/>
                <a:t>설치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Namenode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실행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pic>
          <p:nvPicPr>
            <p:cNvPr id="2050" name="Picture 2" descr="C:\Users\bigdata\Desktop\1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1196752"/>
              <a:ext cx="8080467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601511" y="3224008"/>
            <a:ext cx="8083379" cy="565031"/>
            <a:chOff x="601511" y="2863969"/>
            <a:chExt cx="8083379" cy="565031"/>
          </a:xfrm>
        </p:grpSpPr>
        <p:pic>
          <p:nvPicPr>
            <p:cNvPr id="2053" name="Picture 5" descr="C:\Users\bigdata\Desktop\1\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3140968"/>
              <a:ext cx="8080467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01511" y="2863969"/>
              <a:ext cx="7145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4. </a:t>
              </a:r>
              <a:r>
                <a:rPr lang="en-US" altLang="ko-KR" sz="1200" dirty="0"/>
                <a:t>Hive </a:t>
              </a:r>
              <a:r>
                <a:rPr lang="ko-KR" altLang="en-US" sz="1200" dirty="0"/>
                <a:t>링크 생성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Namenode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실행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4423" y="2578218"/>
            <a:ext cx="8080467" cy="562749"/>
            <a:chOff x="604423" y="2290187"/>
            <a:chExt cx="8080467" cy="562749"/>
          </a:xfrm>
        </p:grpSpPr>
        <p:pic>
          <p:nvPicPr>
            <p:cNvPr id="2052" name="Picture 4" descr="C:\Users\bigdata\Desktop\1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2567186"/>
              <a:ext cx="8080467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04424" y="2290187"/>
              <a:ext cx="7145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en-US" altLang="ko-KR" sz="1200" dirty="0" smtClean="0"/>
                <a:t>. </a:t>
              </a:r>
              <a:r>
                <a:rPr lang="en-US" altLang="ko-KR" sz="1200" dirty="0"/>
                <a:t>Hive </a:t>
              </a:r>
              <a:r>
                <a:rPr lang="ko-KR" altLang="en-US" sz="1200" dirty="0"/>
                <a:t>이동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Namenode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실행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2175" y="1871345"/>
            <a:ext cx="8082715" cy="621550"/>
            <a:chOff x="602175" y="1691140"/>
            <a:chExt cx="8082715" cy="621550"/>
          </a:xfrm>
        </p:grpSpPr>
        <p:pic>
          <p:nvPicPr>
            <p:cNvPr id="2051" name="Picture 3" descr="C:\Users\bigdata\Desktop\1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5" y="1988840"/>
              <a:ext cx="8082715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10528" y="1691140"/>
              <a:ext cx="7145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2. </a:t>
              </a:r>
              <a:r>
                <a:rPr lang="en-US" altLang="ko-KR" sz="1200" dirty="0"/>
                <a:t>Hive </a:t>
              </a:r>
              <a:r>
                <a:rPr lang="ko-KR" altLang="en-US" sz="1200" dirty="0" smtClean="0"/>
                <a:t>압축해제 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Namenode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실행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pic>
        <p:nvPicPr>
          <p:cNvPr id="2054" name="Picture 6" descr="C:\Users\bigdata\Desktop\1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8" y="4238227"/>
            <a:ext cx="5019675" cy="2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bigdata\Desktop\1\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1" y="4540348"/>
            <a:ext cx="8083379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igdata\Desktop\1\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" y="5877272"/>
            <a:ext cx="501967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10529" y="5600273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쉘에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반영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맨 아래에 선언 추가</a:t>
            </a:r>
          </a:p>
        </p:txBody>
      </p:sp>
    </p:spTree>
    <p:extLst>
      <p:ext uri="{BB962C8B-B14F-4D97-AF65-F5344CB8AC3E}">
        <p14:creationId xmlns:p14="http://schemas.microsoft.com/office/powerpoint/2010/main" val="16534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Hive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 및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Naver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검색어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파일 키워드 집계 쿼리 작성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19753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en-US" altLang="ko-KR" sz="1200" dirty="0"/>
              <a:t>Hive </a:t>
            </a:r>
            <a:r>
              <a:rPr lang="ko-KR" altLang="en-US" sz="1200" dirty="0"/>
              <a:t>설정 </a:t>
            </a:r>
            <a:r>
              <a:rPr lang="en-US" altLang="ko-KR" sz="1200" dirty="0"/>
              <a:t>template 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복사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38" name="Picture 14" descr="C:\Users\bigdata\Desktop\1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0" y="1196752"/>
            <a:ext cx="7642897" cy="3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01510" y="1539102"/>
            <a:ext cx="7642898" cy="1601866"/>
            <a:chOff x="601510" y="1683118"/>
            <a:chExt cx="8083380" cy="1961906"/>
          </a:xfrm>
        </p:grpSpPr>
        <p:pic>
          <p:nvPicPr>
            <p:cNvPr id="1039" name="Picture 15" descr="C:\Users\bigdata\Desktop\1\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0" y="1683118"/>
              <a:ext cx="808338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bigdata\Desktop\1\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2046362"/>
              <a:ext cx="8080467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bigdata\Desktop\1\1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2694434"/>
              <a:ext cx="8080467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bigdata\Desktop\1\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2" y="3359274"/>
              <a:ext cx="8080467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604423" y="3152001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</a:t>
            </a:r>
            <a:r>
              <a:rPr lang="en-US" altLang="ko-KR" sz="1200" dirty="0"/>
              <a:t>hive-env.sh </a:t>
            </a:r>
            <a:r>
              <a:rPr lang="ko-KR" altLang="en-US" sz="1200" dirty="0"/>
              <a:t>설정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48</a:t>
            </a:r>
            <a:r>
              <a:rPr lang="ko-KR" altLang="en-US" sz="1200" dirty="0"/>
              <a:t>라인 주석해제</a:t>
            </a:r>
            <a:r>
              <a:rPr lang="en-US" altLang="ko-KR" sz="1200" dirty="0"/>
              <a:t>, Hadoop </a:t>
            </a:r>
            <a:r>
              <a:rPr lang="ko-KR" altLang="en-US" sz="1200" dirty="0"/>
              <a:t>경로 입력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4423" y="3429000"/>
            <a:ext cx="7639984" cy="669032"/>
            <a:chOff x="604423" y="3645024"/>
            <a:chExt cx="8080466" cy="669032"/>
          </a:xfrm>
        </p:grpSpPr>
        <p:pic>
          <p:nvPicPr>
            <p:cNvPr id="1043" name="Picture 19" descr="C:\Users\bigdata\Desktop\1\1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3645024"/>
              <a:ext cx="8080466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bigdata\Desktop\1\1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23" y="4005064"/>
              <a:ext cx="5638800" cy="30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601511" y="4088105"/>
            <a:ext cx="71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</a:t>
            </a:r>
            <a:r>
              <a:rPr lang="en-US" altLang="ko-KR" sz="1200" dirty="0"/>
              <a:t>hive-site.xml </a:t>
            </a:r>
            <a:r>
              <a:rPr lang="ko-KR" altLang="en-US" sz="1200" dirty="0"/>
              <a:t>설정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기존 내용 모두 삭제 후 아래 내용 입력</a:t>
            </a:r>
          </a:p>
        </p:txBody>
      </p:sp>
      <p:pic>
        <p:nvPicPr>
          <p:cNvPr id="1046" name="Picture 22" descr="C:\Users\bigdata\Desktop\1\1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0" y="4365104"/>
            <a:ext cx="56417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bigdata\Desktop\1\16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34"/>
          <a:stretch/>
        </p:blipFill>
        <p:spPr bwMode="auto">
          <a:xfrm>
            <a:off x="573431" y="4724467"/>
            <a:ext cx="3603981" cy="20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bigdata\Desktop\1\16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6" r="11572"/>
          <a:stretch/>
        </p:blipFill>
        <p:spPr bwMode="auto">
          <a:xfrm>
            <a:off x="4211667" y="4724467"/>
            <a:ext cx="4032740" cy="20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Hive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 및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Naver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검색어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파일 키워드 집계 쿼리 작성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3074" name="Picture 2" descr="C:\Users\bigdata\Desktop\1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45338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igdata\Desktop\1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" y="1727473"/>
            <a:ext cx="3819525" cy="26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igdata\Desktop\1\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8539"/>
            <a:ext cx="5904656" cy="16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igdata\Desktop\1\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2" y="3933056"/>
            <a:ext cx="373138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bigdata\Desktop\1\2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3240360" cy="4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bigdata\Desktop\1\23_결과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" y="4941168"/>
            <a:ext cx="6051773" cy="18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39552" y="919753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en-US" altLang="ko-KR" sz="1200" dirty="0" err="1"/>
              <a:t>Metastore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metastore</a:t>
            </a:r>
            <a:r>
              <a:rPr lang="en-US" altLang="ko-KR" sz="1200" dirty="0"/>
              <a:t> </a:t>
            </a:r>
            <a:r>
              <a:rPr lang="ko-KR" altLang="en-US" sz="1200" dirty="0"/>
              <a:t>초기화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1495817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Hive </a:t>
            </a:r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1999873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12. </a:t>
            </a:r>
            <a:r>
              <a:rPr lang="en-US" altLang="ko-KR" sz="1200" dirty="0" err="1"/>
              <a:t>Naver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테이블 </a:t>
            </a:r>
            <a:r>
              <a:rPr lang="ko-KR" altLang="en-US" sz="1200" dirty="0"/>
              <a:t>생성 및 데이터 입력</a:t>
            </a:r>
            <a:r>
              <a:rPr lang="en-US" altLang="ko-KR" sz="1200" dirty="0"/>
              <a:t>(INSERT)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4221088"/>
            <a:ext cx="714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13. </a:t>
            </a:r>
            <a:r>
              <a:rPr lang="ko-KR" altLang="en-US" sz="1200" dirty="0" smtClean="0"/>
              <a:t>결과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8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190</Words>
  <Application>Microsoft Office PowerPoint</Application>
  <PresentationFormat>화면 슬라이드 쇼(4:3)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91</cp:revision>
  <dcterms:created xsi:type="dcterms:W3CDTF">2020-11-06T01:12:31Z</dcterms:created>
  <dcterms:modified xsi:type="dcterms:W3CDTF">2021-01-15T03:19:04Z</dcterms:modified>
</cp:coreProperties>
</file>