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2"/>
  </p:notesMasterIdLst>
  <p:sldIdLst>
    <p:sldId id="256" r:id="rId2"/>
    <p:sldId id="26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>
      <p:cViewPr varScale="1">
        <p:scale>
          <a:sx n="110" d="100"/>
          <a:sy n="110" d="100"/>
        </p:scale>
        <p:origin x="-22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분</a:t>
            </a:r>
            <a:r>
              <a:rPr lang="ko-KR" altLang="en-US" sz="4000" dirty="0"/>
              <a:t>석</a:t>
            </a:r>
            <a:r>
              <a:rPr lang="ko-KR" altLang="en-US" sz="4000" dirty="0" smtClean="0"/>
              <a:t>시스템 </a:t>
            </a:r>
            <a:r>
              <a:rPr lang="ko-KR" altLang="en-US" sz="4000" dirty="0" smtClean="0"/>
              <a:t>개발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Total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파생변수를 갖는 데이터프레임 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8194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6541"/>
            <a:ext cx="4294965" cy="46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64" y="1106541"/>
            <a:ext cx="4023671" cy="49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91680" y="1679896"/>
            <a:ext cx="5760640" cy="3693320"/>
            <a:chOff x="1685282" y="1781805"/>
            <a:chExt cx="5722117" cy="212828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685282" y="1781806"/>
              <a:ext cx="45413" cy="1908760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844799" y="1781805"/>
              <a:ext cx="5562600" cy="212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‘exam. .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c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sv ‘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파일의 데이터를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Math, English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, Science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변수만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Class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가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1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인 모든 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Math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가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60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 이상 이고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, 80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 미만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FontTx/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English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가 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60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점 이상 이고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, 80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</a:rPr>
                <a:t>점 미만 데이터프레임 출력</a:t>
              </a:r>
              <a:endParaRPr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Math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가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60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 이상이고 점수가 높은 순서를 갖는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class, id, math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Class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로 그룹화 되고 수학점수 평균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Total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파생변수를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Mean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파생변수를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Grade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파생변수를 갖는 데이터프레임 출력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eriod"/>
                <a:defRPr/>
              </a:pP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‘exam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. . csv ‘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파일의 데이터를 데이터프레임 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1026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4517"/>
            <a:ext cx="4715483" cy="3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32" y="1014719"/>
            <a:ext cx="4284477" cy="58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Math, English, Science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변수만 갖는 데이터프레임 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0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5767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3456384" cy="539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Class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가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1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인 모든 변수를 갖는 데이터프레임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6146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136904" cy="45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771033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Math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가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60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점 이상 이고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, 80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점 미만 데이터프레임 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3074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" y="1124744"/>
            <a:ext cx="793400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2" y="1772816"/>
            <a:ext cx="334970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English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가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60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점 이상 이고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, 80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점 미만 데이터프레임 출력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098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4931"/>
            <a:ext cx="7202488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6389"/>
            <a:ext cx="46058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Math</a:t>
            </a:r>
            <a:r>
              <a: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가 </a:t>
            </a:r>
            <a:r>
              <a:rPr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60</a:t>
            </a:r>
            <a:r>
              <a: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점 이상이고 점수가 높은 순서를 갖는 </a:t>
            </a:r>
            <a:r>
              <a:rPr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class, id, math</a:t>
            </a:r>
            <a:r>
              <a: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변수를 갖는 데이터프레임 출력</a:t>
            </a:r>
            <a:endParaRPr lang="en-US" altLang="ko-KR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5123" name="Picture 3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38944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3735066" cy="37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Class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로 그룹화 되고 수학점수 평균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</a:rPr>
              <a:t>변수를 갖는 데이터프레임 출력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7170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0" y="1268760"/>
            <a:ext cx="745966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" y="1916832"/>
            <a:ext cx="3748736" cy="22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193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99</cp:revision>
  <dcterms:created xsi:type="dcterms:W3CDTF">2020-11-06T01:12:31Z</dcterms:created>
  <dcterms:modified xsi:type="dcterms:W3CDTF">2021-01-29T02:13:21Z</dcterms:modified>
</cp:coreProperties>
</file>