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15"/>
  </p:notesMasterIdLst>
  <p:sldIdLst>
    <p:sldId id="256" r:id="rId2"/>
    <p:sldId id="291" r:id="rId3"/>
    <p:sldId id="293" r:id="rId4"/>
    <p:sldId id="294" r:id="rId5"/>
    <p:sldId id="306" r:id="rId6"/>
    <p:sldId id="303" r:id="rId7"/>
    <p:sldId id="304" r:id="rId8"/>
    <p:sldId id="296" r:id="rId9"/>
    <p:sldId id="295" r:id="rId10"/>
    <p:sldId id="299" r:id="rId11"/>
    <p:sldId id="298" r:id="rId12"/>
    <p:sldId id="300" r:id="rId13"/>
    <p:sldId id="30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569"/>
    <a:srgbClr val="446992"/>
    <a:srgbClr val="9AA8BC"/>
    <a:srgbClr val="6B7F9D"/>
    <a:srgbClr val="B6C0CE"/>
    <a:srgbClr val="D5DBE3"/>
    <a:srgbClr val="E6E9EE"/>
    <a:srgbClr val="677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4660"/>
  </p:normalViewPr>
  <p:slideViewPr>
    <p:cSldViewPr>
      <p:cViewPr>
        <p:scale>
          <a:sx n="100" d="100"/>
          <a:sy n="100" d="100"/>
        </p:scale>
        <p:origin x="-2568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4D8E-FE7A-4F7C-9CA5-40A0F69AF94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6397-B8D4-4911-8DD3-40C7E92DB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D645C9-13D9-4C82-A69D-6F06509160EF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8050" y="742950"/>
            <a:ext cx="4929188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207" y="4685473"/>
            <a:ext cx="4939350" cy="44377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D645C9-13D9-4C82-A69D-6F06509160EF}" type="slidenum">
              <a:rPr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8050" y="742950"/>
            <a:ext cx="4929188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207" y="4685473"/>
            <a:ext cx="4939350" cy="44377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0ADD-041C-4C3D-9DF4-1D33EED1382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김사라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575048" y="2564904"/>
            <a:ext cx="7992888" cy="1412754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 smtClean="0"/>
              <a:t>스토리보</a:t>
            </a:r>
            <a:r>
              <a:rPr lang="ko-KR" altLang="en-US" sz="4000" dirty="0"/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2939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igdata\Desktop\c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7" y="764705"/>
            <a:ext cx="735499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/>
          <p:cNvCxnSpPr/>
          <p:nvPr/>
        </p:nvCxnSpPr>
        <p:spPr>
          <a:xfrm>
            <a:off x="8172400" y="980728"/>
            <a:ext cx="0" cy="51517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44408" y="1052736"/>
            <a:ext cx="346249" cy="51517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</a:rPr>
              <a:t>scroll areal 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55577" y="6381328"/>
            <a:ext cx="72728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4138066" y="3211089"/>
            <a:ext cx="507831" cy="72728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ko-KR"/>
            </a:defPPr>
            <a:lvl1pPr algn="ctr">
              <a:defRPr sz="10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dirty="0" smtClean="0"/>
              <a:t>min-width : 1200px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3419872" y="836713"/>
            <a:ext cx="1872207" cy="363205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로</a:t>
            </a:r>
            <a:r>
              <a:rPr lang="ko-KR" altLang="en-US" sz="1100" b="1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339752" y="1001021"/>
            <a:ext cx="793655" cy="198897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Community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3569" y="998160"/>
            <a:ext cx="720080" cy="198592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Product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9" y="1004189"/>
            <a:ext cx="934537" cy="192563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Contact Us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36096" y="1004189"/>
            <a:ext cx="642650" cy="192563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Cart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78746" y="1004189"/>
            <a:ext cx="725502" cy="192563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Login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04248" y="1004189"/>
            <a:ext cx="1069353" cy="192563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Order Tracking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3" name="Picture 2" descr="C:\Users\bigdata\Desktop\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92" t="17681" b="70598"/>
          <a:stretch/>
        </p:blipFill>
        <p:spPr bwMode="auto">
          <a:xfrm>
            <a:off x="5436097" y="846788"/>
            <a:ext cx="2592288" cy="13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75072"/>
              </p:ext>
            </p:extLst>
          </p:nvPr>
        </p:nvGraphicFramePr>
        <p:xfrm>
          <a:off x="142845" y="122867"/>
          <a:ext cx="8821642" cy="519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354"/>
                <a:gridCol w="167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6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No.1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Page ID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화면이름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Contact Us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소개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회사 소개 및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정보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912380" y="1340768"/>
            <a:ext cx="6683956" cy="4896544"/>
          </a:xfrm>
          <a:prstGeom prst="rect">
            <a:avLst/>
          </a:prstGeom>
          <a:noFill/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rgbClr val="445569"/>
                </a:solidFill>
              </a:rPr>
              <a:t>회사 소개 및 정보</a:t>
            </a:r>
            <a:endParaRPr lang="ko-KR" altLang="en-US" sz="3200" b="1" dirty="0">
              <a:solidFill>
                <a:srgbClr val="4455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44356"/>
              </p:ext>
            </p:extLst>
          </p:nvPr>
        </p:nvGraphicFramePr>
        <p:xfrm>
          <a:off x="142845" y="122867"/>
          <a:ext cx="8821642" cy="519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354"/>
                <a:gridCol w="167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6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No.1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Page ID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화면이름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Community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커뮤니티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Notice, Review,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Q&amp;A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841376" y="759572"/>
            <a:ext cx="7835080" cy="6125811"/>
            <a:chOff x="683568" y="759572"/>
            <a:chExt cx="7835080" cy="6125811"/>
          </a:xfrm>
        </p:grpSpPr>
        <p:pic>
          <p:nvPicPr>
            <p:cNvPr id="5123" name="Picture 3" descr="C:\Users\bigdata\Desktop\캡처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7" y="759572"/>
              <a:ext cx="7272807" cy="576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683568" y="788166"/>
              <a:ext cx="7835080" cy="6097217"/>
              <a:chOff x="755577" y="788166"/>
              <a:chExt cx="7835080" cy="6097217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419872" y="788166"/>
                <a:ext cx="2016224" cy="336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로</a:t>
                </a:r>
                <a:r>
                  <a:rPr lang="ko-KR" altLang="en-US" sz="1100" b="1" dirty="0">
                    <a:solidFill>
                      <a:schemeClr val="tx1"/>
                    </a:solidFill>
                  </a:rPr>
                  <a:t>고</a:t>
                </a: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755577" y="846788"/>
                <a:ext cx="7835080" cy="6038595"/>
                <a:chOff x="755577" y="846788"/>
                <a:chExt cx="7835080" cy="6038595"/>
              </a:xfrm>
            </p:grpSpPr>
            <p:cxnSp>
              <p:nvCxnSpPr>
                <p:cNvPr id="29" name="직선 화살표 연결선 28"/>
                <p:cNvCxnSpPr/>
                <p:nvPr/>
              </p:nvCxnSpPr>
              <p:spPr>
                <a:xfrm>
                  <a:off x="8172400" y="980728"/>
                  <a:ext cx="0" cy="5544616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8244408" y="1052736"/>
                  <a:ext cx="346249" cy="532481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ko-KR" sz="105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scroll areal </a:t>
                  </a:r>
                  <a:endParaRPr lang="ko-KR" altLang="en-US" sz="105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16200000">
                  <a:off x="4138066" y="2995065"/>
                  <a:ext cx="507831" cy="727280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>
                  <a:defPPr>
                    <a:defRPr lang="ko-KR"/>
                  </a:defPPr>
                  <a:lvl1pPr algn="ctr">
                    <a:defRPr sz="1050" b="1">
                      <a:solidFill>
                        <a:schemeClr val="accent1">
                          <a:lumMod val="50000"/>
                        </a:schemeClr>
                      </a:solidFill>
                    </a:defRPr>
                  </a:lvl1pPr>
                </a:lstStyle>
                <a:p>
                  <a:r>
                    <a:rPr lang="en-US" altLang="ko-KR" b="0" dirty="0"/>
                    <a:t/>
                  </a:r>
                  <a:br>
                    <a:rPr lang="en-US" altLang="ko-KR" b="0" dirty="0"/>
                  </a:br>
                  <a:r>
                    <a:rPr lang="en-US" altLang="ko-KR" dirty="0" smtClean="0"/>
                    <a:t>min-width : 1200px</a:t>
                  </a:r>
                  <a:endParaRPr lang="en-US" altLang="ko-KR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397969" y="980728"/>
                  <a:ext cx="793655" cy="1988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/>
                      </a:solidFill>
                    </a:rPr>
                    <a:t>Community</a:t>
                  </a:r>
                  <a:endParaRPr lang="ko-KR" altLang="en-US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885801" y="980728"/>
                  <a:ext cx="720080" cy="1925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/>
                      </a:solidFill>
                    </a:rPr>
                    <a:t>Product</a:t>
                  </a:r>
                  <a:endParaRPr lang="ko-KR" altLang="en-US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1607448" y="980728"/>
                  <a:ext cx="790521" cy="1925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/>
                      </a:solidFill>
                    </a:rPr>
                    <a:t>Contact Us</a:t>
                  </a:r>
                  <a:endParaRPr lang="ko-KR" altLang="en-US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571743" y="980728"/>
                  <a:ext cx="642650" cy="1925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/>
                      </a:solidFill>
                    </a:rPr>
                    <a:t>Cart</a:t>
                  </a:r>
                  <a:endParaRPr lang="ko-KR" altLang="en-US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6208971" y="980728"/>
                  <a:ext cx="725502" cy="1925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/>
                      </a:solidFill>
                    </a:rPr>
                    <a:t>Login</a:t>
                  </a:r>
                  <a:endParaRPr lang="ko-KR" altLang="en-US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6945240" y="980728"/>
                  <a:ext cx="1069353" cy="1925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/>
                      </a:solidFill>
                    </a:rPr>
                    <a:t>Order Tracking</a:t>
                  </a:r>
                  <a:endParaRPr lang="ko-KR" altLang="en-US" sz="8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3" name="Picture 2" descr="C:\Users\bigdata\Desktop\1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792" t="17681" b="70598"/>
                <a:stretch/>
              </p:blipFill>
              <p:spPr bwMode="auto">
                <a:xfrm>
                  <a:off x="5494313" y="846788"/>
                  <a:ext cx="2592288" cy="13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755577" y="6597352"/>
                  <a:ext cx="7272808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직사각형 21"/>
                <p:cNvSpPr/>
                <p:nvPr/>
              </p:nvSpPr>
              <p:spPr>
                <a:xfrm>
                  <a:off x="3419871" y="1196752"/>
                  <a:ext cx="2016225" cy="284866"/>
                </a:xfrm>
                <a:prstGeom prst="rect">
                  <a:avLst/>
                </a:prstGeom>
                <a:noFill/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모서리가 둥근 사각형 설명선 95">
                  <a:extLst>
                    <a:ext uri="{FF2B5EF4-FFF2-40B4-BE49-F238E27FC236}">
                      <a16:creationId xmlns="" xmlns:a16="http://schemas.microsoft.com/office/drawing/2014/main" id="{B4FCD503-A5E9-4042-820F-E6A7E607ABB5}"/>
                    </a:ext>
                  </a:extLst>
                </p:cNvPr>
                <p:cNvSpPr/>
                <p:nvPr/>
              </p:nvSpPr>
              <p:spPr>
                <a:xfrm>
                  <a:off x="1932780" y="1551442"/>
                  <a:ext cx="1607597" cy="293382"/>
                </a:xfrm>
                <a:prstGeom prst="wedgeRoundRectCallout">
                  <a:avLst>
                    <a:gd name="adj1" fmla="val 39116"/>
                    <a:gd name="adj2" fmla="val -81635"/>
                    <a:gd name="adj3" fmla="val 16667"/>
                  </a:avLst>
                </a:prstGeom>
                <a:solidFill>
                  <a:schemeClr val="bg1"/>
                </a:solidFill>
                <a:ln w="3175">
                  <a:solidFill>
                    <a:srgbClr val="9AA8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>
                    <a:buClr>
                      <a:srgbClr val="000000"/>
                    </a:buClr>
                    <a:buSzPct val="25000"/>
                  </a:pPr>
                  <a:r>
                    <a:rPr lang="en-US" altLang="ko-KR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&lt;</a:t>
                  </a:r>
                  <a:r>
                    <a:rPr lang="ko-KR" altLang="en-US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카테고리 메뉴</a:t>
                  </a:r>
                  <a:r>
                    <a:rPr lang="en-US" altLang="ko-KR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&gt;</a:t>
                  </a:r>
                </a:p>
              </p:txBody>
            </p:sp>
          </p:grpSp>
        </p:grpSp>
      </p:grpSp>
      <p:sp>
        <p:nvSpPr>
          <p:cNvPr id="42" name="모서리가 둥근 사각형 설명선 95">
            <a:extLst>
              <a:ext uri="{FF2B5EF4-FFF2-40B4-BE49-F238E27FC236}">
                <a16:creationId xmlns="" xmlns:a16="http://schemas.microsoft.com/office/drawing/2014/main" id="{B4FCD503-A5E9-4042-820F-E6A7E607ABB5}"/>
              </a:ext>
            </a:extLst>
          </p:cNvPr>
          <p:cNvSpPr/>
          <p:nvPr/>
        </p:nvSpPr>
        <p:spPr>
          <a:xfrm>
            <a:off x="85650" y="3753036"/>
            <a:ext cx="1607597" cy="396044"/>
          </a:xfrm>
          <a:prstGeom prst="wedgeRoundRectCallout">
            <a:avLst>
              <a:gd name="adj1" fmla="val 39116"/>
              <a:gd name="adj2" fmla="val -81635"/>
              <a:gd name="adj3" fmla="val 16667"/>
            </a:avLst>
          </a:prstGeom>
          <a:solidFill>
            <a:schemeClr val="bg1"/>
          </a:solidFill>
          <a:ln w="3175">
            <a:solidFill>
              <a:srgbClr val="9AA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altLang="ko-KR" sz="800" dirty="0" smtClean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&lt;Notice&gt;</a:t>
            </a:r>
          </a:p>
          <a:p>
            <a:pPr lvl="0" algn="ctr">
              <a:buClr>
                <a:srgbClr val="000000"/>
              </a:buClr>
              <a:buSzPct val="25000"/>
            </a:pPr>
            <a:r>
              <a:rPr lang="ko-KR" altLang="en-US" sz="800" dirty="0" smtClean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한 페이지 당 </a:t>
            </a:r>
            <a:r>
              <a:rPr lang="en-US" altLang="ko-KR" sz="800" dirty="0" smtClean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16</a:t>
            </a:r>
            <a:r>
              <a:rPr lang="ko-KR" altLang="en-US" sz="800" dirty="0" smtClean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개씩</a:t>
            </a:r>
            <a:endParaRPr lang="en-US" altLang="ko-KR" sz="800" dirty="0" smtClean="0">
              <a:solidFill>
                <a:srgbClr val="445569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39952" y="5949280"/>
            <a:ext cx="792088" cy="284866"/>
          </a:xfrm>
          <a:prstGeom prst="rect">
            <a:avLst/>
          </a:prstGeom>
          <a:noFill/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사각형 설명선 95">
            <a:extLst>
              <a:ext uri="{FF2B5EF4-FFF2-40B4-BE49-F238E27FC236}">
                <a16:creationId xmlns="" xmlns:a16="http://schemas.microsoft.com/office/drawing/2014/main" id="{39ACD86E-BE80-4329-A94E-44835DB022DA}"/>
              </a:ext>
            </a:extLst>
          </p:cNvPr>
          <p:cNvSpPr/>
          <p:nvPr/>
        </p:nvSpPr>
        <p:spPr>
          <a:xfrm>
            <a:off x="4952206" y="5472598"/>
            <a:ext cx="1124829" cy="288749"/>
          </a:xfrm>
          <a:prstGeom prst="wedgeRoundRectCallout">
            <a:avLst>
              <a:gd name="adj1" fmla="val -39454"/>
              <a:gd name="adj2" fmla="val 80555"/>
              <a:gd name="adj3" fmla="val 16667"/>
            </a:avLst>
          </a:prstGeom>
          <a:solidFill>
            <a:schemeClr val="bg1"/>
          </a:solidFill>
          <a:ln w="3175">
            <a:solidFill>
              <a:srgbClr val="9AA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SzPct val="25000"/>
            </a:pPr>
            <a:r>
              <a:rPr lang="en-US" altLang="ko-KR" sz="800" dirty="0" smtClean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Notice </a:t>
            </a:r>
            <a:r>
              <a:rPr lang="ko-KR" altLang="en-US" sz="800" dirty="0" smtClean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800" dirty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페이지</a:t>
            </a:r>
            <a:endParaRPr lang="en" sz="800" dirty="0">
              <a:solidFill>
                <a:srgbClr val="445569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6439" y="6229532"/>
            <a:ext cx="2880320" cy="214346"/>
          </a:xfrm>
          <a:prstGeom prst="rect">
            <a:avLst/>
          </a:prstGeom>
          <a:noFill/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95">
            <a:extLst>
              <a:ext uri="{FF2B5EF4-FFF2-40B4-BE49-F238E27FC236}">
                <a16:creationId xmlns="" xmlns:a16="http://schemas.microsoft.com/office/drawing/2014/main" id="{39ACD86E-BE80-4329-A94E-44835DB022DA}"/>
              </a:ext>
            </a:extLst>
          </p:cNvPr>
          <p:cNvSpPr/>
          <p:nvPr/>
        </p:nvSpPr>
        <p:spPr>
          <a:xfrm>
            <a:off x="611560" y="5770544"/>
            <a:ext cx="1124829" cy="288749"/>
          </a:xfrm>
          <a:prstGeom prst="wedgeRoundRectCallout">
            <a:avLst>
              <a:gd name="adj1" fmla="val 25749"/>
              <a:gd name="adj2" fmla="val 83854"/>
              <a:gd name="adj3" fmla="val 16667"/>
            </a:avLst>
          </a:prstGeom>
          <a:solidFill>
            <a:schemeClr val="bg1"/>
          </a:solidFill>
          <a:ln w="3175">
            <a:solidFill>
              <a:srgbClr val="9AA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SzPct val="25000"/>
            </a:pPr>
            <a:r>
              <a:rPr lang="en-US" altLang="ko-KR" sz="800" dirty="0" smtClean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Notice </a:t>
            </a:r>
            <a:r>
              <a:rPr lang="ko-KR" altLang="en-US" sz="800" dirty="0" smtClean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검</a:t>
            </a:r>
            <a:r>
              <a:rPr lang="ko-KR" altLang="en-US" sz="800" dirty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색</a:t>
            </a:r>
            <a:endParaRPr lang="en" sz="800" dirty="0">
              <a:solidFill>
                <a:srgbClr val="445569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78062"/>
              </p:ext>
            </p:extLst>
          </p:nvPr>
        </p:nvGraphicFramePr>
        <p:xfrm>
          <a:off x="142845" y="122867"/>
          <a:ext cx="8821642" cy="519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354"/>
                <a:gridCol w="167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6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No.1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Page ID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화면이름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Cart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장바구니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장바구니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16878" y="740016"/>
            <a:ext cx="6007450" cy="5713320"/>
            <a:chOff x="1763688" y="929173"/>
            <a:chExt cx="5289324" cy="5692867"/>
          </a:xfrm>
        </p:grpSpPr>
        <p:grpSp>
          <p:nvGrpSpPr>
            <p:cNvPr id="2" name="그룹 1"/>
            <p:cNvGrpSpPr/>
            <p:nvPr/>
          </p:nvGrpSpPr>
          <p:grpSpPr>
            <a:xfrm>
              <a:off x="1763688" y="929173"/>
              <a:ext cx="5289324" cy="5692867"/>
              <a:chOff x="1173973" y="751010"/>
              <a:chExt cx="6176398" cy="5692867"/>
            </a:xfrm>
          </p:grpSpPr>
          <p:pic>
            <p:nvPicPr>
              <p:cNvPr id="6146" name="Picture 2" descr="C:\Users\bigdata\Desktop\캡처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624" y="751010"/>
                <a:ext cx="6162747" cy="5692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1173973" y="4365103"/>
                <a:ext cx="6162747" cy="1477003"/>
              </a:xfrm>
              <a:prstGeom prst="rect">
                <a:avLst/>
              </a:prstGeom>
              <a:noFill/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173974" y="5842107"/>
                <a:ext cx="6162747" cy="601770"/>
              </a:xfrm>
              <a:prstGeom prst="rect">
                <a:avLst/>
              </a:prstGeom>
              <a:noFill/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554209" y="980728"/>
                <a:ext cx="793655" cy="1988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Community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245980" y="980728"/>
                <a:ext cx="589716" cy="1988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Product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835696" y="980728"/>
                <a:ext cx="720080" cy="1988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Contact Us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076056" y="980728"/>
                <a:ext cx="642650" cy="192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Cart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724128" y="980728"/>
                <a:ext cx="576064" cy="192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Login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300193" y="980728"/>
                <a:ext cx="936104" cy="192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Order Tracking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Picture 2" descr="C:\Users\bigdata\Desktop\1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792" t="17681" r="402" b="72209"/>
              <a:stretch/>
            </p:blipFill>
            <p:spPr bwMode="auto">
              <a:xfrm>
                <a:off x="5069532" y="865196"/>
                <a:ext cx="2267188" cy="115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직사각형 8"/>
            <p:cNvSpPr/>
            <p:nvPr/>
          </p:nvSpPr>
          <p:spPr>
            <a:xfrm>
              <a:off x="3707904" y="980728"/>
              <a:ext cx="1296144" cy="33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6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로</a:t>
              </a:r>
              <a:r>
                <a:rPr lang="ko-KR" altLang="en-US" sz="1050" b="1" dirty="0">
                  <a:solidFill>
                    <a:schemeClr val="tx1"/>
                  </a:solidFill>
                </a:rPr>
                <a:t>고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 rot="16200000">
            <a:off x="4260050" y="3638159"/>
            <a:ext cx="507831" cy="59941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ko-KR"/>
            </a:defPPr>
            <a:lvl1pPr algn="ctr">
              <a:defRPr sz="10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dirty="0" smtClean="0"/>
              <a:t>min-width : 1200px</a:t>
            </a:r>
            <a:endParaRPr lang="en-US" altLang="ko-KR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516880" y="6588338"/>
            <a:ext cx="59941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812360" y="824368"/>
            <a:ext cx="0" cy="55446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84368" y="1023977"/>
            <a:ext cx="346249" cy="53248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</a:rPr>
              <a:t>scroll areal 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65848"/>
              </p:ext>
            </p:extLst>
          </p:nvPr>
        </p:nvGraphicFramePr>
        <p:xfrm>
          <a:off x="142845" y="122867"/>
          <a:ext cx="8821642" cy="519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354"/>
                <a:gridCol w="167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6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No.1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Page ID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화면이름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9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Cart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결제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결제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창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98265" y="764705"/>
            <a:ext cx="4322632" cy="5468831"/>
            <a:chOff x="1173974" y="758204"/>
            <a:chExt cx="6162747" cy="5717218"/>
          </a:xfrm>
        </p:grpSpPr>
        <p:pic>
          <p:nvPicPr>
            <p:cNvPr id="1026" name="Picture 2" descr="C:\Users\bigdata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974" y="758204"/>
              <a:ext cx="6162747" cy="57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1173974" y="836712"/>
              <a:ext cx="6090738" cy="342913"/>
              <a:chOff x="1245982" y="836712"/>
              <a:chExt cx="6090738" cy="34291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563888" y="836712"/>
                <a:ext cx="1368152" cy="336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로</a:t>
                </a:r>
                <a:r>
                  <a:rPr lang="ko-KR" altLang="en-US" sz="900" b="1" dirty="0">
                    <a:solidFill>
                      <a:schemeClr val="tx1"/>
                    </a:solidFill>
                  </a:rPr>
                  <a:t>고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601512" y="1005001"/>
                <a:ext cx="793655" cy="174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b="1" dirty="0" smtClean="0">
                    <a:solidFill>
                      <a:schemeClr val="tx1"/>
                    </a:solidFill>
                  </a:rPr>
                  <a:t>Community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245982" y="1005001"/>
                <a:ext cx="557287" cy="1682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b="1" dirty="0" smtClean="0">
                    <a:solidFill>
                      <a:schemeClr val="tx1"/>
                    </a:solidFill>
                  </a:rPr>
                  <a:t>Product</a:t>
                </a:r>
                <a:endParaRPr lang="ko-KR" altLang="en-US" sz="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803269" y="1005001"/>
                <a:ext cx="798243" cy="174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b="1" dirty="0" smtClean="0">
                    <a:solidFill>
                      <a:schemeClr val="tx1"/>
                    </a:solidFill>
                  </a:rPr>
                  <a:t>Contact Us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076056" y="980728"/>
                <a:ext cx="642650" cy="192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b="1" dirty="0" smtClean="0">
                    <a:solidFill>
                      <a:schemeClr val="tx1"/>
                    </a:solidFill>
                  </a:rPr>
                  <a:t>Cart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724128" y="980728"/>
                <a:ext cx="576064" cy="192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b="1" dirty="0" smtClean="0">
                    <a:solidFill>
                      <a:schemeClr val="tx1"/>
                    </a:solidFill>
                  </a:rPr>
                  <a:t>Login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300192" y="980729"/>
                <a:ext cx="1036528" cy="1925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b="1" dirty="0" smtClean="0">
                    <a:solidFill>
                      <a:schemeClr val="tx1"/>
                    </a:solidFill>
                  </a:rPr>
                  <a:t>Order Tracking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Picture 2" descr="C:\Users\bigdata\Desktop\1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792" t="17681" r="402" b="72209"/>
              <a:stretch/>
            </p:blipFill>
            <p:spPr bwMode="auto">
              <a:xfrm>
                <a:off x="5069532" y="865196"/>
                <a:ext cx="2267188" cy="115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27" name="Picture 3" descr="C:\Users\bigdata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4704"/>
            <a:ext cx="4128854" cy="549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 rot="16200000">
            <a:off x="2121841" y="4291208"/>
            <a:ext cx="507831" cy="43924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ko-KR"/>
            </a:defPPr>
            <a:lvl1pPr algn="ctr">
              <a:defRPr sz="10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dirty="0" smtClean="0"/>
              <a:t>min-width : 1200px</a:t>
            </a:r>
            <a:endParaRPr lang="en-US" altLang="ko-KR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79512" y="6381328"/>
            <a:ext cx="43413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672195" y="6368796"/>
            <a:ext cx="40042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6428228" y="4449316"/>
            <a:ext cx="507831" cy="4076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ko-KR"/>
            </a:defPPr>
            <a:lvl1pPr algn="ctr">
              <a:defRPr sz="10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dirty="0" smtClean="0"/>
              <a:t>min-width : 1200px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8798768" y="977561"/>
            <a:ext cx="346249" cy="53248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</a:rPr>
              <a:t>scroll areal 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800628" y="824368"/>
            <a:ext cx="0" cy="55446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179512" y="262916"/>
            <a:ext cx="129614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 smtClean="0"/>
              <a:t>History</a:t>
            </a:r>
            <a:endParaRPr lang="ko-KR" altLang="en-US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619672" y="692696"/>
            <a:ext cx="7065218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56464"/>
              </p:ext>
            </p:extLst>
          </p:nvPr>
        </p:nvGraphicFramePr>
        <p:xfrm>
          <a:off x="433388" y="1340771"/>
          <a:ext cx="8258174" cy="5061140"/>
        </p:xfrm>
        <a:graphic>
          <a:graphicData uri="http://schemas.openxmlformats.org/drawingml/2006/table">
            <a:tbl>
              <a:tblPr/>
              <a:tblGrid>
                <a:gridCol w="812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17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75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8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버전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날짜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2020.01.25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사이트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맵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구성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(index.html)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기획</a:t>
                      </a: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김사라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77" marR="83077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4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179512" y="262916"/>
            <a:ext cx="129614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 smtClean="0"/>
              <a:t>Site Map</a:t>
            </a:r>
            <a:endParaRPr lang="ko-KR" altLang="en-US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619672" y="692696"/>
            <a:ext cx="7065218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21002"/>
              </p:ext>
            </p:extLst>
          </p:nvPr>
        </p:nvGraphicFramePr>
        <p:xfrm>
          <a:off x="629497" y="5594568"/>
          <a:ext cx="7974951" cy="42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542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1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1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01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1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010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201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en-US" altLang="ko-KR" sz="800" b="1" dirty="0">
                        <a:solidFill>
                          <a:srgbClr val="45AD4A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9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로그인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회원가입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메뉴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Footer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회사소개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서비스이용약관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개인정보취급정책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전자금융거래약관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8" name="그룹 117"/>
          <p:cNvGrpSpPr/>
          <p:nvPr/>
        </p:nvGrpSpPr>
        <p:grpSpPr>
          <a:xfrm>
            <a:off x="467544" y="1628800"/>
            <a:ext cx="8217346" cy="3312368"/>
            <a:chOff x="611561" y="1777897"/>
            <a:chExt cx="7992887" cy="3068700"/>
          </a:xfrm>
        </p:grpSpPr>
        <p:grpSp>
          <p:nvGrpSpPr>
            <p:cNvPr id="102" name="그룹 101"/>
            <p:cNvGrpSpPr/>
            <p:nvPr/>
          </p:nvGrpSpPr>
          <p:grpSpPr>
            <a:xfrm>
              <a:off x="611561" y="1777897"/>
              <a:ext cx="7992887" cy="2801857"/>
              <a:chOff x="539552" y="1418815"/>
              <a:chExt cx="7992887" cy="2801857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539552" y="1418815"/>
                <a:ext cx="7992887" cy="2801857"/>
                <a:chOff x="539552" y="1418815"/>
                <a:chExt cx="7992887" cy="2801857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539552" y="1418815"/>
                  <a:ext cx="7992887" cy="2801857"/>
                  <a:chOff x="627887" y="1416950"/>
                  <a:chExt cx="7620540" cy="1936641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="" xmlns:a16="http://schemas.microsoft.com/office/drawing/2014/main" id="{61D2407D-B5F8-4DFE-9B42-31354C8C8A39}"/>
                      </a:ext>
                    </a:extLst>
                  </p:cNvPr>
                  <p:cNvSpPr/>
                  <p:nvPr/>
                </p:nvSpPr>
                <p:spPr>
                  <a:xfrm>
                    <a:off x="5845555" y="1416950"/>
                    <a:ext cx="1121918" cy="2390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b="1" dirty="0" smtClean="0">
                        <a:solidFill>
                          <a:schemeClr val="tx1"/>
                        </a:solidFill>
                        <a:latin typeface="+mn-ea"/>
                      </a:rPr>
                      <a:t>Product</a:t>
                    </a:r>
                    <a:endParaRPr lang="en-US" altLang="ko-KR" sz="8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="" xmlns:a16="http://schemas.microsoft.com/office/drawing/2014/main" id="{D89E5B55-17B1-4E1A-BBE0-1E9FBB0F3908}"/>
                      </a:ext>
                    </a:extLst>
                  </p:cNvPr>
                  <p:cNvSpPr/>
                  <p:nvPr/>
                </p:nvSpPr>
                <p:spPr>
                  <a:xfrm>
                    <a:off x="4211960" y="1421094"/>
                    <a:ext cx="1121918" cy="239014"/>
                  </a:xfrm>
                  <a:prstGeom prst="rect">
                    <a:avLst/>
                  </a:prstGeom>
                  <a:solidFill>
                    <a:srgbClr val="6B7F9D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b="1" dirty="0" smtClean="0">
                        <a:solidFill>
                          <a:schemeClr val="bg1"/>
                        </a:solidFill>
                        <a:latin typeface="+mn-ea"/>
                      </a:rPr>
                      <a:t>Main</a:t>
                    </a:r>
                    <a:endParaRPr lang="ko-KR" altLang="en-US" sz="8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="" xmlns:a16="http://schemas.microsoft.com/office/drawing/2014/main" id="{9051C1BC-0ABD-4ECF-AC43-B42D2E496056}"/>
                      </a:ext>
                    </a:extLst>
                  </p:cNvPr>
                  <p:cNvGrpSpPr/>
                  <p:nvPr/>
                </p:nvGrpSpPr>
                <p:grpSpPr>
                  <a:xfrm>
                    <a:off x="7377074" y="1440882"/>
                    <a:ext cx="871353" cy="865982"/>
                    <a:chOff x="3635896" y="564547"/>
                    <a:chExt cx="871353" cy="865982"/>
                  </a:xfrm>
                </p:grpSpPr>
                <p:sp>
                  <p:nvSpPr>
                    <p:cNvPr id="36" name="직사각형 35">
                      <a:extLst>
                        <a:ext uri="{FF2B5EF4-FFF2-40B4-BE49-F238E27FC236}">
                          <a16:creationId xmlns="" xmlns:a16="http://schemas.microsoft.com/office/drawing/2014/main" id="{EA50203B-8619-4C28-9477-DDAA2ACE5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5896" y="564547"/>
                      <a:ext cx="871353" cy="18697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Clothes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="" xmlns:a16="http://schemas.microsoft.com/office/drawing/2014/main" id="{067BFC7E-F26C-4D4E-8A4B-9FD6A27BA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9845" y="795577"/>
                      <a:ext cx="867404" cy="18697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Leather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8" name="직사각형 37">
                      <a:extLst>
                        <a:ext uri="{FF2B5EF4-FFF2-40B4-BE49-F238E27FC236}">
                          <a16:creationId xmlns="" xmlns:a16="http://schemas.microsoft.com/office/drawing/2014/main" id="{8D8BCAA0-3BBA-4996-8413-04B5776D6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5896" y="1024608"/>
                      <a:ext cx="871353" cy="18697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Fabric bags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="" xmlns:a16="http://schemas.microsoft.com/office/drawing/2014/main" id="{244C42B6-06C0-4130-8224-5CFFB2982A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9845" y="1243554"/>
                      <a:ext cx="867404" cy="18697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Graphic Works</a:t>
                      </a:r>
                      <a:endParaRPr lang="ko-KR" altLang="en-US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p:txBody>
                </p:sp>
              </p:grpSp>
              <p:cxnSp>
                <p:nvCxnSpPr>
                  <p:cNvPr id="32" name="직선 연결선 31">
                    <a:extLst>
                      <a:ext uri="{FF2B5EF4-FFF2-40B4-BE49-F238E27FC236}">
                        <a16:creationId xmlns="" xmlns:a16="http://schemas.microsoft.com/office/drawing/2014/main" id="{5BFA7288-AD56-49C8-8DBD-46A2D3BD3987}"/>
                      </a:ext>
                    </a:extLst>
                  </p:cNvPr>
                  <p:cNvCxnSpPr>
                    <a:cxnSpLocks/>
                    <a:stCxn id="8" idx="3"/>
                    <a:endCxn id="36" idx="1"/>
                  </p:cNvCxnSpPr>
                  <p:nvPr/>
                </p:nvCxnSpPr>
                <p:spPr>
                  <a:xfrm flipV="1">
                    <a:off x="6967473" y="1534370"/>
                    <a:ext cx="409601" cy="2087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그룹 51">
                    <a:extLst>
                      <a:ext uri="{FF2B5EF4-FFF2-40B4-BE49-F238E27FC236}">
                        <a16:creationId xmlns="" xmlns:a16="http://schemas.microsoft.com/office/drawing/2014/main" id="{4DCA14E0-A99F-47E8-98DF-DD09292C67A7}"/>
                      </a:ext>
                    </a:extLst>
                  </p:cNvPr>
                  <p:cNvGrpSpPr/>
                  <p:nvPr/>
                </p:nvGrpSpPr>
                <p:grpSpPr>
                  <a:xfrm>
                    <a:off x="644583" y="2469030"/>
                    <a:ext cx="2857394" cy="884561"/>
                    <a:chOff x="4790358" y="827753"/>
                    <a:chExt cx="2857394" cy="884561"/>
                  </a:xfrm>
                </p:grpSpPr>
                <p:grpSp>
                  <p:nvGrpSpPr>
                    <p:cNvPr id="53" name="그룹 52">
                      <a:extLst>
                        <a:ext uri="{FF2B5EF4-FFF2-40B4-BE49-F238E27FC236}">
                          <a16:creationId xmlns="" xmlns:a16="http://schemas.microsoft.com/office/drawing/2014/main" id="{14DEB3B0-D997-4804-B389-CB0D4B1902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23397" y="827753"/>
                      <a:ext cx="1124355" cy="884561"/>
                      <a:chOff x="6523397" y="827753"/>
                      <a:chExt cx="1124355" cy="884561"/>
                    </a:xfrm>
                  </p:grpSpPr>
                  <p:sp>
                    <p:nvSpPr>
                      <p:cNvPr id="59" name="직사각형 58">
                        <a:extLst>
                          <a:ext uri="{FF2B5EF4-FFF2-40B4-BE49-F238E27FC236}">
                            <a16:creationId xmlns="" xmlns:a16="http://schemas.microsoft.com/office/drawing/2014/main" id="{C15E8FBB-0719-4B36-A555-C671EFA7E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3397" y="827753"/>
                        <a:ext cx="1121918" cy="2390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+mn-ea"/>
                          </a:rPr>
                          <a:t>List</a:t>
                        </a:r>
                        <a:endParaRPr lang="ko-KR" altLang="en-US" sz="800" b="1" dirty="0"/>
                      </a:p>
                    </p:txBody>
                  </p:sp>
                  <p:sp>
                    <p:nvSpPr>
                      <p:cNvPr id="60" name="직사각형 59">
                        <a:extLst>
                          <a:ext uri="{FF2B5EF4-FFF2-40B4-BE49-F238E27FC236}">
                            <a16:creationId xmlns="" xmlns:a16="http://schemas.microsoft.com/office/drawing/2014/main" id="{7C36F9AA-6507-4D2F-B4A1-EAB0D707B4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5834" y="1150526"/>
                        <a:ext cx="1121918" cy="2390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+mn-ea"/>
                          </a:rPr>
                          <a:t>Details Page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61" name="직사각형 60">
                        <a:extLst>
                          <a:ext uri="{FF2B5EF4-FFF2-40B4-BE49-F238E27FC236}">
                            <a16:creationId xmlns="" xmlns:a16="http://schemas.microsoft.com/office/drawing/2014/main" id="{8D5BC5AB-E33E-44EF-912D-BF4B16AC7E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5640" y="1473300"/>
                        <a:ext cx="1121918" cy="2390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+mn-ea"/>
                          </a:rPr>
                          <a:t>Cart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54" name="직사각형 53">
                      <a:extLst>
                        <a:ext uri="{FF2B5EF4-FFF2-40B4-BE49-F238E27FC236}">
                          <a16:creationId xmlns="" xmlns:a16="http://schemas.microsoft.com/office/drawing/2014/main" id="{3E98DDE4-FDC2-4A57-94B4-11AC9384F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0358" y="827753"/>
                      <a:ext cx="1121918" cy="239014"/>
                    </a:xfrm>
                    <a:prstGeom prst="rect">
                      <a:avLst/>
                    </a:prstGeom>
                    <a:solidFill>
                      <a:srgbClr val="6B7F9D"/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+mn-ea"/>
                        </a:rPr>
                        <a:t>Shopping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55" name="연결선: 꺾임 232">
                      <a:extLst>
                        <a:ext uri="{FF2B5EF4-FFF2-40B4-BE49-F238E27FC236}">
                          <a16:creationId xmlns="" xmlns:a16="http://schemas.microsoft.com/office/drawing/2014/main" id="{13ADBB88-6070-46AF-AEC2-C64CA00717B1}"/>
                        </a:ext>
                      </a:extLst>
                    </p:cNvPr>
                    <p:cNvCxnSpPr>
                      <a:cxnSpLocks/>
                      <a:stCxn id="54" idx="3"/>
                      <a:endCxn id="60" idx="1"/>
                    </p:cNvCxnSpPr>
                    <p:nvPr/>
                  </p:nvCxnSpPr>
                  <p:spPr>
                    <a:xfrm>
                      <a:off x="5912276" y="947260"/>
                      <a:ext cx="613559" cy="322773"/>
                    </a:xfrm>
                    <a:prstGeom prst="bentConnector3">
                      <a:avLst>
                        <a:gd name="adj1" fmla="val 50000"/>
                      </a:avLst>
                    </a:prstGeom>
                    <a:ln w="317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연결선: 꺾임 233">
                      <a:extLst>
                        <a:ext uri="{FF2B5EF4-FFF2-40B4-BE49-F238E27FC236}">
                          <a16:creationId xmlns="" xmlns:a16="http://schemas.microsoft.com/office/drawing/2014/main" id="{F99DF101-329E-4CBE-A7C8-8456A35BB631}"/>
                        </a:ext>
                      </a:extLst>
                    </p:cNvPr>
                    <p:cNvCxnSpPr>
                      <a:cxnSpLocks/>
                      <a:stCxn id="54" idx="3"/>
                      <a:endCxn id="61" idx="1"/>
                    </p:cNvCxnSpPr>
                    <p:nvPr/>
                  </p:nvCxnSpPr>
                  <p:spPr>
                    <a:xfrm>
                      <a:off x="5912276" y="947260"/>
                      <a:ext cx="613365" cy="645547"/>
                    </a:xfrm>
                    <a:prstGeom prst="bentConnector3">
                      <a:avLst>
                        <a:gd name="adj1" fmla="val 50000"/>
                      </a:avLst>
                    </a:prstGeom>
                    <a:ln w="317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직선 연결선 57">
                      <a:extLst>
                        <a:ext uri="{FF2B5EF4-FFF2-40B4-BE49-F238E27FC236}">
                          <a16:creationId xmlns="" xmlns:a16="http://schemas.microsoft.com/office/drawing/2014/main" id="{BD67834A-51F3-48B1-B4F5-65FD004415D2}"/>
                        </a:ext>
                      </a:extLst>
                    </p:cNvPr>
                    <p:cNvCxnSpPr>
                      <a:cxnSpLocks/>
                      <a:stCxn id="54" idx="3"/>
                      <a:endCxn id="59" idx="1"/>
                    </p:cNvCxnSpPr>
                    <p:nvPr/>
                  </p:nvCxnSpPr>
                  <p:spPr>
                    <a:xfrm>
                      <a:off x="5912276" y="947260"/>
                      <a:ext cx="611122" cy="0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" name="그룹 62">
                    <a:extLst>
                      <a:ext uri="{FF2B5EF4-FFF2-40B4-BE49-F238E27FC236}">
                        <a16:creationId xmlns="" xmlns:a16="http://schemas.microsoft.com/office/drawing/2014/main" id="{C38C7989-7D91-41A8-B89B-F38318942BF5}"/>
                      </a:ext>
                    </a:extLst>
                  </p:cNvPr>
                  <p:cNvGrpSpPr/>
                  <p:nvPr/>
                </p:nvGrpSpPr>
                <p:grpSpPr>
                  <a:xfrm>
                    <a:off x="627887" y="1421094"/>
                    <a:ext cx="2857200" cy="557644"/>
                    <a:chOff x="4790358" y="919828"/>
                    <a:chExt cx="2857200" cy="557644"/>
                  </a:xfrm>
                </p:grpSpPr>
                <p:grpSp>
                  <p:nvGrpSpPr>
                    <p:cNvPr id="64" name="그룹 63">
                      <a:extLst>
                        <a:ext uri="{FF2B5EF4-FFF2-40B4-BE49-F238E27FC236}">
                          <a16:creationId xmlns="" xmlns:a16="http://schemas.microsoft.com/office/drawing/2014/main" id="{3E2F1DDF-9B80-4B85-97DA-0B13EEE98B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23397" y="919828"/>
                      <a:ext cx="1124161" cy="557644"/>
                      <a:chOff x="6523397" y="919828"/>
                      <a:chExt cx="1124161" cy="557644"/>
                    </a:xfrm>
                  </p:grpSpPr>
                  <p:sp>
                    <p:nvSpPr>
                      <p:cNvPr id="69" name="직사각형 68">
                        <a:extLst>
                          <a:ext uri="{FF2B5EF4-FFF2-40B4-BE49-F238E27FC236}">
                            <a16:creationId xmlns="" xmlns:a16="http://schemas.microsoft.com/office/drawing/2014/main" id="{D1F09ED3-F7E0-44AA-ABA8-86A505096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3397" y="919828"/>
                        <a:ext cx="1121918" cy="2390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+mn-ea"/>
                          </a:rPr>
                          <a:t>Login</a:t>
                        </a:r>
                        <a:endParaRPr lang="ko-KR" altLang="en-US" sz="800" b="1" dirty="0"/>
                      </a:p>
                    </p:txBody>
                  </p:sp>
                  <p:sp>
                    <p:nvSpPr>
                      <p:cNvPr id="71" name="직사각형 70">
                        <a:extLst>
                          <a:ext uri="{FF2B5EF4-FFF2-40B4-BE49-F238E27FC236}">
                            <a16:creationId xmlns="" xmlns:a16="http://schemas.microsoft.com/office/drawing/2014/main" id="{118CD760-03B0-493D-B09C-15F8204878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5640" y="1238458"/>
                        <a:ext cx="1121918" cy="2390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+mn-ea"/>
                          </a:rPr>
                          <a:t>Register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65" name="직사각형 64">
                      <a:extLst>
                        <a:ext uri="{FF2B5EF4-FFF2-40B4-BE49-F238E27FC236}">
                          <a16:creationId xmlns="" xmlns:a16="http://schemas.microsoft.com/office/drawing/2014/main" id="{E02FBF50-DF14-4AAC-804F-E4FA55BB7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0358" y="919828"/>
                      <a:ext cx="1121918" cy="239014"/>
                    </a:xfrm>
                    <a:prstGeom prst="rect">
                      <a:avLst/>
                    </a:prstGeom>
                    <a:solidFill>
                      <a:srgbClr val="6B7F9D"/>
                    </a:solidFill>
                    <a:ln w="952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+mn-ea"/>
                        </a:rPr>
                        <a:t>Member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67" name="연결선: 꺾임 286">
                      <a:extLst>
                        <a:ext uri="{FF2B5EF4-FFF2-40B4-BE49-F238E27FC236}">
                          <a16:creationId xmlns="" xmlns:a16="http://schemas.microsoft.com/office/drawing/2014/main" id="{EDF908EE-B289-467F-AD0C-09A5B45D0E20}"/>
                        </a:ext>
                      </a:extLst>
                    </p:cNvPr>
                    <p:cNvCxnSpPr>
                      <a:cxnSpLocks/>
                      <a:stCxn id="65" idx="3"/>
                      <a:endCxn id="71" idx="1"/>
                    </p:cNvCxnSpPr>
                    <p:nvPr/>
                  </p:nvCxnSpPr>
                  <p:spPr>
                    <a:xfrm>
                      <a:off x="5912276" y="1039335"/>
                      <a:ext cx="613364" cy="318630"/>
                    </a:xfrm>
                    <a:prstGeom prst="bentConnector3">
                      <a:avLst>
                        <a:gd name="adj1" fmla="val 50000"/>
                      </a:avLst>
                    </a:prstGeom>
                    <a:ln w="317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직선 연결선 67">
                      <a:extLst>
                        <a:ext uri="{FF2B5EF4-FFF2-40B4-BE49-F238E27FC236}">
                          <a16:creationId xmlns="" xmlns:a16="http://schemas.microsoft.com/office/drawing/2014/main" id="{B80E369B-F8C5-48F5-8288-FDBF0818F4F0}"/>
                        </a:ext>
                      </a:extLst>
                    </p:cNvPr>
                    <p:cNvCxnSpPr>
                      <a:cxnSpLocks/>
                      <a:stCxn id="65" idx="3"/>
                      <a:endCxn id="69" idx="1"/>
                    </p:cNvCxnSpPr>
                    <p:nvPr/>
                  </p:nvCxnSpPr>
                  <p:spPr>
                    <a:xfrm>
                      <a:off x="5912276" y="1039335"/>
                      <a:ext cx="611121" cy="0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직선 연결선 71">
                    <a:extLst>
                      <a:ext uri="{FF2B5EF4-FFF2-40B4-BE49-F238E27FC236}">
                        <a16:creationId xmlns="" xmlns:a16="http://schemas.microsoft.com/office/drawing/2014/main" id="{9B9AE468-60CC-479C-BE5C-E6DB7858D1D0}"/>
                      </a:ext>
                    </a:extLst>
                  </p:cNvPr>
                  <p:cNvCxnSpPr>
                    <a:cxnSpLocks/>
                    <a:stCxn id="12" idx="3"/>
                    <a:endCxn id="8" idx="1"/>
                  </p:cNvCxnSpPr>
                  <p:nvPr/>
                </p:nvCxnSpPr>
                <p:spPr>
                  <a:xfrm flipV="1">
                    <a:off x="5333878" y="1536457"/>
                    <a:ext cx="511677" cy="4144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직사각형 72">
                  <a:extLst>
                    <a:ext uri="{FF2B5EF4-FFF2-40B4-BE49-F238E27FC236}">
                      <a16:creationId xmlns="" xmlns:a16="http://schemas.microsoft.com/office/drawing/2014/main" id="{244C42B6-06C0-4130-8224-5CFFB2982A88}"/>
                    </a:ext>
                  </a:extLst>
                </p:cNvPr>
                <p:cNvSpPr/>
                <p:nvPr/>
              </p:nvSpPr>
              <p:spPr>
                <a:xfrm>
                  <a:off x="7622653" y="2767106"/>
                  <a:ext cx="909786" cy="2705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b="1" dirty="0" err="1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Iphone</a:t>
                  </a:r>
                  <a:r>
                    <a:rPr lang="en-US" altLang="ko-KR" sz="8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 case</a:t>
                  </a:r>
                  <a:endParaRPr lang="ko-KR" altLang="en-US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="" xmlns:a16="http://schemas.microsoft.com/office/drawing/2014/main" id="{244C42B6-06C0-4130-8224-5CFFB2982A88}"/>
                    </a:ext>
                  </a:extLst>
                </p:cNvPr>
                <p:cNvSpPr/>
                <p:nvPr/>
              </p:nvSpPr>
              <p:spPr>
                <a:xfrm>
                  <a:off x="7622653" y="3109622"/>
                  <a:ext cx="909786" cy="2705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b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Pouch</a:t>
                  </a:r>
                  <a:endParaRPr lang="ko-KR" altLang="en-US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7450247" y="1586290"/>
                <a:ext cx="172406" cy="1689678"/>
                <a:chOff x="7450247" y="1586290"/>
                <a:chExt cx="172406" cy="1689678"/>
              </a:xfrm>
            </p:grpSpPr>
            <p:cxnSp>
              <p:nvCxnSpPr>
                <p:cNvPr id="89" name="꺾인 연결선 88"/>
                <p:cNvCxnSpPr/>
                <p:nvPr/>
              </p:nvCxnSpPr>
              <p:spPr>
                <a:xfrm rot="16200000" flipV="1">
                  <a:off x="6691611" y="2351811"/>
                  <a:ext cx="1689678" cy="158636"/>
                </a:xfrm>
                <a:prstGeom prst="bentConnector3">
                  <a:avLst>
                    <a:gd name="adj1" fmla="val 17"/>
                  </a:avLst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>
                  <a:endCxn id="73" idx="1"/>
                </p:cNvCxnSpPr>
                <p:nvPr/>
              </p:nvCxnSpPr>
              <p:spPr>
                <a:xfrm>
                  <a:off x="7457132" y="2902360"/>
                  <a:ext cx="165521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>
                  <a:off x="7450247" y="2571052"/>
                  <a:ext cx="165521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>
                  <a:off x="7452320" y="2254289"/>
                  <a:ext cx="165521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7457132" y="1922937"/>
                  <a:ext cx="165521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61D2407D-B5F8-4DFE-9B42-31354C8C8A39}"/>
                </a:ext>
              </a:extLst>
            </p:cNvPr>
            <p:cNvSpPr/>
            <p:nvPr/>
          </p:nvSpPr>
          <p:spPr>
            <a:xfrm>
              <a:off x="6084516" y="3875292"/>
              <a:ext cx="1176736" cy="3457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Contact Us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61D2407D-B5F8-4DFE-9B42-31354C8C8A39}"/>
                </a:ext>
              </a:extLst>
            </p:cNvPr>
            <p:cNvSpPr/>
            <p:nvPr/>
          </p:nvSpPr>
          <p:spPr>
            <a:xfrm>
              <a:off x="6089553" y="4500801"/>
              <a:ext cx="1176736" cy="3457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Community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9" name="꺾인 연결선 108"/>
            <p:cNvCxnSpPr/>
            <p:nvPr/>
          </p:nvCxnSpPr>
          <p:spPr>
            <a:xfrm rot="16200000" flipV="1">
              <a:off x="4162159" y="2924239"/>
              <a:ext cx="2719322" cy="1125393"/>
            </a:xfrm>
            <a:prstGeom prst="bentConnector3">
              <a:avLst>
                <a:gd name="adj1" fmla="val 6917"/>
              </a:avLst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4959123" y="4042962"/>
              <a:ext cx="1125046" cy="522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92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21698"/>
              </p:ext>
            </p:extLst>
          </p:nvPr>
        </p:nvGraphicFramePr>
        <p:xfrm>
          <a:off x="142845" y="122867"/>
          <a:ext cx="8821642" cy="519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354"/>
                <a:gridCol w="167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6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No.1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Page ID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화면이름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Index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메인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메인 헤더영역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</a:rPr>
                        <a:t>슬라이더 영역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푸터영역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755576" y="1044097"/>
            <a:ext cx="7272808" cy="5193215"/>
            <a:chOff x="179512" y="863352"/>
            <a:chExt cx="8815237" cy="5688632"/>
          </a:xfrm>
        </p:grpSpPr>
        <p:pic>
          <p:nvPicPr>
            <p:cNvPr id="1026" name="Picture 2" descr="C:\Users\bigdata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863352"/>
              <a:ext cx="8815237" cy="568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>
              <a:off x="179513" y="908720"/>
              <a:ext cx="8815236" cy="5643264"/>
              <a:chOff x="179513" y="908720"/>
              <a:chExt cx="8815236" cy="564326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491880" y="908720"/>
                <a:ext cx="1872208" cy="5760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로</a:t>
                </a:r>
                <a:r>
                  <a:rPr lang="ko-KR" altLang="en-US" sz="1100" b="1" dirty="0">
                    <a:solidFill>
                      <a:schemeClr val="tx1"/>
                    </a:solidFill>
                  </a:rPr>
                  <a:t>고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67544" y="1556792"/>
                <a:ext cx="7920880" cy="3888431"/>
              </a:xfrm>
              <a:prstGeom prst="rect">
                <a:avLst/>
              </a:prstGeom>
              <a:noFill/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슬라이더 영역</a:t>
                </a:r>
                <a:endParaRPr lang="ko-KR" altLang="en-US" sz="3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051720" y="1196418"/>
                <a:ext cx="961975" cy="253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Community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3528" y="1196752"/>
                <a:ext cx="720080" cy="253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Product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43609" y="1196418"/>
                <a:ext cx="1008112" cy="253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Contact Us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724128" y="1183495"/>
                <a:ext cx="720080" cy="253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Cart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444209" y="1183161"/>
                <a:ext cx="792088" cy="253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Login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236297" y="1183495"/>
                <a:ext cx="1296143" cy="253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Order Tracking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79513" y="5517232"/>
                <a:ext cx="8815236" cy="1034752"/>
              </a:xfrm>
              <a:prstGeom prst="rect">
                <a:avLst/>
              </a:prstGeom>
              <a:noFill/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b="1" dirty="0" err="1" smtClean="0">
                    <a:solidFill>
                      <a:srgbClr val="445569"/>
                    </a:solidFill>
                  </a:rPr>
                  <a:t>푸터</a:t>
                </a:r>
                <a:r>
                  <a:rPr lang="ko-KR" altLang="en-US" sz="2800" b="1" dirty="0" smtClean="0">
                    <a:solidFill>
                      <a:srgbClr val="445569"/>
                    </a:solidFill>
                  </a:rPr>
                  <a:t> 영역</a:t>
                </a:r>
                <a:endParaRPr lang="ko-KR" altLang="en-US" sz="2800" b="1" dirty="0">
                  <a:solidFill>
                    <a:srgbClr val="445569"/>
                  </a:solidFill>
                </a:endParaRPr>
              </a:p>
            </p:txBody>
          </p:sp>
          <p:pic>
            <p:nvPicPr>
              <p:cNvPr id="20" name="Picture 2" descr="C:\Users\bigdata\Desktop\1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792" t="17681" b="70598"/>
              <a:stretch/>
            </p:blipFill>
            <p:spPr bwMode="auto">
              <a:xfrm>
                <a:off x="5737780" y="965855"/>
                <a:ext cx="2794660" cy="158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" name="직선 화살표 연결선 28"/>
          <p:cNvCxnSpPr/>
          <p:nvPr/>
        </p:nvCxnSpPr>
        <p:spPr>
          <a:xfrm>
            <a:off x="8244408" y="1085514"/>
            <a:ext cx="0" cy="51517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58199" y="1085514"/>
            <a:ext cx="346249" cy="51517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accent1">
                    <a:lumMod val="50000"/>
                  </a:schemeClr>
                </a:solidFill>
              </a:rPr>
              <a:t>100%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55577" y="6381328"/>
            <a:ext cx="72728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4138066" y="2854825"/>
            <a:ext cx="507831" cy="72728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ko-KR"/>
            </a:defPPr>
            <a:lvl1pPr algn="ctr">
              <a:defRPr sz="10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dirty="0" smtClean="0"/>
              <a:t>min-width : 1200px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>
          <a:xfrm>
            <a:off x="7682135" y="2248041"/>
            <a:ext cx="346249" cy="2408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accent1">
                    <a:lumMod val="50000"/>
                  </a:schemeClr>
                </a:solidFill>
              </a:rPr>
              <a:t>545px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740352" y="1677146"/>
            <a:ext cx="0" cy="35497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bigdat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085514"/>
            <a:ext cx="7275462" cy="513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07108"/>
              </p:ext>
            </p:extLst>
          </p:nvPr>
        </p:nvGraphicFramePr>
        <p:xfrm>
          <a:off x="142845" y="122867"/>
          <a:ext cx="8821642" cy="519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354"/>
                <a:gridCol w="167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6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No.1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Page ID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화면이름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Login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로그인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로그인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>
            <a:off x="8244408" y="1085514"/>
            <a:ext cx="0" cy="51517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58199" y="1085514"/>
            <a:ext cx="346249" cy="51517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accent1">
                    <a:lumMod val="50000"/>
                  </a:schemeClr>
                </a:solidFill>
              </a:rPr>
              <a:t>100%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55577" y="6381328"/>
            <a:ext cx="72728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4138066" y="2854825"/>
            <a:ext cx="507831" cy="72728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ko-KR"/>
            </a:defPPr>
            <a:lvl1pPr algn="ctr">
              <a:defRPr sz="10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dirty="0" smtClean="0"/>
              <a:t>min-width : 1200px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3563888" y="1162787"/>
            <a:ext cx="1392759" cy="466013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ko-KR" altLang="en-US" sz="1200" b="1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225604" y="1412776"/>
            <a:ext cx="834228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Community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7584" y="1412776"/>
            <a:ext cx="648072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Product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75656" y="1412776"/>
            <a:ext cx="749948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Contact Us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1412776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Cart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0152" y="14127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Login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32240" y="1412776"/>
            <a:ext cx="964217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Order Tracking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7" name="Picture 2" descr="C:\Users\bigdata\Desktop\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92" t="17681" b="70598"/>
          <a:stretch/>
        </p:blipFill>
        <p:spPr bwMode="auto">
          <a:xfrm>
            <a:off x="5436096" y="1257048"/>
            <a:ext cx="2270680" cy="1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55577" y="5085184"/>
            <a:ext cx="7272808" cy="1153666"/>
          </a:xfrm>
          <a:prstGeom prst="rect">
            <a:avLst/>
          </a:prstGeom>
          <a:noFill/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accent1">
                    <a:lumMod val="50000"/>
                  </a:schemeClr>
                </a:solidFill>
              </a:rPr>
              <a:t>푸터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490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82"/>
              </p:ext>
            </p:extLst>
          </p:nvPr>
        </p:nvGraphicFramePr>
        <p:xfrm>
          <a:off x="142845" y="122867"/>
          <a:ext cx="8821642" cy="519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354"/>
                <a:gridCol w="167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6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No.1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Page ID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화면이름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Register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회원가입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회원가입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약관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>
            <a:off x="8244408" y="1085514"/>
            <a:ext cx="0" cy="51517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58199" y="1085514"/>
            <a:ext cx="346249" cy="51517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accent1">
                    <a:lumMod val="50000"/>
                  </a:schemeClr>
                </a:solidFill>
              </a:rPr>
              <a:t>100%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55577" y="6381328"/>
            <a:ext cx="72728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4138066" y="2854825"/>
            <a:ext cx="507831" cy="72728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ko-KR"/>
            </a:defPPr>
            <a:lvl1pPr algn="ctr">
              <a:defRPr sz="10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dirty="0" smtClean="0"/>
              <a:t>min-width : 1200px</a:t>
            </a:r>
            <a:endParaRPr lang="en-US" altLang="ko-KR" dirty="0"/>
          </a:p>
        </p:txBody>
      </p:sp>
      <p:pic>
        <p:nvPicPr>
          <p:cNvPr id="2052" name="Picture 4" descr="C:\Users\bigdat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1085514"/>
            <a:ext cx="7272806" cy="51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673640" y="1162787"/>
            <a:ext cx="1392759" cy="466013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ko-KR" altLang="en-US" sz="1200" b="1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225604" y="1412776"/>
            <a:ext cx="834228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Community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7584" y="1412776"/>
            <a:ext cx="648072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Product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75656" y="1412776"/>
            <a:ext cx="749948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Contact Us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80112" y="1412776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Cart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14127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Login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20151" y="1412776"/>
            <a:ext cx="964217" cy="216024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Order Tracking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7" name="Picture 2" descr="C:\Users\bigdata\Desktop\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92" t="17681" b="70598"/>
          <a:stretch/>
        </p:blipFill>
        <p:spPr bwMode="auto">
          <a:xfrm>
            <a:off x="5613688" y="1257048"/>
            <a:ext cx="2270680" cy="1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809303" y="1988840"/>
            <a:ext cx="7219081" cy="4104456"/>
          </a:xfrm>
          <a:prstGeom prst="rect">
            <a:avLst/>
          </a:prstGeom>
          <a:noFill/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</a:rPr>
              <a:t>회원가입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59117"/>
              </p:ext>
            </p:extLst>
          </p:nvPr>
        </p:nvGraphicFramePr>
        <p:xfrm>
          <a:off x="142845" y="122867"/>
          <a:ext cx="8821642" cy="519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354"/>
                <a:gridCol w="167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6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No.1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Page ID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화면이름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Register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회원가입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회원가입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약관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>
            <a:off x="8244408" y="1085514"/>
            <a:ext cx="0" cy="51517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58199" y="1085514"/>
            <a:ext cx="346249" cy="51517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accent1">
                    <a:lumMod val="50000"/>
                  </a:schemeClr>
                </a:solidFill>
              </a:rPr>
              <a:t>100%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55577" y="6381328"/>
            <a:ext cx="72728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4138066" y="2854825"/>
            <a:ext cx="507831" cy="72728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ko-KR"/>
            </a:defPPr>
            <a:lvl1pPr algn="ctr">
              <a:defRPr sz="10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dirty="0" smtClean="0"/>
              <a:t>min-width : 1200px</a:t>
            </a:r>
            <a:endParaRPr lang="en-US" altLang="ko-KR" dirty="0"/>
          </a:p>
        </p:txBody>
      </p:sp>
      <p:pic>
        <p:nvPicPr>
          <p:cNvPr id="3074" name="Picture 2" descr="C:\Users\bigdata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085514"/>
            <a:ext cx="7272807" cy="51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55577" y="5229200"/>
            <a:ext cx="7272808" cy="1009650"/>
          </a:xfrm>
          <a:prstGeom prst="rect">
            <a:avLst/>
          </a:prstGeom>
          <a:noFill/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accent1">
                    <a:lumMod val="50000"/>
                  </a:schemeClr>
                </a:solidFill>
              </a:rPr>
              <a:t>푸터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 영역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6831" y="1772816"/>
            <a:ext cx="7241553" cy="3024336"/>
          </a:xfrm>
          <a:prstGeom prst="rect">
            <a:avLst/>
          </a:prstGeom>
          <a:noFill/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</a:rPr>
              <a:t>약관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39753"/>
              </p:ext>
            </p:extLst>
          </p:nvPr>
        </p:nvGraphicFramePr>
        <p:xfrm>
          <a:off x="142845" y="122867"/>
          <a:ext cx="8821642" cy="519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354"/>
                <a:gridCol w="167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6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No.1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Page ID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화면이름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List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 리스트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리스트 페이지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259444" y="832936"/>
            <a:ext cx="6874088" cy="5832647"/>
            <a:chOff x="1259443" y="764704"/>
            <a:chExt cx="7047213" cy="6124456"/>
          </a:xfrm>
        </p:grpSpPr>
        <p:grpSp>
          <p:nvGrpSpPr>
            <p:cNvPr id="3" name="그룹 2"/>
            <p:cNvGrpSpPr/>
            <p:nvPr/>
          </p:nvGrpSpPr>
          <p:grpSpPr>
            <a:xfrm>
              <a:off x="1263664" y="764704"/>
              <a:ext cx="7042992" cy="6124456"/>
              <a:chOff x="179512" y="832937"/>
              <a:chExt cx="7619056" cy="6832934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79512" y="832937"/>
                <a:ext cx="7619056" cy="6832934"/>
                <a:chOff x="755577" y="836712"/>
                <a:chExt cx="7619056" cy="6832934"/>
              </a:xfrm>
            </p:grpSpPr>
            <p:cxnSp>
              <p:nvCxnSpPr>
                <p:cNvPr id="29" name="직선 화살표 연결선 28"/>
                <p:cNvCxnSpPr/>
                <p:nvPr/>
              </p:nvCxnSpPr>
              <p:spPr>
                <a:xfrm>
                  <a:off x="7956376" y="980728"/>
                  <a:ext cx="0" cy="6202677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8000063" y="1052734"/>
                  <a:ext cx="374570" cy="613067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ko-KR" sz="105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scroll areal </a:t>
                  </a:r>
                  <a:endParaRPr lang="ko-KR" altLang="en-US" sz="105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755577" y="7344081"/>
                  <a:ext cx="6926564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 rot="16200000">
                  <a:off x="4091362" y="4096202"/>
                  <a:ext cx="566577" cy="658031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>
                  <a:defPPr>
                    <a:defRPr lang="ko-KR"/>
                  </a:defPPr>
                  <a:lvl1pPr algn="ctr">
                    <a:defRPr sz="1050" b="1">
                      <a:solidFill>
                        <a:schemeClr val="accent1">
                          <a:lumMod val="50000"/>
                        </a:schemeClr>
                      </a:solidFill>
                    </a:defRPr>
                  </a:lvl1pPr>
                </a:lstStyle>
                <a:p>
                  <a:r>
                    <a:rPr lang="en-US" altLang="ko-KR" b="0" dirty="0"/>
                    <a:t/>
                  </a:r>
                  <a:br>
                    <a:rPr lang="en-US" altLang="ko-KR" b="0" dirty="0"/>
                  </a:br>
                  <a:r>
                    <a:rPr lang="en-US" altLang="ko-KR" dirty="0" smtClean="0"/>
                    <a:t>min-width : 1200px</a:t>
                  </a:r>
                  <a:endParaRPr lang="en-US" altLang="ko-KR" dirty="0"/>
                </a:p>
              </p:txBody>
            </p:sp>
            <p:pic>
              <p:nvPicPr>
                <p:cNvPr id="2050" name="Picture 2" descr="C:\Users\bigdata\Desktop\캡처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5578" y="836712"/>
                  <a:ext cx="6926558" cy="5465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직사각형 22"/>
                <p:cNvSpPr/>
                <p:nvPr/>
              </p:nvSpPr>
              <p:spPr>
                <a:xfrm>
                  <a:off x="3509746" y="836712"/>
                  <a:ext cx="1544622" cy="38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tx1"/>
                      </a:solidFill>
                    </a:rPr>
                    <a:t>로</a:t>
                  </a:r>
                  <a:r>
                    <a:rPr lang="ko-KR" altLang="en-US" sz="1100" b="1" dirty="0">
                      <a:solidFill>
                        <a:schemeClr val="tx1"/>
                      </a:solidFill>
                    </a:rPr>
                    <a:t>고</a:t>
                  </a: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338185" y="997388"/>
                  <a:ext cx="793655" cy="1988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</a:rPr>
                    <a:t>Community</a:t>
                  </a:r>
                  <a:endParaRPr lang="ko-KR" alt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912380" y="997388"/>
                  <a:ext cx="594085" cy="1988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</a:rPr>
                    <a:t>Product</a:t>
                  </a:r>
                  <a:endParaRPr lang="ko-KR" alt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1506466" y="997388"/>
                  <a:ext cx="831720" cy="1988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</a:rPr>
                    <a:t>Contact Us</a:t>
                  </a:r>
                  <a:endParaRPr lang="ko-KR" alt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279403" y="980729"/>
                  <a:ext cx="594085" cy="2092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</a:rPr>
                    <a:t>Cart</a:t>
                  </a:r>
                  <a:endParaRPr lang="ko-KR" alt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5873489" y="980729"/>
                  <a:ext cx="653494" cy="2092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</a:rPr>
                    <a:t>Login</a:t>
                  </a:r>
                  <a:endParaRPr lang="ko-KR" alt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6526983" y="980729"/>
                  <a:ext cx="1069353" cy="2092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</a:rPr>
                    <a:t>Order Tracking</a:t>
                  </a:r>
                  <a:endParaRPr lang="ko-KR" altLang="en-US" sz="7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3" name="Picture 2" descr="C:\Users\bigdata\Desktop\1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792" t="17681" b="70598"/>
                <a:stretch/>
              </p:blipFill>
              <p:spPr bwMode="auto">
                <a:xfrm>
                  <a:off x="5279503" y="908203"/>
                  <a:ext cx="2305670" cy="725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" name="모서리가 둥근 사각형 설명선 95">
                  <a:extLst>
                    <a:ext uri="{FF2B5EF4-FFF2-40B4-BE49-F238E27FC236}">
                      <a16:creationId xmlns="" xmlns:a16="http://schemas.microsoft.com/office/drawing/2014/main" id="{B4FCD503-A5E9-4042-820F-E6A7E607ABB5}"/>
                    </a:ext>
                  </a:extLst>
                </p:cNvPr>
                <p:cNvSpPr/>
                <p:nvPr/>
              </p:nvSpPr>
              <p:spPr>
                <a:xfrm>
                  <a:off x="4592639" y="1700808"/>
                  <a:ext cx="1607597" cy="604780"/>
                </a:xfrm>
                <a:prstGeom prst="wedgeRoundRectCallout">
                  <a:avLst>
                    <a:gd name="adj1" fmla="val -33657"/>
                    <a:gd name="adj2" fmla="val 76978"/>
                    <a:gd name="adj3" fmla="val 16667"/>
                  </a:avLst>
                </a:prstGeom>
                <a:solidFill>
                  <a:schemeClr val="bg1"/>
                </a:solidFill>
                <a:ln w="3175">
                  <a:solidFill>
                    <a:srgbClr val="9AA8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>
                    <a:buClr>
                      <a:srgbClr val="000000"/>
                    </a:buClr>
                    <a:buSzPct val="25000"/>
                  </a:pPr>
                  <a:r>
                    <a:rPr lang="en-US" altLang="ko-KR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&lt;</a:t>
                  </a:r>
                  <a:r>
                    <a:rPr lang="ko-KR" altLang="en-US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상품 리스트</a:t>
                  </a:r>
                  <a:r>
                    <a:rPr lang="en-US" altLang="ko-KR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&gt;</a:t>
                  </a:r>
                </a:p>
                <a:p>
                  <a:pPr lvl="0" algn="ctr">
                    <a:buClr>
                      <a:srgbClr val="000000"/>
                    </a:buClr>
                    <a:buSzPct val="25000"/>
                  </a:pPr>
                  <a:r>
                    <a:rPr lang="ko-KR" altLang="en-US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페이지당 </a:t>
                  </a:r>
                  <a:endParaRPr lang="en-US" altLang="ko-KR" sz="800" dirty="0">
                    <a:solidFill>
                      <a:srgbClr val="445569"/>
                    </a:solidFill>
                    <a:latin typeface="+mn-ea"/>
                    <a:cs typeface="Arial"/>
                    <a:sym typeface="Arial"/>
                  </a:endParaRPr>
                </a:p>
                <a:p>
                  <a:pPr lvl="0" algn="ctr">
                    <a:buClr>
                      <a:srgbClr val="000000"/>
                    </a:buClr>
                    <a:buSzPct val="25000"/>
                  </a:pPr>
                  <a:r>
                    <a:rPr lang="ko-KR" altLang="en-US" sz="800" dirty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가로 </a:t>
                  </a:r>
                  <a:r>
                    <a:rPr lang="en-US" altLang="ko-KR" sz="800" dirty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3</a:t>
                  </a:r>
                  <a:r>
                    <a:rPr lang="ko-KR" altLang="en-US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개 </a:t>
                  </a:r>
                  <a:r>
                    <a:rPr lang="ko-KR" altLang="en-US" sz="800" dirty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세로 </a:t>
                  </a:r>
                  <a:r>
                    <a:rPr lang="en-US" altLang="ko-KR" sz="800" dirty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4</a:t>
                  </a:r>
                  <a:r>
                    <a:rPr lang="ko-KR" altLang="en-US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개</a:t>
                  </a:r>
                  <a:endParaRPr lang="en-US" altLang="ko-KR" sz="800" dirty="0">
                    <a:solidFill>
                      <a:srgbClr val="445569"/>
                    </a:solidFill>
                    <a:latin typeface="+mn-ea"/>
                    <a:cs typeface="Arial"/>
                    <a:sym typeface="Arial"/>
                  </a:endParaRPr>
                </a:p>
                <a:p>
                  <a:pPr lvl="0" algn="ctr">
                    <a:buClr>
                      <a:srgbClr val="000000"/>
                    </a:buClr>
                    <a:buSzPct val="25000"/>
                  </a:pPr>
                  <a:r>
                    <a:rPr lang="ko-KR" altLang="en-US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총</a:t>
                  </a:r>
                  <a:r>
                    <a:rPr lang="en-US" altLang="ko-KR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12</a:t>
                  </a:r>
                  <a:r>
                    <a:rPr lang="ko-KR" altLang="en-US" sz="800" dirty="0" smtClean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개 </a:t>
                  </a:r>
                  <a:r>
                    <a:rPr lang="ko-KR" altLang="en-US" sz="800" dirty="0">
                      <a:solidFill>
                        <a:srgbClr val="445569"/>
                      </a:solidFill>
                      <a:latin typeface="+mn-ea"/>
                      <a:cs typeface="Arial"/>
                      <a:sym typeface="Arial"/>
                    </a:rPr>
                    <a:t>상품 리스트</a:t>
                  </a:r>
                  <a:endParaRPr lang="en" sz="800" dirty="0">
                    <a:solidFill>
                      <a:srgbClr val="445569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912380" y="1286853"/>
                  <a:ext cx="6683956" cy="192562"/>
                </a:xfrm>
                <a:prstGeom prst="rect">
                  <a:avLst/>
                </a:prstGeom>
                <a:noFill/>
                <a:ln>
                  <a:solidFill>
                    <a:srgbClr val="B6C0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모서리가 둥근 사각형 설명선 95">
                <a:extLst>
                  <a:ext uri="{FF2B5EF4-FFF2-40B4-BE49-F238E27FC236}">
                    <a16:creationId xmlns="" xmlns:a16="http://schemas.microsoft.com/office/drawing/2014/main" id="{B4FCD503-A5E9-4042-820F-E6A7E607ABB5}"/>
                  </a:ext>
                </a:extLst>
              </p:cNvPr>
              <p:cNvSpPr/>
              <p:nvPr/>
            </p:nvSpPr>
            <p:spPr>
              <a:xfrm>
                <a:off x="251520" y="1639383"/>
                <a:ext cx="1607597" cy="360040"/>
              </a:xfrm>
              <a:prstGeom prst="wedgeRoundRectCallout">
                <a:avLst>
                  <a:gd name="adj1" fmla="val 30925"/>
                  <a:gd name="adj2" fmla="val -83667"/>
                  <a:gd name="adj3" fmla="val 16667"/>
                </a:avLst>
              </a:prstGeom>
              <a:solidFill>
                <a:schemeClr val="bg1"/>
              </a:solidFill>
              <a:ln w="3175">
                <a:solidFill>
                  <a:srgbClr val="9AA8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buClr>
                    <a:srgbClr val="000000"/>
                  </a:buClr>
                  <a:buSzPct val="25000"/>
                </a:pPr>
                <a:r>
                  <a:rPr lang="en-US" altLang="ko-KR" sz="800" dirty="0" smtClean="0">
                    <a:solidFill>
                      <a:srgbClr val="445569"/>
                    </a:solidFill>
                    <a:latin typeface="+mn-ea"/>
                    <a:cs typeface="Arial"/>
                    <a:sym typeface="Arial"/>
                  </a:rPr>
                  <a:t>&lt;</a:t>
                </a:r>
                <a:r>
                  <a:rPr lang="ko-KR" altLang="en-US" sz="800" dirty="0" smtClean="0">
                    <a:solidFill>
                      <a:srgbClr val="445569"/>
                    </a:solidFill>
                    <a:latin typeface="+mn-ea"/>
                    <a:cs typeface="Arial"/>
                    <a:sym typeface="Arial"/>
                  </a:rPr>
                  <a:t>카테고리 메뉴</a:t>
                </a:r>
                <a:r>
                  <a:rPr lang="en-US" altLang="ko-KR" sz="800" dirty="0" smtClean="0">
                    <a:solidFill>
                      <a:srgbClr val="445569"/>
                    </a:solidFill>
                    <a:latin typeface="+mn-ea"/>
                    <a:cs typeface="Arial"/>
                    <a:sym typeface="Arial"/>
                  </a:rPr>
                  <a:t>&gt;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259443" y="5589240"/>
              <a:ext cx="6407079" cy="864095"/>
              <a:chOff x="1259443" y="5589240"/>
              <a:chExt cx="6407079" cy="864095"/>
            </a:xfrm>
          </p:grpSpPr>
          <p:pic>
            <p:nvPicPr>
              <p:cNvPr id="3074" name="Picture 2" descr="C:\Users\bigdata\Desktop\vbhx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617" b="10504"/>
              <a:stretch/>
            </p:blipFill>
            <p:spPr bwMode="auto">
              <a:xfrm>
                <a:off x="1263665" y="5589240"/>
                <a:ext cx="6402853" cy="864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259443" y="5848691"/>
                <a:ext cx="6407079" cy="604644"/>
              </a:xfrm>
              <a:prstGeom prst="rect">
                <a:avLst/>
              </a:prstGeom>
              <a:noFill/>
              <a:ln>
                <a:solidFill>
                  <a:srgbClr val="B6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푸터</a:t>
                </a:r>
                <a:r>
                  <a:rPr lang="ko-KR" altLang="en-US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 영역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6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igdata\Desktop\sd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2" y="811832"/>
            <a:ext cx="7827031" cy="542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191"/>
              </p:ext>
            </p:extLst>
          </p:nvPr>
        </p:nvGraphicFramePr>
        <p:xfrm>
          <a:off x="142845" y="122867"/>
          <a:ext cx="8821642" cy="519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354"/>
                <a:gridCol w="167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6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7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No.1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Page ID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화면이름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B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7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Details Page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 상세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 상세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페이지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>
            <a:off x="8388424" y="980728"/>
            <a:ext cx="0" cy="51517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2215" y="1052736"/>
            <a:ext cx="346249" cy="51517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1">
                    <a:lumMod val="50000"/>
                  </a:schemeClr>
                </a:solidFill>
              </a:rPr>
              <a:t>scroll areal </a:t>
            </a:r>
            <a:endParaRPr lang="ko-KR" alt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55577" y="6381328"/>
            <a:ext cx="72728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4138066" y="2854825"/>
            <a:ext cx="507831" cy="72728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ko-KR"/>
            </a:defPPr>
            <a:lvl1pPr algn="ctr">
              <a:defRPr sz="105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dirty="0" smtClean="0"/>
              <a:t>min-width : 1200px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3509745" y="883635"/>
            <a:ext cx="1638319" cy="385125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로</a:t>
            </a:r>
            <a:r>
              <a:rPr lang="ko-KR" altLang="en-US" sz="1100" b="1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338185" y="1052736"/>
            <a:ext cx="793655" cy="198897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Community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3569" y="1053041"/>
            <a:ext cx="720080" cy="198592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Product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9" y="1052736"/>
            <a:ext cx="934537" cy="192563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Contact Us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80112" y="1076197"/>
            <a:ext cx="642650" cy="192563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Cart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22762" y="1076197"/>
            <a:ext cx="653494" cy="192563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Login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87023" y="1076197"/>
            <a:ext cx="1069353" cy="192563"/>
          </a:xfrm>
          <a:prstGeom prst="rect">
            <a:avLst/>
          </a:prstGeom>
          <a:solidFill>
            <a:schemeClr val="bg1"/>
          </a:solidFill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Order Tracking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3" name="Picture 2" descr="C:\Users\bigdata\Desktop\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92" t="17681" b="70598"/>
          <a:stretch/>
        </p:blipFill>
        <p:spPr bwMode="auto">
          <a:xfrm>
            <a:off x="5220071" y="876062"/>
            <a:ext cx="2808313" cy="1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912380" y="1340768"/>
            <a:ext cx="6683956" cy="264570"/>
          </a:xfrm>
          <a:prstGeom prst="rect">
            <a:avLst/>
          </a:prstGeom>
          <a:noFill/>
          <a:ln>
            <a:solidFill>
              <a:srgbClr val="B6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사각형 설명선 95">
            <a:extLst>
              <a:ext uri="{FF2B5EF4-FFF2-40B4-BE49-F238E27FC236}">
                <a16:creationId xmlns="" xmlns:a16="http://schemas.microsoft.com/office/drawing/2014/main" id="{B4FCD503-A5E9-4042-820F-E6A7E607ABB5}"/>
              </a:ext>
            </a:extLst>
          </p:cNvPr>
          <p:cNvSpPr/>
          <p:nvPr/>
        </p:nvSpPr>
        <p:spPr>
          <a:xfrm>
            <a:off x="251520" y="1772816"/>
            <a:ext cx="1607597" cy="360040"/>
          </a:xfrm>
          <a:prstGeom prst="wedgeRoundRectCallout">
            <a:avLst>
              <a:gd name="adj1" fmla="val 30925"/>
              <a:gd name="adj2" fmla="val -83667"/>
              <a:gd name="adj3" fmla="val 16667"/>
            </a:avLst>
          </a:prstGeom>
          <a:solidFill>
            <a:schemeClr val="bg1"/>
          </a:solidFill>
          <a:ln w="3175">
            <a:solidFill>
              <a:srgbClr val="9AA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altLang="ko-KR" sz="800" dirty="0" smtClean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&lt;</a:t>
            </a:r>
            <a:r>
              <a:rPr lang="ko-KR" altLang="en-US" sz="800" dirty="0" smtClean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카테고리 메뉴</a:t>
            </a:r>
            <a:r>
              <a:rPr lang="en-US" altLang="ko-KR" sz="800" dirty="0" smtClean="0">
                <a:solidFill>
                  <a:srgbClr val="445569"/>
                </a:solidFill>
                <a:latin typeface="+mn-ea"/>
                <a:cs typeface="Arial"/>
                <a:sym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781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343</Words>
  <Application>Microsoft Office PowerPoint</Application>
  <PresentationFormat>화면 슬라이드 쇼(4:3)</PresentationFormat>
  <Paragraphs>230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</dc:creator>
  <cp:lastModifiedBy>bigdata</cp:lastModifiedBy>
  <cp:revision>118</cp:revision>
  <dcterms:created xsi:type="dcterms:W3CDTF">2020-11-06T01:12:31Z</dcterms:created>
  <dcterms:modified xsi:type="dcterms:W3CDTF">2021-01-26T01:10:00Z</dcterms:modified>
</cp:coreProperties>
</file>