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9"/>
  </p:notesMasterIdLst>
  <p:sldIdLst>
    <p:sldId id="256" r:id="rId2"/>
    <p:sldId id="294" r:id="rId3"/>
    <p:sldId id="295" r:id="rId4"/>
    <p:sldId id="297" r:id="rId5"/>
    <p:sldId id="298" r:id="rId6"/>
    <p:sldId id="299" r:id="rId7"/>
    <p:sldId id="30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569"/>
    <a:srgbClr val="446992"/>
    <a:srgbClr val="9AA8BC"/>
    <a:srgbClr val="6B7F9D"/>
    <a:srgbClr val="B6C0CE"/>
    <a:srgbClr val="D5DBE3"/>
    <a:srgbClr val="E6E9EE"/>
    <a:srgbClr val="677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3" autoAdjust="0"/>
    <p:restoredTop sz="94660"/>
  </p:normalViewPr>
  <p:slideViewPr>
    <p:cSldViewPr>
      <p:cViewPr>
        <p:scale>
          <a:sx n="100" d="100"/>
          <a:sy n="100" d="100"/>
        </p:scale>
        <p:origin x="-846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4D8E-FE7A-4F7C-9CA5-40A0F69AF94D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6397-B8D4-4911-8DD3-40C7E92DB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1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8805665" y="6519665"/>
            <a:ext cx="334962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16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0ADD-041C-4C3D-9DF4-1D33EED1382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2400" y="63813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김사라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575048" y="2564904"/>
            <a:ext cx="7992888" cy="1412754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 err="1" smtClean="0"/>
              <a:t>빅데이터</a:t>
            </a:r>
            <a:r>
              <a:rPr lang="ko-KR" altLang="en-US" sz="4000" dirty="0" smtClean="0"/>
              <a:t> 플랫폼 요구사항 분석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9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1475656" y="836712"/>
            <a:ext cx="7209234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251520" y="332656"/>
            <a:ext cx="1107894" cy="78982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/>
              <a:t>목차</a:t>
            </a:r>
            <a:endParaRPr lang="ko-KR" altLang="en-US" sz="2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835696" y="2937718"/>
            <a:ext cx="5760640" cy="923330"/>
            <a:chOff x="1685282" y="2666250"/>
            <a:chExt cx="5722117" cy="53207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6704198D-DD23-4151-BA17-2620D6A5F1FE}"/>
                </a:ext>
              </a:extLst>
            </p:cNvPr>
            <p:cNvSpPr/>
            <p:nvPr/>
          </p:nvSpPr>
          <p:spPr>
            <a:xfrm>
              <a:off x="1685282" y="2666250"/>
              <a:ext cx="45413" cy="532071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84CE34E-C7C1-4DD4-A0D0-B0D83CF9FEFF}"/>
                </a:ext>
              </a:extLst>
            </p:cNvPr>
            <p:cNvSpPr txBox="1"/>
            <p:nvPr/>
          </p:nvSpPr>
          <p:spPr>
            <a:xfrm>
              <a:off x="1844799" y="2666250"/>
              <a:ext cx="5562600" cy="5320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buAutoNum type="arabicPeriod"/>
                <a:defRPr/>
              </a:pP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빅데이터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 플랫폼 요구사항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>
                <a:defRPr/>
              </a:pP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 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2 .    </a:t>
              </a: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빅데이터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 플랫폼 구축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빅데이터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플랫폼 요구사항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2082" name="Picture 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591185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1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빅데이터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플랫폼 구축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4098" name="Picture 2" descr="C:\Users\bigdata\Desktop\새 폴더 (2)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11" y="1052735"/>
            <a:ext cx="4141192" cy="329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igdata\Desktop\새 폴더 (2)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97" y="1052734"/>
            <a:ext cx="4385602" cy="329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067943" y="4149079"/>
            <a:ext cx="300059" cy="199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17087" y="4149081"/>
            <a:ext cx="300059" cy="199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36296" y="1556792"/>
            <a:ext cx="936104" cy="199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97407" y="5301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　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734316" y="3756666"/>
            <a:ext cx="257281" cy="569387"/>
            <a:chOff x="1005792" y="1377568"/>
            <a:chExt cx="253840" cy="569387"/>
          </a:xfrm>
        </p:grpSpPr>
        <p:sp>
          <p:nvSpPr>
            <p:cNvPr id="16" name="TextBox 15"/>
            <p:cNvSpPr txBox="1"/>
            <p:nvPr/>
          </p:nvSpPr>
          <p:spPr>
            <a:xfrm>
              <a:off x="1007781" y="1377568"/>
              <a:ext cx="251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　</a:t>
              </a:r>
              <a:r>
                <a:rPr lang="ko-KR" altLang="en-US" sz="1400" dirty="0" smtClean="0"/>
                <a:t>①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5792" y="1639178"/>
              <a:ext cx="251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　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6811" y="4473604"/>
            <a:ext cx="4141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http:// 192.168.56.201:7180 </a:t>
            </a:r>
            <a:r>
              <a:rPr lang="ko-KR" altLang="en-US" sz="1400" dirty="0" smtClean="0"/>
              <a:t>접속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   </a:t>
            </a:r>
            <a:r>
              <a:rPr lang="ko-KR" altLang="en-US" sz="1400" dirty="0" smtClean="0">
                <a:sym typeface="Wingdings" panose="05000000000000000000" pitchFamily="2" charset="2"/>
              </a:rPr>
              <a:t>계정 </a:t>
            </a:r>
            <a:r>
              <a:rPr lang="en-US" altLang="ko-KR" sz="1400" dirty="0" smtClean="0">
                <a:sym typeface="Wingdings" panose="05000000000000000000" pitchFamily="2" charset="2"/>
              </a:rPr>
              <a:t>+ </a:t>
            </a:r>
            <a:r>
              <a:rPr lang="ko-KR" altLang="en-US" sz="1400" dirty="0" smtClean="0">
                <a:sym typeface="Wingdings" panose="05000000000000000000" pitchFamily="2" charset="2"/>
              </a:rPr>
              <a:t>암호 </a:t>
            </a:r>
            <a:r>
              <a:rPr lang="en-US" altLang="ko-KR" sz="1400" dirty="0" smtClean="0">
                <a:sym typeface="Wingdings" panose="05000000000000000000" pitchFamily="2" charset="2"/>
              </a:rPr>
              <a:t>: admin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입력 후 로그인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smtClean="0"/>
              <a:t>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/>
              <a:t>①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계속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 클릭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101589" y="38776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51830" y="4564637"/>
            <a:ext cx="414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</a:t>
            </a:r>
            <a:r>
              <a:rPr lang="ko-KR" altLang="en-US" sz="1400" dirty="0" smtClean="0"/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클러스터 이름 </a:t>
            </a: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Clouster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1</a:t>
            </a:r>
          </a:p>
          <a:p>
            <a:r>
              <a:rPr lang="ko-KR" altLang="en-US" sz="1400" dirty="0" smtClean="0"/>
              <a:t>②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계속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 클릭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34345" y="12738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9240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빅데이터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플랫폼 구축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4100" name="Picture 4" descr="C:\Users\bigdata\Desktop\새 폴더 (2)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8890"/>
            <a:ext cx="4250419" cy="36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bigdata\Desktop\새 폴더 (2)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62" y="1058748"/>
            <a:ext cx="4226901" cy="36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87824" y="1988840"/>
            <a:ext cx="1296144" cy="199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75856" y="2420888"/>
            <a:ext cx="216024" cy="199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96708" y="3068960"/>
            <a:ext cx="2087259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84692" y="4521299"/>
            <a:ext cx="34524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538223" y="4521299"/>
            <a:ext cx="34524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89410" y="441283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81210" y="28613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548290" y="18041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96214" y="22508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1" y="5013176"/>
            <a:ext cx="4141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</a:t>
            </a:r>
            <a:r>
              <a:rPr lang="en-US" altLang="ko-KR" sz="1400" dirty="0" smtClean="0"/>
              <a:t>host </a:t>
            </a:r>
            <a:r>
              <a:rPr lang="ko-KR" altLang="en-US" sz="1400" dirty="0" smtClean="0"/>
              <a:t>이름 입력 </a:t>
            </a:r>
            <a:r>
              <a:rPr lang="en-US" altLang="ko-KR" sz="1400" dirty="0" smtClean="0"/>
              <a:t>(cm201, cm202, cm203)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r>
              <a:rPr lang="ko-KR" altLang="en-US" sz="1400" dirty="0" smtClean="0"/>
              <a:t>②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검색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클릭</a:t>
            </a:r>
            <a:endParaRPr lang="en-US" altLang="ko-KR" sz="1400" dirty="0" smtClean="0"/>
          </a:p>
          <a:p>
            <a:r>
              <a:rPr lang="ko-KR" altLang="en-US" sz="1400" dirty="0" smtClean="0"/>
              <a:t>③ 위와 같이 화면 출력 확인</a:t>
            </a:r>
            <a:endParaRPr lang="en-US" altLang="ko-KR" sz="1400" dirty="0"/>
          </a:p>
          <a:p>
            <a:r>
              <a:rPr lang="ko-KR" altLang="en-US" sz="1400" dirty="0" smtClean="0"/>
              <a:t>④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계속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 클릭</a:t>
            </a:r>
            <a:endParaRPr lang="en-US" altLang="ko-KR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723593" y="5025726"/>
            <a:ext cx="414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계속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 클릭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8122725" y="43061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42415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빅데이터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플랫폼 구축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6146" name="Picture 2" descr="C:\Users\bigdata\Desktop\새 폴더 (2)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" y="1058748"/>
            <a:ext cx="4466402" cy="36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bigdata\Desktop\새 폴더 (2)\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0" y="1058748"/>
            <a:ext cx="4249797" cy="36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139952" y="4521299"/>
            <a:ext cx="273232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48274" y="4521299"/>
            <a:ext cx="273232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80312" y="2636912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23728" y="2896875"/>
            <a:ext cx="22322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9571" y="5013176"/>
            <a:ext cx="4141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</a:t>
            </a:r>
            <a:r>
              <a:rPr lang="en-US" altLang="ko-KR" sz="1400" dirty="0" smtClean="0"/>
              <a:t>‘Install a Cloudera-provided version of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OpenJDk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선택 </a:t>
            </a:r>
            <a:endParaRPr lang="en-US" altLang="ko-KR" sz="1400" dirty="0" smtClean="0"/>
          </a:p>
          <a:p>
            <a:r>
              <a:rPr lang="ko-KR" altLang="en-US" sz="1400" dirty="0" smtClean="0"/>
              <a:t>②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계속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 클릭</a:t>
            </a:r>
            <a:endParaRPr lang="en-US" altLang="ko-KR" sz="1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682764" y="26369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24454" y="42177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65543" y="42281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76256" y="24279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314" y="5165576"/>
            <a:ext cx="414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암호 입력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암호 확인</a:t>
            </a:r>
            <a:r>
              <a:rPr lang="en-US" altLang="ko-KR" sz="1400" dirty="0" smtClean="0"/>
              <a:t>’ : 1234</a:t>
            </a:r>
            <a:endParaRPr lang="en-US" altLang="ko-KR" sz="1400" dirty="0"/>
          </a:p>
          <a:p>
            <a:r>
              <a:rPr lang="ko-KR" altLang="en-US" sz="1400" dirty="0" smtClean="0"/>
              <a:t>②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계속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 클릭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351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빅데이터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플랫폼 구축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7170" name="Picture 2" descr="C:\Users\bigdata\Desktop\새 폴더 (2)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" y="1069787"/>
            <a:ext cx="4371152" cy="366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bigdata\Desktop\새 폴더 (2)\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9787"/>
            <a:ext cx="4479960" cy="366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979712" y="1412776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1" y="2996952"/>
            <a:ext cx="259228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00192" y="3717032"/>
            <a:ext cx="259228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00192" y="4149080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48464" y="4517504"/>
            <a:ext cx="3034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1812" y="4916169"/>
            <a:ext cx="414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위와 같이 설치 진행</a:t>
            </a:r>
            <a:endParaRPr lang="en-US" altLang="ko-KR" sz="1400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2281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84694" y="28122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86708" y="4916169"/>
            <a:ext cx="4313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</a:t>
            </a:r>
            <a:r>
              <a:rPr lang="en-US" altLang="ko-KR" sz="1400" dirty="0"/>
              <a:t>[Inspect Network Performance] </a:t>
            </a:r>
            <a:r>
              <a:rPr lang="ko-KR" altLang="en-US" sz="1400" dirty="0"/>
              <a:t>버튼 클릭 점검</a:t>
            </a:r>
            <a:endParaRPr lang="en-US" altLang="ko-KR" sz="1400" dirty="0" smtClean="0"/>
          </a:p>
          <a:p>
            <a:r>
              <a:rPr lang="ko-KR" altLang="en-US" sz="1400" dirty="0" smtClean="0"/>
              <a:t>② </a:t>
            </a:r>
            <a:r>
              <a:rPr lang="en-US" altLang="ko-KR" sz="1400" dirty="0"/>
              <a:t>[Inspect Hosts] </a:t>
            </a:r>
            <a:r>
              <a:rPr lang="ko-KR" altLang="en-US" sz="1400" dirty="0"/>
              <a:t>버튼 클릭 점검 </a:t>
            </a:r>
            <a:endParaRPr lang="en-US" altLang="ko-KR" sz="1400" dirty="0" smtClean="0"/>
          </a:p>
          <a:p>
            <a:r>
              <a:rPr lang="ko-KR" altLang="en-US" sz="1400" dirty="0" smtClean="0"/>
              <a:t>③ 마지막 선택사항 클릭 </a:t>
            </a:r>
            <a:endParaRPr lang="en-US" altLang="ko-KR" sz="1400" dirty="0" smtClean="0"/>
          </a:p>
          <a:p>
            <a:r>
              <a:rPr lang="ko-KR" altLang="en-US" sz="1400" dirty="0" smtClean="0"/>
              <a:t>④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계속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 클릭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완료</a:t>
            </a:r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883552" y="35323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84694" y="40724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82687" y="43788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5909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180</Words>
  <Application>Microsoft Office PowerPoint</Application>
  <PresentationFormat>화면 슬라이드 쇼(4:3)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bigdata</dc:creator>
  <cp:lastModifiedBy>bigdata</cp:lastModifiedBy>
  <cp:revision>125</cp:revision>
  <dcterms:created xsi:type="dcterms:W3CDTF">2020-11-06T01:12:31Z</dcterms:created>
  <dcterms:modified xsi:type="dcterms:W3CDTF">2021-02-19T01:45:12Z</dcterms:modified>
</cp:coreProperties>
</file>