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notesMasterIdLst>
    <p:notesMasterId r:id="rId12"/>
  </p:notesMasterIdLst>
  <p:sldIdLst>
    <p:sldId id="256" r:id="rId2"/>
    <p:sldId id="263" r:id="rId3"/>
    <p:sldId id="265" r:id="rId4"/>
    <p:sldId id="273" r:id="rId5"/>
    <p:sldId id="274" r:id="rId6"/>
    <p:sldId id="279" r:id="rId7"/>
    <p:sldId id="275" r:id="rId8"/>
    <p:sldId id="277" r:id="rId9"/>
    <p:sldId id="276" r:id="rId10"/>
    <p:sldId id="27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44D8E-FE7A-4F7C-9CA5-40A0F69AF94D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56397-B8D4-4911-8DD3-40C7E92DB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2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07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71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8805665" y="6519665"/>
            <a:ext cx="334962" cy="341709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81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6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2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33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0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03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6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0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6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90ADD-041C-4C3D-9DF4-1D33EED1382B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48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7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72400" y="63813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김사라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4CDDD06-C26E-49E8-A179-00D4CDF28DDF}"/>
              </a:ext>
            </a:extLst>
          </p:cNvPr>
          <p:cNvSpPr/>
          <p:nvPr/>
        </p:nvSpPr>
        <p:spPr bwMode="auto">
          <a:xfrm>
            <a:off x="575048" y="2564904"/>
            <a:ext cx="7992888" cy="1412754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 smtClean="0"/>
              <a:t>화면설계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393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글수정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0619" y="5517232"/>
            <a:ext cx="4571422" cy="30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pic>
        <p:nvPicPr>
          <p:cNvPr id="6146" name="Picture 2" descr="C:\Users\bigdata\Desktop\dfd\글수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08" y="1194808"/>
            <a:ext cx="4648733" cy="493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bigdata\Desktop\dfd\글수정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83524"/>
            <a:ext cx="3847774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1482303" y="4950186"/>
            <a:ext cx="2097695" cy="13800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07704" y="5263316"/>
            <a:ext cx="22717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^ </a:t>
            </a:r>
            <a:r>
              <a:rPr lang="ko-KR" altLang="en-US" sz="1050" b="1" dirty="0" err="1" smtClean="0">
                <a:solidFill>
                  <a:schemeClr val="bg1"/>
                </a:solidFill>
              </a:rPr>
              <a:t>글목록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 페이지로 이동 링크 구현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48841" y="3796661"/>
            <a:ext cx="29418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/>
              <a:t>&lt;</a:t>
            </a:r>
            <a:r>
              <a:rPr lang="ko-KR" altLang="en-US" sz="1100" b="1" dirty="0" smtClean="0"/>
              <a:t>취소 버튼 클릭 시 </a:t>
            </a:r>
            <a:r>
              <a:rPr lang="ko-KR" altLang="en-US" sz="1100" b="1" dirty="0" err="1" smtClean="0"/>
              <a:t>글목록</a:t>
            </a:r>
            <a:r>
              <a:rPr lang="ko-KR" altLang="en-US" sz="1100" b="1" dirty="0" smtClean="0"/>
              <a:t> 페이지로 이동</a:t>
            </a:r>
            <a:r>
              <a:rPr lang="en-US" altLang="ko-KR" sz="1100" b="1" dirty="0" smtClean="0"/>
              <a:t>&gt;</a:t>
            </a:r>
          </a:p>
          <a:p>
            <a:endParaRPr lang="ko-KR" altLang="en-US" sz="11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19114" y="3399008"/>
            <a:ext cx="239284" cy="1740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6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1475656" y="836712"/>
            <a:ext cx="7209234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691680" y="2139699"/>
            <a:ext cx="5760640" cy="3521549"/>
            <a:chOff x="1685282" y="2284320"/>
            <a:chExt cx="5722117" cy="202930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6704198D-DD23-4151-BA17-2620D6A5F1FE}"/>
                </a:ext>
              </a:extLst>
            </p:cNvPr>
            <p:cNvSpPr/>
            <p:nvPr/>
          </p:nvSpPr>
          <p:spPr>
            <a:xfrm>
              <a:off x="1685282" y="2284320"/>
              <a:ext cx="51197" cy="504825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84CE34E-C7C1-4DD4-A0D0-B0D83CF9FEFF}"/>
                </a:ext>
              </a:extLst>
            </p:cNvPr>
            <p:cNvSpPr txBox="1"/>
            <p:nvPr/>
          </p:nvSpPr>
          <p:spPr>
            <a:xfrm>
              <a:off x="1844799" y="2367455"/>
              <a:ext cx="5562600" cy="6916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indent="-342900">
                <a:buAutoNum type="arabicPeriod"/>
                <a:defRPr/>
              </a:pP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회원관련 </a:t>
              </a:r>
              <a:r>
                <a:rPr lang="ko-KR" altLang="en-US" b="1" spc="-3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프로토</a:t>
              </a:r>
              <a:r>
                <a:rPr lang="ko-KR" altLang="en-US" b="1" spc="-3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타입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작성 및 화면 간 이동 링크 구현</a:t>
              </a:r>
              <a:endParaRPr lang="en-US" altLang="ko-KR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</a:t>
              </a: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      - 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로그인</a:t>
              </a:r>
              <a:endParaRPr lang="en-US" altLang="ko-KR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</a:t>
              </a: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      - 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회원가입</a:t>
              </a:r>
              <a:endParaRPr lang="en-US" altLang="ko-KR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       - 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약간</a:t>
              </a:r>
              <a:endParaRPr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C2FF2BB2-0DCB-41B4-B575-C501DB3C19DC}"/>
                </a:ext>
              </a:extLst>
            </p:cNvPr>
            <p:cNvSpPr/>
            <p:nvPr/>
          </p:nvSpPr>
          <p:spPr>
            <a:xfrm>
              <a:off x="1685283" y="3230679"/>
              <a:ext cx="51197" cy="504825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C6423CA-E427-413A-9169-DD6B4B063271}"/>
                </a:ext>
              </a:extLst>
            </p:cNvPr>
            <p:cNvSpPr txBox="1"/>
            <p:nvPr/>
          </p:nvSpPr>
          <p:spPr>
            <a:xfrm>
              <a:off x="1829727" y="3302687"/>
              <a:ext cx="5436598" cy="10109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2</a:t>
              </a: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..   </a:t>
              </a:r>
              <a:r>
                <a:rPr lang="ko-KR" altLang="en-US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게시판 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관련 </a:t>
              </a:r>
              <a:r>
                <a:rPr lang="ko-KR" altLang="en-US" b="1" spc="-3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프로토타입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</a:t>
              </a:r>
              <a:r>
                <a:rPr lang="ko-KR" altLang="en-US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작성 및 화면 간 이동 링크 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구현</a:t>
              </a:r>
              <a:endParaRPr lang="en-US" altLang="ko-KR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</a:t>
              </a: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       - </a:t>
              </a:r>
              <a:r>
                <a:rPr lang="ko-KR" altLang="en-US" b="1" spc="-3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글목록</a:t>
              </a:r>
              <a:endParaRPr lang="en-US" altLang="ko-KR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</a:t>
              </a: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       - </a:t>
              </a:r>
              <a:r>
                <a:rPr lang="ko-KR" altLang="en-US" b="1" spc="-3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글보기</a:t>
              </a:r>
              <a:endParaRPr lang="en-US" altLang="ko-KR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</a:t>
              </a: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       - 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글쓰기</a:t>
              </a:r>
              <a:endParaRPr lang="en-US" altLang="ko-KR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</a:t>
              </a: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       - </a:t>
              </a:r>
              <a:r>
                <a:rPr lang="ko-KR" altLang="en-US" b="1" spc="-3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글수정</a:t>
              </a:r>
              <a:endParaRPr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endParaRPr>
            </a:p>
            <a:p>
              <a:pPr>
                <a:defRPr/>
              </a:pPr>
              <a:endParaRPr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44CDDD06-C26E-49E8-A179-00D4CDF28DDF}"/>
              </a:ext>
            </a:extLst>
          </p:cNvPr>
          <p:cNvSpPr/>
          <p:nvPr/>
        </p:nvSpPr>
        <p:spPr bwMode="auto">
          <a:xfrm>
            <a:off x="251520" y="216046"/>
            <a:ext cx="1107894" cy="789820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/>
              <a:t>목차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5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bigdata\Desktop\dfd\로그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06" y="1052736"/>
            <a:ext cx="4896543" cy="540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로그인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599" y="5187623"/>
            <a:ext cx="4130605" cy="30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pic>
        <p:nvPicPr>
          <p:cNvPr id="10" name="Picture 3" descr="C:\Users\bigdata\Desktop\dfd\로그인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1" t="8297" r="8392" b="19523"/>
          <a:stretch/>
        </p:blipFill>
        <p:spPr bwMode="auto">
          <a:xfrm>
            <a:off x="5436096" y="908720"/>
            <a:ext cx="3047398" cy="189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모서리가 둥근 직사각형 38"/>
          <p:cNvSpPr/>
          <p:nvPr/>
        </p:nvSpPr>
        <p:spPr>
          <a:xfrm>
            <a:off x="1308590" y="5229200"/>
            <a:ext cx="1679234" cy="21602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835696" y="5517232"/>
            <a:ext cx="21371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^ 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약관 페이지로 이동 링크 구현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08104" y="2708920"/>
            <a:ext cx="281641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/>
              <a:t>&lt;</a:t>
            </a:r>
            <a:r>
              <a:rPr lang="ko-KR" altLang="en-US" sz="1100" b="1" dirty="0" smtClean="0"/>
              <a:t>회원가입 버튼 클릭 시</a:t>
            </a:r>
            <a:r>
              <a:rPr lang="en-US" altLang="ko-KR" sz="1100" b="1" dirty="0" smtClean="0"/>
              <a:t>,</a:t>
            </a:r>
            <a:r>
              <a:rPr lang="ko-KR" altLang="en-US" sz="1100" b="1" dirty="0" smtClean="0"/>
              <a:t> 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회원가입을 위한 약관 페이지로 이동</a:t>
            </a:r>
            <a:r>
              <a:rPr lang="en-US" altLang="ko-KR" sz="1100" b="1" dirty="0" smtClean="0"/>
              <a:t>&gt;</a:t>
            </a:r>
          </a:p>
          <a:p>
            <a:pPr algn="ctr"/>
            <a:endParaRPr lang="ko-KR" altLang="en-US" sz="11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740352" y="2348880"/>
            <a:ext cx="504056" cy="20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3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약관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2051" name="Picture 3" descr="C:\Users\bigdata\Desktop\dfd\약관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1124744"/>
            <a:ext cx="3838807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5155039" y="4698052"/>
            <a:ext cx="33928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>
              <a:buAutoNum type="circleNumDbPlain"/>
            </a:pPr>
            <a:r>
              <a:rPr lang="ko-KR" altLang="en-US" sz="1100" b="1" dirty="0" smtClean="0"/>
              <a:t>취소 클릭 시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로그인 페이지로 이동</a:t>
            </a:r>
            <a:endParaRPr lang="en-US" altLang="ko-KR" sz="1100" b="1" dirty="0" smtClean="0"/>
          </a:p>
          <a:p>
            <a:pPr algn="ctr"/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②  </a:t>
            </a:r>
            <a:r>
              <a:rPr lang="ko-KR" altLang="en-US" sz="1100" b="1" dirty="0"/>
              <a:t>다음 클릭 시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회원가입 페이지로 이동</a:t>
            </a:r>
          </a:p>
          <a:p>
            <a:pPr marL="228600" indent="-228600" algn="ctr">
              <a:buAutoNum type="circleNumDbPlain"/>
            </a:pPr>
            <a:endParaRPr lang="ko-KR" altLang="en-US" sz="1100" b="1" dirty="0"/>
          </a:p>
        </p:txBody>
      </p:sp>
      <p:sp>
        <p:nvSpPr>
          <p:cNvPr id="21" name="직사각형 20"/>
          <p:cNvSpPr/>
          <p:nvPr/>
        </p:nvSpPr>
        <p:spPr>
          <a:xfrm>
            <a:off x="7740352" y="4221088"/>
            <a:ext cx="1106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①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        ②</a:t>
            </a:r>
            <a:endParaRPr lang="ko-KR" altLang="en-US" sz="1400" dirty="0"/>
          </a:p>
        </p:txBody>
      </p:sp>
      <p:pic>
        <p:nvPicPr>
          <p:cNvPr id="2053" name="Picture 5" descr="C:\Users\bigdata\Desktop\dfd\약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31" y="937959"/>
            <a:ext cx="4885114" cy="556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/>
          <p:cNvGrpSpPr/>
          <p:nvPr/>
        </p:nvGrpSpPr>
        <p:grpSpPr>
          <a:xfrm>
            <a:off x="360619" y="5301208"/>
            <a:ext cx="4571422" cy="757972"/>
            <a:chOff x="360619" y="5301208"/>
            <a:chExt cx="4571422" cy="757972"/>
          </a:xfrm>
        </p:grpSpPr>
        <p:sp>
          <p:nvSpPr>
            <p:cNvPr id="28" name="TextBox 27"/>
            <p:cNvSpPr txBox="1"/>
            <p:nvPr/>
          </p:nvSpPr>
          <p:spPr>
            <a:xfrm>
              <a:off x="360619" y="5517232"/>
              <a:ext cx="4571422" cy="300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dirty="0">
                <a:latin typeface="+mj-ea"/>
                <a:ea typeface="+mj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12447" y="5301208"/>
              <a:ext cx="212750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b="1" dirty="0" smtClean="0">
                  <a:solidFill>
                    <a:schemeClr val="bg1"/>
                  </a:solidFill>
                </a:rPr>
                <a:t>로그인 페이지로 이동 링크 구현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979712" y="5805264"/>
              <a:ext cx="234070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</a:rPr>
                <a:t>^</a:t>
              </a:r>
              <a:r>
                <a:rPr lang="ko-KR" altLang="en-US" sz="1050" b="1" dirty="0" smtClean="0">
                  <a:solidFill>
                    <a:schemeClr val="bg1"/>
                  </a:solidFill>
                </a:rPr>
                <a:t>회원가입 페이지로 이동 링크 구현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 rot="10800000">
            <a:off x="1892084" y="5255622"/>
            <a:ext cx="2856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^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2192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회원가입 </a:t>
            </a:r>
            <a:r>
              <a:rPr lang="en-US" altLang="ko-KR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- 1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0619" y="5517232"/>
            <a:ext cx="4571422" cy="30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pic>
        <p:nvPicPr>
          <p:cNvPr id="7170" name="Picture 2" descr="C:\Users\bigdata\Desktop\dfd\회원가입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71" y="908720"/>
            <a:ext cx="4661780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bigdata\Desktop\dfd\회원가입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599" y="908720"/>
            <a:ext cx="4131108" cy="226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bigdata\Desktop\dfd\회원가입 보기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" r="3858" b="12581"/>
          <a:stretch/>
        </p:blipFill>
        <p:spPr bwMode="auto">
          <a:xfrm>
            <a:off x="5045012" y="3240046"/>
            <a:ext cx="3894281" cy="332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1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회원가입 </a:t>
            </a:r>
            <a:r>
              <a:rPr lang="en-US" altLang="ko-KR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- 2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0619" y="5517232"/>
            <a:ext cx="4571422" cy="30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8184" y="5517232"/>
            <a:ext cx="8098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/>
              <a:t>&lt;</a:t>
            </a:r>
            <a:r>
              <a:rPr lang="ko-KR" altLang="en-US" sz="1100" b="1" dirty="0" smtClean="0"/>
              <a:t>스타일</a:t>
            </a:r>
            <a:r>
              <a:rPr lang="en-US" altLang="ko-KR" sz="1100" b="1" dirty="0" smtClean="0"/>
              <a:t>&gt;</a:t>
            </a:r>
          </a:p>
          <a:p>
            <a:endParaRPr lang="ko-KR" altLang="en-US" sz="1100" b="1" dirty="0"/>
          </a:p>
        </p:txBody>
      </p:sp>
      <p:pic>
        <p:nvPicPr>
          <p:cNvPr id="8196" name="Picture 4" descr="C:\Users\bigdata\Desktop\dfd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18" y="980728"/>
            <a:ext cx="3779334" cy="578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bigdata\Desktop\dfd\캡처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01843"/>
            <a:ext cx="3848316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7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bigdata\Desktop\dfd\글목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25" y="916914"/>
            <a:ext cx="3769368" cy="579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글목록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3075" name="Picture 3" descr="C:\Users\bigdata\Desktop\dfd\글목록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" r="3436" b="36131"/>
          <a:stretch/>
        </p:blipFill>
        <p:spPr bwMode="auto">
          <a:xfrm>
            <a:off x="4377409" y="907422"/>
            <a:ext cx="4572000" cy="124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5220072" y="2155306"/>
            <a:ext cx="308289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/>
              <a:t>&lt;</a:t>
            </a:r>
            <a:r>
              <a:rPr lang="ko-KR" altLang="en-US" sz="1100" b="1" dirty="0" smtClean="0"/>
              <a:t>글쓰기 버튼 클릭 시 글쓰기 페이지로 이동</a:t>
            </a:r>
            <a:r>
              <a:rPr lang="en-US" altLang="ko-KR" sz="1100" b="1" dirty="0" smtClean="0"/>
              <a:t>&gt;</a:t>
            </a:r>
          </a:p>
          <a:p>
            <a:endParaRPr lang="ko-KR" altLang="en-US" sz="11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32440" y="1700808"/>
            <a:ext cx="324037" cy="20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76749" y="5805264"/>
            <a:ext cx="2171115" cy="23935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91680" y="6063224"/>
            <a:ext cx="22717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^ 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글쓰기 페이지로 이동 링크 구현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2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bigdata\Desktop\dfd\글쓰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8" y="1020362"/>
            <a:ext cx="4828708" cy="536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글쓰기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0619" y="5517232"/>
            <a:ext cx="4571422" cy="30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pic>
        <p:nvPicPr>
          <p:cNvPr id="4099" name="Picture 3" descr="C:\Users\bigdata\Desktop\dfd\글쓰기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5" y="1020362"/>
            <a:ext cx="3778515" cy="299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5448841" y="3796661"/>
            <a:ext cx="29418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/>
              <a:t>&lt;</a:t>
            </a:r>
            <a:r>
              <a:rPr lang="ko-KR" altLang="en-US" sz="1100" b="1" dirty="0" smtClean="0"/>
              <a:t>취소 버튼 클릭 시 </a:t>
            </a:r>
            <a:r>
              <a:rPr lang="ko-KR" altLang="en-US" sz="1100" b="1" dirty="0" err="1" smtClean="0"/>
              <a:t>글목록</a:t>
            </a:r>
            <a:r>
              <a:rPr lang="ko-KR" altLang="en-US" sz="1100" b="1" dirty="0" smtClean="0"/>
              <a:t> 페이지로 이동</a:t>
            </a:r>
            <a:r>
              <a:rPr lang="en-US" altLang="ko-KR" sz="1100" b="1" dirty="0" smtClean="0"/>
              <a:t>&gt;</a:t>
            </a:r>
          </a:p>
          <a:p>
            <a:endParaRPr lang="ko-KR" altLang="en-US" sz="11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34899" y="3438906"/>
            <a:ext cx="239284" cy="20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394185" y="5088190"/>
            <a:ext cx="2097695" cy="13800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07704" y="5390274"/>
            <a:ext cx="22717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^ </a:t>
            </a:r>
            <a:r>
              <a:rPr lang="ko-KR" altLang="en-US" sz="1050" b="1" dirty="0" err="1" smtClean="0">
                <a:solidFill>
                  <a:schemeClr val="bg1"/>
                </a:solidFill>
              </a:rPr>
              <a:t>글목록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 페이지로 이동 링크 구현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C:\Users\bigdata\Desktop\dfd\글보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19" y="994933"/>
            <a:ext cx="3861659" cy="576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글보기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0619" y="5517232"/>
            <a:ext cx="4571422" cy="30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pic>
        <p:nvPicPr>
          <p:cNvPr id="5124" name="Picture 4" descr="C:\Users\bigdata\Desktop\dfd\글보기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563" y="4989484"/>
            <a:ext cx="3381917" cy="165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bigdata\Desktop\dfd\글보기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732" y="1009504"/>
            <a:ext cx="3458484" cy="395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084455" y="4327212"/>
            <a:ext cx="212750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err="1" smtClean="0">
                <a:solidFill>
                  <a:schemeClr val="bg1"/>
                </a:solidFill>
              </a:rPr>
              <a:t>글수정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 페이지로 이동 링크 구현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35696" y="4889051"/>
            <a:ext cx="22717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^ </a:t>
            </a:r>
            <a:r>
              <a:rPr lang="ko-KR" altLang="en-US" sz="1050" b="1" dirty="0" err="1" smtClean="0">
                <a:solidFill>
                  <a:schemeClr val="bg1"/>
                </a:solidFill>
              </a:rPr>
              <a:t>글목록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 페이지로 이동 링크 구현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 rot="10800000">
            <a:off x="2989652" y="4477789"/>
            <a:ext cx="3289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 ^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8156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173</Words>
  <Application>Microsoft Office PowerPoint</Application>
  <PresentationFormat>화면 슬라이드 쇼(4:3)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bigdata</dc:creator>
  <cp:lastModifiedBy>bigdata</cp:lastModifiedBy>
  <cp:revision>34</cp:revision>
  <dcterms:created xsi:type="dcterms:W3CDTF">2020-11-06T01:12:31Z</dcterms:created>
  <dcterms:modified xsi:type="dcterms:W3CDTF">2020-11-13T03:42:11Z</dcterms:modified>
</cp:coreProperties>
</file>