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5"/>
  </p:notesMasterIdLst>
  <p:sldIdLst>
    <p:sldId id="256" r:id="rId2"/>
    <p:sldId id="263" r:id="rId3"/>
    <p:sldId id="265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81" r:id="rId13"/>
    <p:sldId id="29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/>
              <a:t>응용 </a:t>
            </a:r>
            <a:r>
              <a:rPr lang="en-US" altLang="ko-KR" sz="4000" dirty="0"/>
              <a:t>SW </a:t>
            </a:r>
            <a:r>
              <a:rPr lang="ko-KR" altLang="en-US" sz="4000" dirty="0"/>
              <a:t>기초기술 활용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530" y="4963233"/>
            <a:ext cx="446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15. </a:t>
            </a:r>
            <a:r>
              <a:rPr lang="ko-KR" altLang="en-US" sz="1200" dirty="0" smtClean="0"/>
              <a:t>설치 중인 화면이 위와 같이 표시되고 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ROOT </a:t>
            </a:r>
            <a:r>
              <a:rPr lang="ko-KR" altLang="en-US" sz="1200" dirty="0" smtClean="0"/>
              <a:t>암호와 사용자 생성 설정이 필요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84471" y="5055567"/>
            <a:ext cx="447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16. ROOT </a:t>
            </a:r>
            <a:r>
              <a:rPr lang="ko-KR" altLang="en-US" sz="1200" dirty="0" smtClean="0"/>
              <a:t>암호 설정 후 완료 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암호 </a:t>
            </a:r>
            <a:r>
              <a:rPr lang="en-US" altLang="ko-KR" sz="1200" dirty="0" smtClean="0"/>
              <a:t>: 1234)</a:t>
            </a:r>
            <a:endParaRPr lang="ko-KR" altLang="en-US" sz="1200" dirty="0"/>
          </a:p>
        </p:txBody>
      </p:sp>
      <p:pic>
        <p:nvPicPr>
          <p:cNvPr id="9218" name="Picture 2" descr="C:\Users\bigdata\Desktop\1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3" y="1332908"/>
            <a:ext cx="4332648" cy="353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igdata\Desktop\1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02" y="1332908"/>
            <a:ext cx="4250539" cy="353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530" y="4902259"/>
            <a:ext cx="446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17. </a:t>
            </a:r>
            <a:r>
              <a:rPr lang="ko-KR" altLang="en-US" sz="1200" dirty="0" smtClean="0"/>
              <a:t>사용자 생성을 위와 같이 설정 후 완료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성명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 이름 </a:t>
            </a:r>
            <a:r>
              <a:rPr lang="en-US" altLang="ko-KR" sz="1200" dirty="0" smtClean="0"/>
              <a:t>– </a:t>
            </a:r>
            <a:r>
              <a:rPr lang="en-US" altLang="ko-KR" sz="1200" dirty="0" err="1" smtClean="0"/>
              <a:t>bigdata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이 사용자를 관리자로 합니다</a:t>
            </a:r>
            <a:r>
              <a:rPr lang="en-US" altLang="ko-KR" sz="1200" dirty="0" smtClean="0"/>
              <a:t>. –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/>
              <a:t>암호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암호확인 </a:t>
            </a:r>
            <a:r>
              <a:rPr lang="en-US" altLang="ko-KR" sz="1200" dirty="0" smtClean="0"/>
              <a:t>- 1234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4471" y="4869160"/>
            <a:ext cx="447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18. </a:t>
            </a:r>
            <a:r>
              <a:rPr lang="ko-KR" altLang="en-US" sz="1200" dirty="0" smtClean="0"/>
              <a:t>설정 완료 후 </a:t>
            </a:r>
            <a:r>
              <a:rPr lang="ko-KR" altLang="en-US" sz="1200" dirty="0" err="1" smtClean="0"/>
              <a:t>재부팅</a:t>
            </a:r>
            <a:r>
              <a:rPr lang="ko-KR" altLang="en-US" sz="1200" dirty="0" smtClean="0"/>
              <a:t> 클릭</a:t>
            </a:r>
            <a:endParaRPr lang="ko-KR" altLang="en-US" sz="1200" dirty="0"/>
          </a:p>
        </p:txBody>
      </p:sp>
      <p:pic>
        <p:nvPicPr>
          <p:cNvPr id="10242" name="Picture 2" descr="C:\Users\bigdata\Desktop\1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2" y="1232872"/>
            <a:ext cx="4311220" cy="35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bigdata\Desktop\1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14" y="1232872"/>
            <a:ext cx="4315787" cy="35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8392641" y="4005064"/>
            <a:ext cx="584498" cy="2908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“Hello World”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출력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5126" name="Picture 6" descr="C:\Users\bigdata\Desktop\1\1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t="-443" r="22133" b="443"/>
          <a:stretch/>
        </p:blipFill>
        <p:spPr bwMode="auto">
          <a:xfrm>
            <a:off x="237760" y="1139865"/>
            <a:ext cx="3678632" cy="401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bigdata\Desktop\1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39865"/>
            <a:ext cx="471100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04477" y="5214391"/>
            <a:ext cx="3611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 (id – root, pass – 1234) </a:t>
            </a:r>
            <a:r>
              <a:rPr lang="ko-KR" altLang="en-US" sz="1200" dirty="0" smtClean="0"/>
              <a:t>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위와 같이 자바설치 명령어 입력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(yum install java 1.8.*) </a:t>
            </a:r>
          </a:p>
          <a:p>
            <a:pPr algn="ctr"/>
            <a:endParaRPr lang="en-US" altLang="ko-KR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068793" y="5225337"/>
            <a:ext cx="471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smtClean="0"/>
              <a:t>자바설치 완료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21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“Hello World”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출력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383" y="5157192"/>
            <a:ext cx="461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smtClean="0"/>
              <a:t>자바설치 후 </a:t>
            </a:r>
            <a:r>
              <a:rPr lang="en-US" altLang="ko-KR" sz="1200" dirty="0" smtClean="0"/>
              <a:t>HelloWorld </a:t>
            </a:r>
            <a:r>
              <a:rPr lang="ko-KR" altLang="en-US" sz="1200" dirty="0" smtClean="0"/>
              <a:t>라는 파일 생성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명령어</a:t>
            </a:r>
            <a:r>
              <a:rPr lang="en-US" altLang="ko-KR" sz="1200" dirty="0" smtClean="0"/>
              <a:t>: vi HelloWorld)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5622" y="5096217"/>
            <a:ext cx="411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smtClean="0"/>
              <a:t>파일 생성 후 위와 같이 코드 입력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코드 입력 전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(insert)</a:t>
            </a:r>
            <a:r>
              <a:rPr lang="ko-KR" altLang="en-US" sz="1200" dirty="0" smtClean="0"/>
              <a:t>를 먼저 작성해줘야 코드 입력 가능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입력 후 </a:t>
            </a:r>
            <a:r>
              <a:rPr lang="en-US" altLang="ko-KR" sz="1200" dirty="0" smtClean="0"/>
              <a:t>Esc -&gt; :</a:t>
            </a:r>
            <a:r>
              <a:rPr lang="en-US" altLang="ko-KR" sz="1200" dirty="0" err="1" smtClean="0"/>
              <a:t>wq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(:</a:t>
            </a:r>
            <a:r>
              <a:rPr lang="en-US" altLang="ko-KR" sz="1200" dirty="0" err="1" smtClean="0"/>
              <a:t>wq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 후 나가기 명령어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1266" name="Picture 2" descr="C:\Users\bigdata\Desktop\1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3" y="1052736"/>
            <a:ext cx="4610862" cy="395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bigdata\Desktop\1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2" y="1052736"/>
            <a:ext cx="3963305" cy="395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91680" y="2278840"/>
            <a:ext cx="5760640" cy="2518312"/>
            <a:chOff x="1685282" y="2284320"/>
            <a:chExt cx="5722117" cy="14511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  <a:defRPr/>
              </a:pP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가상머신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생성 및 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최소 버전으로 설치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2FF2BB2-0DCB-41B4-B575-C501DB3C19DC}"/>
                </a:ext>
              </a:extLst>
            </p:cNvPr>
            <p:cNvSpPr/>
            <p:nvPr/>
          </p:nvSpPr>
          <p:spPr>
            <a:xfrm>
              <a:off x="1685283" y="3230679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6423CA-E427-413A-9169-DD6B4B063271}"/>
                </a:ext>
              </a:extLst>
            </p:cNvPr>
            <p:cNvSpPr txBox="1"/>
            <p:nvPr/>
          </p:nvSpPr>
          <p:spPr>
            <a:xfrm>
              <a:off x="1829727" y="3302687"/>
              <a:ext cx="5436598" cy="212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“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Hello World”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출력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" name="Picture 2" descr="C:\Users\bigdata\Desktop\1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28192"/>
            <a:ext cx="4244808" cy="34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gdata\Desktop\1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328192"/>
            <a:ext cx="3644115" cy="34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5049" y="4983559"/>
            <a:ext cx="438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altLang="ko-KR" sz="1200" dirty="0" smtClean="0"/>
              <a:t>VMware </a:t>
            </a:r>
            <a:r>
              <a:rPr lang="ko-KR" altLang="en-US" sz="1200" dirty="0" smtClean="0"/>
              <a:t>실행 후</a:t>
            </a:r>
            <a:r>
              <a:rPr lang="en-US" altLang="ko-KR" sz="1200" dirty="0" smtClean="0"/>
              <a:t>, </a:t>
            </a:r>
          </a:p>
          <a:p>
            <a:pPr algn="ctr"/>
            <a:r>
              <a:rPr lang="ko-KR" altLang="en-US" sz="1200" dirty="0" smtClean="0"/>
              <a:t>우측에</a:t>
            </a:r>
            <a:r>
              <a:rPr lang="en-US" altLang="ko-KR" sz="1200" dirty="0" smtClean="0"/>
              <a:t> “Create a New Virtual Machine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2132856"/>
            <a:ext cx="237260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2040" y="5013475"/>
            <a:ext cx="364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2.  </a:t>
            </a:r>
            <a:r>
              <a:rPr lang="ko-KR" altLang="en-US" sz="1200" dirty="0" smtClean="0"/>
              <a:t>위와 같이 설정 후 </a:t>
            </a:r>
            <a:r>
              <a:rPr lang="en-US" altLang="ko-KR" sz="1200" dirty="0" smtClean="0"/>
              <a:t>Next &gt;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673" y="5445224"/>
            <a:ext cx="401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위와 같이 설정 후 </a:t>
            </a:r>
            <a:r>
              <a:rPr lang="en-US" altLang="ko-KR" sz="1200" dirty="0" smtClean="0"/>
              <a:t>Next &gt;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  <p:pic>
        <p:nvPicPr>
          <p:cNvPr id="2050" name="Picture 2" descr="C:\Users\bigdata\Desktop\1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3" y="1176973"/>
            <a:ext cx="4019437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gdata\Desktop\1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6973"/>
            <a:ext cx="40576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91106" y="5445224"/>
            <a:ext cx="401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4. </a:t>
            </a:r>
            <a:r>
              <a:rPr lang="ko-KR" altLang="en-US" sz="1200" dirty="0" smtClean="0"/>
              <a:t>위와 같이 설정 후 </a:t>
            </a:r>
            <a:r>
              <a:rPr lang="en-US" altLang="ko-KR" sz="1200" dirty="0" smtClean="0"/>
              <a:t>Next &gt;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가상머신</a:t>
            </a:r>
            <a:r>
              <a:rPr lang="ko-KR" altLang="en-US" sz="1200" dirty="0" smtClean="0"/>
              <a:t> 이름은 </a:t>
            </a:r>
            <a:r>
              <a:rPr lang="en-US" altLang="ko-KR" sz="1200" dirty="0" smtClean="0"/>
              <a:t>“Linux Sever”)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2060848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08590" y="5229200"/>
            <a:ext cx="1679234" cy="2160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bigdata\Desktop\1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2975"/>
            <a:ext cx="40671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igdata\Desktop\1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58" y="1142974"/>
            <a:ext cx="40576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2673" y="5445224"/>
            <a:ext cx="401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위와 같이 설정 후 </a:t>
            </a:r>
            <a:r>
              <a:rPr lang="en-US" altLang="ko-KR" sz="1200" dirty="0" smtClean="0"/>
              <a:t>Next &gt;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67958" y="5459158"/>
            <a:ext cx="401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6.  </a:t>
            </a:r>
            <a:r>
              <a:rPr lang="ko-KR" altLang="en-US" sz="1200" dirty="0" smtClean="0"/>
              <a:t>위와 같이 설정 후 </a:t>
            </a:r>
            <a:r>
              <a:rPr lang="en-US" altLang="ko-KR" sz="1200" dirty="0" smtClean="0"/>
              <a:t>Finish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04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09120"/>
            <a:ext cx="401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7.  </a:t>
            </a:r>
            <a:r>
              <a:rPr lang="ko-KR" altLang="en-US" sz="1200" dirty="0" err="1" smtClean="0"/>
              <a:t>가상머신</a:t>
            </a:r>
            <a:r>
              <a:rPr lang="ko-KR" altLang="en-US" sz="1200" dirty="0" smtClean="0"/>
              <a:t> 설치가 완료되면 위와 같이 생성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4520153"/>
            <a:ext cx="401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 startAt="8"/>
            </a:pPr>
            <a:r>
              <a:rPr lang="ko-KR" altLang="en-US" sz="1200" dirty="0" smtClean="0"/>
              <a:t>위와 같이 설정 후 </a:t>
            </a:r>
            <a:r>
              <a:rPr lang="en-US" altLang="ko-KR" sz="1200" dirty="0" smtClean="0"/>
              <a:t>OK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  <p:pic>
        <p:nvPicPr>
          <p:cNvPr id="4098" name="Picture 2" descr="C:\Users\bigdata\Desktop\1\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0" b="19231"/>
          <a:stretch/>
        </p:blipFill>
        <p:spPr bwMode="auto">
          <a:xfrm>
            <a:off x="92478" y="1412776"/>
            <a:ext cx="4111457" cy="30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gdata\Desktop\1\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6"/>
          <a:stretch/>
        </p:blipFill>
        <p:spPr bwMode="auto">
          <a:xfrm>
            <a:off x="4283967" y="1484784"/>
            <a:ext cx="4654577" cy="29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11" name="Picture 3" descr="C:\Users\bigdata\Desktop\1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8" y="1334671"/>
            <a:ext cx="3942671" cy="39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5223" y="5415607"/>
            <a:ext cx="391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9. CentOS Power On </a:t>
            </a:r>
            <a:r>
              <a:rPr lang="ko-KR" altLang="en-US" sz="1200" dirty="0" smtClean="0"/>
              <a:t>클릭 시 첫 화면으로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한국어 클릭 후 </a:t>
            </a:r>
            <a:r>
              <a:rPr lang="en-US" altLang="ko-KR" sz="1200" dirty="0" smtClean="0"/>
              <a:t>Continue </a:t>
            </a:r>
            <a:endParaRPr lang="ko-KR" altLang="en-US" sz="1200" dirty="0"/>
          </a:p>
        </p:txBody>
      </p:sp>
      <p:pic>
        <p:nvPicPr>
          <p:cNvPr id="6146" name="Picture 2" descr="C:\Users\bigdata\Desktop\1\10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34672"/>
            <a:ext cx="4752528" cy="32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igdata\Desktop\1\10.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4"/>
          <a:stretch/>
        </p:blipFill>
        <p:spPr bwMode="auto">
          <a:xfrm>
            <a:off x="4211961" y="2994678"/>
            <a:ext cx="4752528" cy="23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0232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299467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37967" y="43261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1" y="5388735"/>
            <a:ext cx="4752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10. </a:t>
            </a:r>
            <a:r>
              <a:rPr lang="ko-KR" altLang="en-US" sz="1200" dirty="0" smtClean="0"/>
              <a:t>위와 같은 순서로 설정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상세 설명은 다음 페이지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89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823" y="5075562"/>
            <a:ext cx="406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11. </a:t>
            </a:r>
            <a:r>
              <a:rPr lang="ko-KR" altLang="en-US" sz="1200" dirty="0" smtClean="0"/>
              <a:t>① 키보드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클릭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 영어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영국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추가 후 위와 같이 이동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완료 </a:t>
            </a:r>
            <a:endParaRPr lang="ko-KR" altLang="en-US" sz="1200" dirty="0"/>
          </a:p>
        </p:txBody>
      </p:sp>
      <p:pic>
        <p:nvPicPr>
          <p:cNvPr id="7170" name="Picture 2" descr="C:\Users\bigdata\Desktop\1\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43" b="7233"/>
          <a:stretch/>
        </p:blipFill>
        <p:spPr bwMode="auto">
          <a:xfrm>
            <a:off x="151824" y="1292097"/>
            <a:ext cx="4066494" cy="362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igdata\Desktop\1\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0"/>
          <a:stretch/>
        </p:blipFill>
        <p:spPr bwMode="auto">
          <a:xfrm>
            <a:off x="4484470" y="1369778"/>
            <a:ext cx="4472930" cy="35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84471" y="5157192"/>
            <a:ext cx="447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12. </a:t>
            </a:r>
            <a:r>
              <a:rPr lang="ko-KR" altLang="en-US" sz="1200" dirty="0" smtClean="0"/>
              <a:t>② 소프트웨어 선택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최소버전으로 설치할 예정으로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최소 설치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클릭 후 완료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44008" y="2348880"/>
            <a:ext cx="1944216" cy="302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가상머신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생성 및  최소 버전으로 설치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823" y="5013176"/>
            <a:ext cx="406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13. </a:t>
            </a:r>
            <a:r>
              <a:rPr lang="ko-KR" altLang="en-US" sz="1200" dirty="0" smtClean="0"/>
              <a:t>③  네트워크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호스트 이름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우측 </a:t>
            </a:r>
            <a:r>
              <a:rPr lang="ko-KR" altLang="en-US" sz="1200" dirty="0" err="1" smtClean="0"/>
              <a:t>이더넷</a:t>
            </a:r>
            <a:r>
              <a:rPr lang="ko-KR" altLang="en-US" sz="1200" dirty="0" smtClean="0"/>
              <a:t> 끔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켬으로 설정 변경 후 완료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84471" y="5055567"/>
            <a:ext cx="447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14. </a:t>
            </a:r>
            <a:r>
              <a:rPr lang="ko-KR" altLang="en-US" sz="1200" dirty="0" smtClean="0"/>
              <a:t>설치 시작 클릭</a:t>
            </a:r>
            <a:endParaRPr lang="ko-KR" altLang="en-US" sz="1200" dirty="0"/>
          </a:p>
        </p:txBody>
      </p:sp>
      <p:pic>
        <p:nvPicPr>
          <p:cNvPr id="8194" name="Picture 2" descr="C:\Users\bigdata\Desktop\1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2530"/>
            <a:ext cx="4651775" cy="38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bigdata\Desktop\1\10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268761"/>
            <a:ext cx="376729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199735" y="2058076"/>
            <a:ext cx="2628509" cy="362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00392" y="4509120"/>
            <a:ext cx="584498" cy="2908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394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49</cp:revision>
  <dcterms:created xsi:type="dcterms:W3CDTF">2020-11-06T01:12:31Z</dcterms:created>
  <dcterms:modified xsi:type="dcterms:W3CDTF">2020-11-27T02:45:00Z</dcterms:modified>
</cp:coreProperties>
</file>