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8"/>
  </p:notesMasterIdLst>
  <p:sldIdLst>
    <p:sldId id="256" r:id="rId2"/>
    <p:sldId id="263" r:id="rId3"/>
    <p:sldId id="265" r:id="rId4"/>
    <p:sldId id="282" r:id="rId5"/>
    <p:sldId id="283" r:id="rId6"/>
    <p:sldId id="28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4D8E-FE7A-4F7C-9CA5-40A0F69AF94D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56397-B8D4-4911-8DD3-40C7E92DB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2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56397-B8D4-4911-8DD3-40C7E92DBD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0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1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=""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8805665" y="6519665"/>
            <a:ext cx="334962" cy="341709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3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0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6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6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0ADD-041C-4C3D-9DF4-1D33EED138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8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2400" y="63813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김사라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575048" y="2564904"/>
            <a:ext cx="7992888" cy="1412754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dirty="0" smtClean="0"/>
              <a:t>통합구현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93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1475656" y="836712"/>
            <a:ext cx="7209234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251520" y="332656"/>
            <a:ext cx="1107894" cy="78982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/>
              <a:t>목차</a:t>
            </a:r>
            <a:endParaRPr lang="ko-KR" altLang="en-US" sz="2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619672" y="2356823"/>
            <a:ext cx="5760640" cy="2080289"/>
            <a:chOff x="1685282" y="2284320"/>
            <a:chExt cx="5722117" cy="1198772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1685282" y="2284320"/>
              <a:ext cx="51197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F84CE34E-C7C1-4DD4-A0D0-B0D83CF9FEFF}"/>
                </a:ext>
              </a:extLst>
            </p:cNvPr>
            <p:cNvSpPr txBox="1"/>
            <p:nvPr/>
          </p:nvSpPr>
          <p:spPr>
            <a:xfrm>
              <a:off x="1844799" y="2367455"/>
              <a:ext cx="5562600" cy="2128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1.  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프로젝트 </a:t>
              </a: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/ </a:t>
              </a:r>
              <a:r>
                <a:rPr lang="ko-KR" altLang="en-US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폴더  </a:t>
              </a: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/</a:t>
              </a:r>
              <a:r>
                <a:rPr lang="ko-KR" altLang="en-US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 </a:t>
              </a: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JSP </a:t>
              </a:r>
              <a:r>
                <a:rPr lang="ko-KR" altLang="en-US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파일 생성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C2FF2BB2-0DCB-41B4-B575-C501DB3C19DC}"/>
                </a:ext>
              </a:extLst>
            </p:cNvPr>
            <p:cNvSpPr/>
            <p:nvPr/>
          </p:nvSpPr>
          <p:spPr>
            <a:xfrm>
              <a:off x="1685283" y="2978267"/>
              <a:ext cx="51197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C6423CA-E427-413A-9169-DD6B4B063271}"/>
                </a:ext>
              </a:extLst>
            </p:cNvPr>
            <p:cNvSpPr txBox="1"/>
            <p:nvPr/>
          </p:nvSpPr>
          <p:spPr>
            <a:xfrm>
              <a:off x="1829727" y="3090852"/>
              <a:ext cx="5436598" cy="212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2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..   Employee 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테이블  생성  및  직원등록  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form 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작성</a:t>
              </a:r>
              <a:endParaRPr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프로젝트 </a:t>
            </a: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/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폴더  </a:t>
            </a: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/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 </a:t>
            </a: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JSP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파일 생성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3" t="43295" r="44645" b="16042"/>
          <a:stretch/>
        </p:blipFill>
        <p:spPr bwMode="auto">
          <a:xfrm>
            <a:off x="179511" y="908720"/>
            <a:ext cx="4248474" cy="28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8" t="6995" r="28605" b="71708"/>
          <a:stretch/>
        </p:blipFill>
        <p:spPr bwMode="auto">
          <a:xfrm>
            <a:off x="4644008" y="1484784"/>
            <a:ext cx="359138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4644008" y="2492896"/>
            <a:ext cx="157273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48647" y="980728"/>
            <a:ext cx="4307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200" dirty="0" smtClean="0"/>
              <a:t>Eclipse </a:t>
            </a:r>
            <a:r>
              <a:rPr lang="ko-KR" altLang="en-US" sz="1200" dirty="0" smtClean="0"/>
              <a:t>오픈 </a:t>
            </a:r>
            <a:r>
              <a:rPr lang="en-US" altLang="ko-KR" sz="1200" dirty="0" smtClean="0">
                <a:sym typeface="Wingdings" panose="05000000000000000000" pitchFamily="2" charset="2"/>
              </a:rPr>
              <a:t> New  Dynamic Web Project </a:t>
            </a:r>
            <a:r>
              <a:rPr lang="ko-KR" altLang="en-US" sz="1200" dirty="0" smtClean="0">
                <a:sym typeface="Wingdings" panose="05000000000000000000" pitchFamily="2" charset="2"/>
              </a:rPr>
              <a:t>클릭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4008" y="2901416"/>
            <a:ext cx="3591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※ </a:t>
            </a:r>
            <a:r>
              <a:rPr lang="ko-KR" altLang="en-US" sz="1100" dirty="0" smtClean="0">
                <a:sym typeface="Wingdings" panose="05000000000000000000" pitchFamily="2" charset="2"/>
              </a:rPr>
              <a:t>프로젝트 생성 시 필수 체크</a:t>
            </a:r>
            <a:endParaRPr lang="en-US" altLang="ko-KR" sz="1100" dirty="0" smtClean="0">
              <a:sym typeface="Wingdings" panose="05000000000000000000" pitchFamily="2" charset="2"/>
            </a:endParaRPr>
          </a:p>
        </p:txBody>
      </p:sp>
      <p:pic>
        <p:nvPicPr>
          <p:cNvPr id="1028" name="Picture 4" descr="C:\Users\bigdata\Desktop\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60"/>
          <a:stretch/>
        </p:blipFill>
        <p:spPr bwMode="auto">
          <a:xfrm>
            <a:off x="4828245" y="4461506"/>
            <a:ext cx="2009775" cy="156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7" t="37412" r="47674" b="26599"/>
          <a:stretch/>
        </p:blipFill>
        <p:spPr bwMode="auto">
          <a:xfrm>
            <a:off x="263575" y="3863415"/>
            <a:ext cx="4158176" cy="276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548647" y="3863415"/>
            <a:ext cx="4307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2)  1)</a:t>
            </a:r>
            <a:r>
              <a:rPr lang="ko-KR" altLang="en-US" sz="1200" dirty="0" smtClean="0"/>
              <a:t>번에서 만든 프로젝트 </a:t>
            </a:r>
            <a:r>
              <a:rPr lang="en-US" altLang="ko-KR" sz="1200" dirty="0" smtClean="0"/>
              <a:t>- Web Content </a:t>
            </a:r>
            <a:r>
              <a:rPr lang="ko-KR" altLang="en-US" sz="1200" dirty="0" smtClean="0"/>
              <a:t>파일 </a:t>
            </a: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New </a:t>
            </a:r>
            <a:r>
              <a:rPr lang="en-US" altLang="ko-KR" sz="1200" dirty="0" smtClean="0">
                <a:sym typeface="Wingdings" panose="05000000000000000000" pitchFamily="2" charset="2"/>
              </a:rPr>
              <a:t> Folder </a:t>
            </a:r>
            <a:r>
              <a:rPr lang="ko-KR" altLang="en-US" sz="1200" dirty="0" smtClean="0">
                <a:sym typeface="Wingdings" panose="05000000000000000000" pitchFamily="2" charset="2"/>
              </a:rPr>
              <a:t>클릭하여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‘</a:t>
            </a:r>
            <a:r>
              <a:rPr lang="en-US" altLang="ko-KR" sz="1200" b="1" dirty="0" smtClean="0"/>
              <a:t>employee’ </a:t>
            </a:r>
            <a:r>
              <a:rPr lang="ko-KR" altLang="en-US" sz="1200" dirty="0" smtClean="0"/>
              <a:t>폴더 생성 </a:t>
            </a:r>
            <a:r>
              <a:rPr lang="en-US" altLang="ko-KR" sz="1200" dirty="0" smtClean="0"/>
              <a:t> 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71472" y="5661247"/>
            <a:ext cx="1572736" cy="3656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860032" y="6093296"/>
            <a:ext cx="3591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^ </a:t>
            </a:r>
            <a:r>
              <a:rPr lang="ko-KR" altLang="en-US" sz="1100" dirty="0" smtClean="0">
                <a:sym typeface="Wingdings" panose="05000000000000000000" pitchFamily="2" charset="2"/>
              </a:rPr>
              <a:t>위와 같이 확인 가능</a:t>
            </a:r>
            <a:endParaRPr lang="en-US" altLang="ko-KR" sz="11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43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프로젝트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/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폴더 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/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JSP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파일 </a:t>
            </a: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생성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9" t="26175" r="51264" b="28942"/>
          <a:stretch/>
        </p:blipFill>
        <p:spPr bwMode="auto">
          <a:xfrm>
            <a:off x="382540" y="1196752"/>
            <a:ext cx="432927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32040" y="2055862"/>
            <a:ext cx="2009775" cy="2381250"/>
            <a:chOff x="4932040" y="1884217"/>
            <a:chExt cx="2009775" cy="2381250"/>
          </a:xfrm>
        </p:grpSpPr>
        <p:pic>
          <p:nvPicPr>
            <p:cNvPr id="12" name="Picture 4" descr="C:\Users\bigdata\Desktop\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884217"/>
              <a:ext cx="2009775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5076056" y="3284984"/>
              <a:ext cx="1572736" cy="36569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076057" y="3789041"/>
              <a:ext cx="1572736" cy="36003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60032" y="1126485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2)  1)</a:t>
            </a:r>
            <a:r>
              <a:rPr lang="ko-KR" altLang="en-US" sz="1200" dirty="0" smtClean="0"/>
              <a:t>번에서 만든 프로젝트 </a:t>
            </a:r>
            <a:r>
              <a:rPr lang="en-US" altLang="ko-KR" sz="1200" dirty="0" smtClean="0"/>
              <a:t>- Web Content </a:t>
            </a:r>
            <a:r>
              <a:rPr lang="ko-KR" altLang="en-US" sz="1200" dirty="0" smtClean="0"/>
              <a:t>파일 </a:t>
            </a: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New </a:t>
            </a:r>
            <a:r>
              <a:rPr lang="en-US" altLang="ko-KR" sz="1200" dirty="0" smtClean="0">
                <a:sym typeface="Wingdings" panose="05000000000000000000" pitchFamily="2" charset="2"/>
              </a:rPr>
              <a:t> JSP </a:t>
            </a:r>
            <a:r>
              <a:rPr lang="ko-KR" altLang="en-US" sz="1200" dirty="0" smtClean="0">
                <a:sym typeface="Wingdings" panose="05000000000000000000" pitchFamily="2" charset="2"/>
              </a:rPr>
              <a:t>클릭하여 </a:t>
            </a:r>
            <a:r>
              <a:rPr lang="en-US" altLang="ko-KR" sz="1200" dirty="0" smtClean="0">
                <a:sym typeface="Wingdings" panose="05000000000000000000" pitchFamily="2" charset="2"/>
              </a:rPr>
              <a:t>‘</a:t>
            </a:r>
            <a:r>
              <a:rPr lang="en-US" altLang="ko-KR" sz="1200" dirty="0" smtClean="0"/>
              <a:t>employee’ 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‘Web content’</a:t>
            </a:r>
            <a:r>
              <a:rPr lang="en-US" altLang="ko-KR" sz="1200" b="1" dirty="0" smtClean="0"/>
              <a:t>  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</a:t>
            </a:r>
            <a:r>
              <a:rPr lang="ko-KR" altLang="en-US" sz="1200" dirty="0" smtClean="0"/>
              <a:t>폴더에 </a:t>
            </a:r>
            <a:r>
              <a:rPr lang="en-US" altLang="ko-KR" sz="1200" b="1" dirty="0" smtClean="0"/>
              <a:t>‘register’ </a:t>
            </a:r>
            <a:r>
              <a:rPr lang="ko-KR" altLang="en-US" sz="1200" b="1" dirty="0" smtClean="0"/>
              <a:t>과 </a:t>
            </a:r>
            <a:r>
              <a:rPr lang="en-US" altLang="ko-KR" sz="1200" b="1" dirty="0" smtClean="0"/>
              <a:t>‘</a:t>
            </a:r>
            <a:r>
              <a:rPr lang="en-US" altLang="ko-KR" sz="1200" b="1" dirty="0" err="1" smtClean="0"/>
              <a:t>JDBC_Insert</a:t>
            </a:r>
            <a:r>
              <a:rPr lang="en-US" altLang="ko-KR" sz="1200" b="1" dirty="0" smtClean="0"/>
              <a:t>’ JSP </a:t>
            </a:r>
            <a:r>
              <a:rPr lang="ko-KR" altLang="en-US" sz="1200" b="1" dirty="0" smtClean="0"/>
              <a:t>파일 생성 </a:t>
            </a:r>
            <a:r>
              <a:rPr lang="en-US" altLang="ko-KR" sz="1200" b="1" dirty="0" smtClean="0"/>
              <a:t> </a:t>
            </a:r>
            <a:endParaRPr lang="en-US" altLang="ko-KR" sz="1200" b="1" dirty="0" smtClean="0">
              <a:sym typeface="Wingdings" panose="050000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96488" y="3508669"/>
            <a:ext cx="205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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07009" y="4009900"/>
            <a:ext cx="205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 </a:t>
            </a:r>
          </a:p>
        </p:txBody>
      </p:sp>
    </p:spTree>
    <p:extLst>
      <p:ext uri="{BB962C8B-B14F-4D97-AF65-F5344CB8AC3E}">
        <p14:creationId xmlns:p14="http://schemas.microsoft.com/office/powerpoint/2010/main" val="25204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Employee 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테이블  생성  및  직원등록 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form 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작성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2765" y="1023119"/>
            <a:ext cx="4256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200" b="1" dirty="0" smtClean="0"/>
              <a:t>register(</a:t>
            </a:r>
            <a:r>
              <a:rPr lang="ko-KR" altLang="en-US" sz="1200" b="1" dirty="0" smtClean="0"/>
              <a:t>직원등록 </a:t>
            </a:r>
            <a:r>
              <a:rPr lang="en-US" altLang="ko-KR" sz="1200" b="1" dirty="0" smtClean="0"/>
              <a:t>form)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439938" y="1484784"/>
            <a:ext cx="3588445" cy="2812240"/>
            <a:chOff x="4644008" y="1418430"/>
            <a:chExt cx="3591383" cy="2704228"/>
          </a:xfrm>
        </p:grpSpPr>
        <p:pic>
          <p:nvPicPr>
            <p:cNvPr id="4099" name="Picture 3" descr="C:\Users\bigdata\Desktop\2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418430"/>
              <a:ext cx="2207649" cy="249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644008" y="3861048"/>
              <a:ext cx="35913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ym typeface="Wingdings" panose="05000000000000000000" pitchFamily="2" charset="2"/>
                </a:rPr>
                <a:t>^ </a:t>
              </a:r>
              <a:r>
                <a:rPr lang="ko-KR" altLang="en-US" sz="1100" dirty="0" smtClean="0">
                  <a:sym typeface="Wingdings" panose="05000000000000000000" pitchFamily="2" charset="2"/>
                </a:rPr>
                <a:t>위와 같이 확인 가능</a:t>
              </a:r>
              <a:endParaRPr lang="en-US" altLang="ko-KR" sz="1100" dirty="0" smtClean="0">
                <a:sym typeface="Wingdings" panose="05000000000000000000" pitchFamily="2" charset="2"/>
              </a:endParaRPr>
            </a:p>
          </p:txBody>
        </p:sp>
      </p:grpSp>
      <p:pic>
        <p:nvPicPr>
          <p:cNvPr id="4101" name="Picture 5" descr="C:\Users\bigdata\Desktop\2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781" y="1484784"/>
            <a:ext cx="2239096" cy="267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bigdata\Desktop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92" y="952061"/>
            <a:ext cx="3301527" cy="57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9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Employee 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테이블  생성  및  직원등록 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form 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작성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11947" y="4319518"/>
            <a:ext cx="3588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^ </a:t>
            </a:r>
            <a:r>
              <a:rPr lang="ko-KR" altLang="en-US" sz="1100" dirty="0" smtClean="0">
                <a:sym typeface="Wingdings" panose="05000000000000000000" pitchFamily="2" charset="2"/>
              </a:rPr>
              <a:t>직원등록에서 입력한 정보는 테이블에서 확인 가능</a:t>
            </a:r>
            <a:endParaRPr lang="en-US" altLang="ko-KR" sz="1100" dirty="0" smtClean="0">
              <a:sym typeface="Wingdings" panose="05000000000000000000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9992" y="934191"/>
            <a:ext cx="44644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2) </a:t>
            </a:r>
            <a:r>
              <a:rPr lang="en-US" altLang="ko-KR" sz="1200" b="1" dirty="0" err="1" smtClean="0"/>
              <a:t>JDBC_Insert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ko-KR" altLang="en-US" sz="1200" b="1" dirty="0" err="1"/>
              <a:t>ㆍ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데이터 수신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직원등록에 </a:t>
            </a:r>
            <a:r>
              <a:rPr lang="ko-KR" altLang="en-US" sz="1200" dirty="0"/>
              <a:t>있는 등록하기</a:t>
            </a:r>
            <a:r>
              <a:rPr lang="en-US" altLang="ko-KR" sz="1200" dirty="0"/>
              <a:t>(submit)</a:t>
            </a:r>
            <a:r>
              <a:rPr lang="ko-KR" altLang="en-US" sz="1200" dirty="0" smtClean="0"/>
              <a:t>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누르게 되면 </a:t>
            </a:r>
            <a:r>
              <a:rPr lang="en-US" altLang="ko-KR" sz="1200" dirty="0" err="1" smtClean="0"/>
              <a:t>JDBC_Insert</a:t>
            </a:r>
            <a:r>
              <a:rPr lang="ko-KR" altLang="en-US" sz="1200" dirty="0" smtClean="0"/>
              <a:t>로 페이지가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이동하면서 값이 넘어간다</a:t>
            </a:r>
            <a:r>
              <a:rPr lang="en-US" altLang="ko-KR" sz="1200" dirty="0"/>
              <a:t>. </a:t>
            </a:r>
            <a:r>
              <a:rPr lang="ko-KR" altLang="en-US" sz="1200" dirty="0" smtClean="0"/>
              <a:t>넘어온 값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</a:t>
            </a:r>
            <a:r>
              <a:rPr lang="ko-KR" altLang="en-US" sz="1200" dirty="0" smtClean="0"/>
              <a:t>을</a:t>
            </a:r>
            <a:r>
              <a:rPr lang="ko-KR" altLang="en-US" sz="1200" dirty="0"/>
              <a:t> </a:t>
            </a:r>
            <a:r>
              <a:rPr lang="en-US" altLang="ko-KR" sz="1200" dirty="0" err="1"/>
              <a:t>request.getParameter</a:t>
            </a:r>
            <a:r>
              <a:rPr lang="ko-KR" altLang="en-US" sz="1200" dirty="0"/>
              <a:t>로 </a:t>
            </a:r>
            <a:r>
              <a:rPr lang="ko-KR" altLang="en-US" sz="1200" dirty="0" smtClean="0"/>
              <a:t>받아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DB</a:t>
            </a:r>
            <a:r>
              <a:rPr lang="ko-KR" altLang="en-US" sz="1200" dirty="0"/>
              <a:t>에 </a:t>
            </a:r>
            <a:r>
              <a:rPr lang="ko-KR" altLang="en-US" sz="1200" dirty="0" smtClean="0"/>
              <a:t>데이터를 넣어줌</a:t>
            </a:r>
            <a:endParaRPr lang="en-US" altLang="ko-KR" sz="1200" dirty="0" smtClean="0"/>
          </a:p>
          <a:p>
            <a:r>
              <a:rPr lang="ko-KR" altLang="en-US" sz="1200" b="1" dirty="0" err="1"/>
              <a:t>ㆍ</a:t>
            </a:r>
            <a:r>
              <a:rPr lang="en-US" altLang="ko-KR" sz="1200" dirty="0" smtClean="0"/>
              <a:t> 1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– Class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forName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메서드를</a:t>
            </a:r>
            <a:r>
              <a:rPr lang="ko-KR" altLang="en-US" sz="1200" dirty="0" smtClean="0"/>
              <a:t> 사용하여 드라이버로드</a:t>
            </a:r>
            <a:endParaRPr lang="en-US" altLang="ko-KR" sz="1200" dirty="0" smtClean="0"/>
          </a:p>
          <a:p>
            <a:r>
              <a:rPr lang="ko-KR" altLang="en-US" sz="1200" b="1" dirty="0" err="1"/>
              <a:t>ㆍ</a:t>
            </a:r>
            <a:r>
              <a:rPr lang="ko-KR" altLang="en-US" sz="1200" b="1" dirty="0" smtClean="0"/>
              <a:t> </a:t>
            </a:r>
            <a:r>
              <a:rPr lang="en-US" altLang="ko-KR" sz="1200" dirty="0"/>
              <a:t>2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드라이버를 </a:t>
            </a:r>
            <a:r>
              <a:rPr lang="en-US" altLang="ko-KR" sz="1200" dirty="0" smtClean="0"/>
              <a:t>Connection</a:t>
            </a:r>
            <a:r>
              <a:rPr lang="ko-KR" altLang="en-US" sz="1200" dirty="0" smtClean="0"/>
              <a:t>객체로 생성하여 받음</a:t>
            </a:r>
            <a:endParaRPr lang="en-US" altLang="ko-KR" sz="1200" dirty="0" smtClean="0"/>
          </a:p>
          <a:p>
            <a:r>
              <a:rPr lang="ko-KR" altLang="en-US" sz="1200" b="1" dirty="0" err="1"/>
              <a:t>ㆍ</a:t>
            </a:r>
            <a:r>
              <a:rPr lang="ko-KR" altLang="en-US" sz="1200" b="1" dirty="0" smtClean="0"/>
              <a:t>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– SQL</a:t>
            </a:r>
            <a:r>
              <a:rPr lang="ko-KR" altLang="en-US" sz="1200" dirty="0" smtClean="0"/>
              <a:t>쿼리 생성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반환될 결과값을 가져오게 할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</a:t>
            </a:r>
            <a:r>
              <a:rPr lang="ko-KR" altLang="en-US" sz="1200" dirty="0" smtClean="0"/>
              <a:t>작업 영역 제공</a:t>
            </a:r>
            <a:endParaRPr lang="en-US" altLang="ko-KR" sz="1200" dirty="0" smtClean="0"/>
          </a:p>
          <a:p>
            <a:r>
              <a:rPr lang="ko-KR" altLang="en-US" sz="1200" b="1" dirty="0" err="1"/>
              <a:t>ㆍ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– SQL </a:t>
            </a:r>
            <a:r>
              <a:rPr lang="ko-KR" altLang="en-US" sz="1200" dirty="0" smtClean="0"/>
              <a:t>실행</a:t>
            </a:r>
            <a:endParaRPr lang="en-US" altLang="ko-KR" sz="1200" dirty="0" smtClean="0"/>
          </a:p>
          <a:p>
            <a:r>
              <a:rPr lang="ko-KR" altLang="en-US" sz="1200" b="1" dirty="0" err="1"/>
              <a:t>ㆍ</a:t>
            </a:r>
            <a:r>
              <a:rPr lang="ko-KR" altLang="en-US" sz="1200" b="1" dirty="0"/>
              <a:t>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단계 </a:t>
            </a:r>
            <a:r>
              <a:rPr lang="en-US" altLang="ko-KR" sz="1200" dirty="0"/>
              <a:t>– </a:t>
            </a:r>
            <a:r>
              <a:rPr lang="ko-KR" altLang="en-US" sz="1200" dirty="0" smtClean="0"/>
              <a:t>데이터베이스 종료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ko-KR" altLang="en-US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pic>
        <p:nvPicPr>
          <p:cNvPr id="3082" name="Picture 10" descr="C:\Users\bigdata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34191"/>
            <a:ext cx="4248473" cy="57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bigdata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1" y="3717032"/>
            <a:ext cx="4644516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1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182</Words>
  <Application>Microsoft Office PowerPoint</Application>
  <PresentationFormat>화면 슬라이드 쇼(4:3)</PresentationFormat>
  <Paragraphs>45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bigdata</dc:creator>
  <cp:lastModifiedBy>bigdata</cp:lastModifiedBy>
  <cp:revision>65</cp:revision>
  <dcterms:created xsi:type="dcterms:W3CDTF">2020-11-06T01:12:31Z</dcterms:created>
  <dcterms:modified xsi:type="dcterms:W3CDTF">2020-12-04T03:47:33Z</dcterms:modified>
</cp:coreProperties>
</file>