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2"/>
  </p:notesMasterIdLst>
  <p:sldIdLst>
    <p:sldId id="256" r:id="rId2"/>
    <p:sldId id="263" r:id="rId3"/>
    <p:sldId id="265" r:id="rId4"/>
    <p:sldId id="284" r:id="rId5"/>
    <p:sldId id="283" r:id="rId6"/>
    <p:sldId id="285" r:id="rId7"/>
    <p:sldId id="286" r:id="rId8"/>
    <p:sldId id="287" r:id="rId9"/>
    <p:sldId id="288" r:id="rId10"/>
    <p:sldId id="28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4660"/>
  </p:normalViewPr>
  <p:slideViewPr>
    <p:cSldViewPr>
      <p:cViewPr varScale="1">
        <p:scale>
          <a:sx n="110" d="100"/>
          <a:sy n="110" d="100"/>
        </p:scale>
        <p:origin x="-22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smtClean="0"/>
              <a:t>화면구현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- 2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 페이지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화면 구현 및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설명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서브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)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20" y="875464"/>
            <a:ext cx="8384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Page4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언급하였던 거와 같이 서브페이지에서도 헤더 및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푸터</a:t>
            </a:r>
            <a:r>
              <a:rPr lang="ko-KR" altLang="en-US" sz="1400" dirty="0" smtClean="0">
                <a:sym typeface="Wingdings" panose="05000000000000000000" pitchFamily="2" charset="2"/>
              </a:rPr>
              <a:t> 영역은 메인 메뉴와 동일함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7170" name="Picture 2" descr="C:\Users\bigdata\Desktop\1\서브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t="28561" r="-123" b="20316"/>
          <a:stretch/>
        </p:blipFill>
        <p:spPr bwMode="auto">
          <a:xfrm>
            <a:off x="4326782" y="1244796"/>
            <a:ext cx="4358107" cy="338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bigdata\Desktop\1\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6" y="1244796"/>
            <a:ext cx="3671432" cy="54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27983" y="4941168"/>
            <a:ext cx="4256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인사말 부분의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css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부분이며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좌측과 같다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11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19672" y="2356823"/>
            <a:ext cx="5760640" cy="2292167"/>
            <a:chOff x="1685282" y="2284320"/>
            <a:chExt cx="5722117" cy="132086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704198D-DD23-4151-BA17-2620D6A5F1FE}"/>
                </a:ext>
              </a:extLst>
            </p:cNvPr>
            <p:cNvSpPr/>
            <p:nvPr/>
          </p:nvSpPr>
          <p:spPr>
            <a:xfrm>
              <a:off x="1685282" y="2284320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84CE34E-C7C1-4DD4-A0D0-B0D83CF9FEFF}"/>
                </a:ext>
              </a:extLst>
            </p:cNvPr>
            <p:cNvSpPr txBox="1"/>
            <p:nvPr/>
          </p:nvSpPr>
          <p:spPr>
            <a:xfrm>
              <a:off x="1844799" y="2367455"/>
              <a:ext cx="5562600" cy="2128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1.  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사이트 화면 구현 및 프로젝트 구조설명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2FF2BB2-0DCB-41B4-B575-C501DB3C19DC}"/>
                </a:ext>
              </a:extLst>
            </p:cNvPr>
            <p:cNvSpPr/>
            <p:nvPr/>
          </p:nvSpPr>
          <p:spPr>
            <a:xfrm>
              <a:off x="1685283" y="2978267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C6423CA-E427-413A-9169-DD6B4B063271}"/>
                </a:ext>
              </a:extLst>
            </p:cNvPr>
            <p:cNvSpPr txBox="1"/>
            <p:nvPr/>
          </p:nvSpPr>
          <p:spPr>
            <a:xfrm>
              <a:off x="1829727" y="3090852"/>
              <a:ext cx="5436598" cy="51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..  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메인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,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서브 페이지 화면 구현 및 설명 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</a:t>
              </a:r>
              <a:r>
                <a:rPr lang="en-US" altLang="ko-KR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2 - 1  </a:t>
              </a:r>
              <a:r>
                <a:rPr lang="ko-KR" altLang="en-US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메인 페이지</a:t>
              </a:r>
              <a:r>
                <a:rPr lang="ko-KR" altLang="en-US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ko-KR" altLang="en-US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화면 구현 </a:t>
              </a:r>
              <a:r>
                <a:rPr lang="ko-KR" altLang="en-US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및 설명 </a:t>
              </a:r>
              <a:r>
                <a:rPr lang="ko-KR" altLang="en-US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(</a:t>
              </a:r>
              <a:r>
                <a:rPr lang="ko-KR" altLang="en-US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ko-KR" altLang="en-US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헤더  </a:t>
              </a:r>
              <a:r>
                <a:rPr lang="en-US" altLang="ko-KR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,   </a:t>
              </a:r>
              <a:r>
                <a:rPr lang="ko-KR" altLang="en-US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메인 </a:t>
              </a:r>
              <a:r>
                <a:rPr lang="en-US" altLang="ko-KR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,,  </a:t>
              </a:r>
              <a:r>
                <a:rPr lang="ko-KR" altLang="en-US" sz="1600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푸터</a:t>
              </a:r>
              <a:r>
                <a:rPr lang="en-US" altLang="ko-KR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  2 - 2  </a:t>
              </a:r>
              <a:r>
                <a:rPr lang="ko-KR" altLang="en-US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서브 페이지 화면 구현 및 설명  </a:t>
              </a:r>
              <a:r>
                <a:rPr lang="en-US" altLang="ko-KR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(</a:t>
              </a:r>
              <a:r>
                <a:rPr lang="ko-KR" altLang="en-US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헤더  </a:t>
              </a:r>
              <a:r>
                <a:rPr lang="en-US" altLang="ko-KR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,   </a:t>
              </a:r>
              <a:r>
                <a:rPr lang="ko-KR" altLang="en-US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메인 </a:t>
              </a:r>
              <a:r>
                <a:rPr lang="en-US" altLang="ko-KR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,,  </a:t>
              </a:r>
              <a:r>
                <a:rPr lang="ko-KR" altLang="en-US" sz="1600" b="1" spc="-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푸터</a:t>
              </a:r>
              <a:r>
                <a:rPr lang="en-US" altLang="ko-KR" sz="1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sz="1600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)</a:t>
              </a:r>
              <a:endPara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사이트 화면 구현 및 프로젝트 구조설명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6966" y="1211560"/>
            <a:ext cx="370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헤더 영역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- 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화면의 가장 위에 위치하며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주로 로고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로그인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</a:t>
            </a:r>
            <a:r>
              <a:rPr lang="ko-KR" altLang="en-US" sz="1200" dirty="0" smtClean="0">
                <a:sym typeface="Wingdings" panose="05000000000000000000" pitchFamily="2" charset="2"/>
              </a:rPr>
              <a:t>또는 회원가입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메뉴 등 확인 가능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2" descr="C:\Users\bigdata\Desktop\1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824536" cy="574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23528" y="980728"/>
            <a:ext cx="4752528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844824"/>
            <a:ext cx="4752528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6165304"/>
            <a:ext cx="4752528" cy="560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20072" y="2060848"/>
            <a:ext cx="370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/>
              <a:buChar char="à"/>
            </a:pPr>
            <a:r>
              <a:rPr lang="ko-KR" altLang="en-US" sz="1200" b="1" dirty="0" smtClean="0">
                <a:sym typeface="Wingdings" panose="05000000000000000000" pitchFamily="2" charset="2"/>
              </a:rPr>
              <a:t>메인 영역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-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화면의 중간 부분에 위치하며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메인 부분이자 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</a:t>
            </a:r>
            <a:r>
              <a:rPr lang="ko-KR" altLang="en-US" sz="1200" dirty="0" smtClean="0">
                <a:sym typeface="Wingdings" panose="05000000000000000000" pitchFamily="2" charset="2"/>
              </a:rPr>
              <a:t>메뉴의 요약 내용을 확인 가능한 부분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345" y="6165304"/>
            <a:ext cx="370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푸터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영역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-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화면의 가장 아래에 위치하며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주로 회사 정보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(</a:t>
            </a:r>
            <a:r>
              <a:rPr lang="ko-KR" altLang="en-US" sz="1200" dirty="0" smtClean="0">
                <a:sym typeface="Wingdings" panose="05000000000000000000" pitchFamily="2" charset="2"/>
              </a:rPr>
              <a:t>위치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번호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사업자등록번호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대표명</a:t>
            </a:r>
            <a:r>
              <a:rPr lang="en-US" altLang="ko-KR" sz="1200" dirty="0" smtClean="0">
                <a:sym typeface="Wingdings" panose="05000000000000000000" pitchFamily="2" charset="2"/>
              </a:rPr>
              <a:t>) </a:t>
            </a:r>
            <a:r>
              <a:rPr lang="ko-KR" altLang="en-US" sz="1200" dirty="0" smtClean="0">
                <a:sym typeface="Wingdings" panose="05000000000000000000" pitchFamily="2" charset="2"/>
              </a:rPr>
              <a:t>확인 가능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gdata\Desktop\1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1229"/>
            <a:ext cx="4752528" cy="58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사이트 화면 구현 및 프로젝트 구조설명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6966" y="973177"/>
            <a:ext cx="370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헤더 영역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- 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화면의 가장 위에 위치하며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주로 로고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로그인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</a:t>
            </a:r>
            <a:r>
              <a:rPr lang="ko-KR" altLang="en-US" sz="1200" dirty="0" smtClean="0">
                <a:sym typeface="Wingdings" panose="05000000000000000000" pitchFamily="2" charset="2"/>
              </a:rPr>
              <a:t>또는 회원가입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메뉴 등 확인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-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팜스토리</a:t>
            </a:r>
            <a:r>
              <a:rPr lang="ko-KR" altLang="en-US" sz="1200" dirty="0" smtClean="0">
                <a:sym typeface="Wingdings" panose="05000000000000000000" pitchFamily="2" charset="2"/>
              </a:rPr>
              <a:t> 메인 화면과 동일한 헤더이며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</a:t>
            </a:r>
            <a:r>
              <a:rPr lang="ko-KR" altLang="en-US" sz="1200" dirty="0" smtClean="0">
                <a:sym typeface="Wingdings" panose="05000000000000000000" pitchFamily="2" charset="2"/>
              </a:rPr>
              <a:t>헤더영역은 모든 페이지에서 동일하게 나타남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980728"/>
            <a:ext cx="475252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707178"/>
            <a:ext cx="3816424" cy="3386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6165304"/>
            <a:ext cx="4752528" cy="560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20072" y="2350621"/>
            <a:ext cx="370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/>
              <a:buChar char="à"/>
            </a:pPr>
            <a:r>
              <a:rPr lang="ko-KR" altLang="en-US" sz="1200" b="1" dirty="0" smtClean="0">
                <a:sym typeface="Wingdings" panose="05000000000000000000" pitchFamily="2" charset="2"/>
              </a:rPr>
              <a:t>메인 영역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(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사이드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-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화면의 중간 부분에 위치하며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메뉴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메뉴를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</a:t>
            </a:r>
            <a:r>
              <a:rPr lang="ko-KR" altLang="en-US" sz="1200" dirty="0" smtClean="0">
                <a:sym typeface="Wingdings" panose="05000000000000000000" pitchFamily="2" charset="2"/>
              </a:rPr>
              <a:t>확인 가능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인사말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찾아오시는 길 등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3345" y="5565139"/>
            <a:ext cx="370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푸터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영역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-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화면의 가장 아래에 위치하며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주로 회사 정보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(</a:t>
            </a:r>
            <a:r>
              <a:rPr lang="ko-KR" altLang="en-US" sz="1200" dirty="0" smtClean="0">
                <a:sym typeface="Wingdings" panose="05000000000000000000" pitchFamily="2" charset="2"/>
              </a:rPr>
              <a:t>위치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번호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사업자등록번호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대표명</a:t>
            </a:r>
            <a:r>
              <a:rPr lang="en-US" altLang="ko-KR" sz="1200" dirty="0" smtClean="0">
                <a:sym typeface="Wingdings" panose="05000000000000000000" pitchFamily="2" charset="2"/>
              </a:rPr>
              <a:t>) </a:t>
            </a:r>
            <a:r>
              <a:rPr lang="ko-KR" altLang="en-US" sz="1200" dirty="0" smtClean="0">
                <a:sym typeface="Wingdings" panose="05000000000000000000" pitchFamily="2" charset="2"/>
              </a:rPr>
              <a:t>확인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   </a:t>
            </a: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팜스토리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메인 화면과 동일한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푸터이며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</a:t>
            </a:r>
            <a:r>
              <a:rPr lang="ko-KR" altLang="en-US" sz="1200" dirty="0" smtClean="0">
                <a:sym typeface="Wingdings" panose="05000000000000000000" pitchFamily="2" charset="2"/>
              </a:rPr>
              <a:t>헤더영역과 동일하게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푸터영역도</a:t>
            </a:r>
            <a:r>
              <a:rPr lang="ko-KR" altLang="en-US" sz="1200" dirty="0" smtClean="0">
                <a:sym typeface="Wingdings" panose="05000000000000000000" pitchFamily="2" charset="2"/>
              </a:rPr>
              <a:t>  </a:t>
            </a:r>
            <a:r>
              <a:rPr lang="ko-KR" altLang="en-US" sz="1200" dirty="0">
                <a:sym typeface="Wingdings" panose="05000000000000000000" pitchFamily="2" charset="2"/>
              </a:rPr>
              <a:t>모든 </a:t>
            </a:r>
            <a:r>
              <a:rPr lang="ko-KR" altLang="en-US" sz="1200" dirty="0" smtClean="0">
                <a:sym typeface="Wingdings" panose="05000000000000000000" pitchFamily="2" charset="2"/>
              </a:rPr>
              <a:t>페이지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</a:t>
            </a:r>
            <a:r>
              <a:rPr lang="ko-KR" altLang="en-US" sz="1200" dirty="0">
                <a:sym typeface="Wingdings" panose="05000000000000000000" pitchFamily="2" charset="2"/>
              </a:rPr>
              <a:t>동일하게 </a:t>
            </a:r>
            <a:r>
              <a:rPr lang="ko-KR" altLang="en-US" sz="1200" dirty="0" smtClean="0">
                <a:sym typeface="Wingdings" panose="05000000000000000000" pitchFamily="2" charset="2"/>
              </a:rPr>
              <a:t>나타남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2" name="L 도형 1"/>
          <p:cNvSpPr/>
          <p:nvPr/>
        </p:nvSpPr>
        <p:spPr>
          <a:xfrm rot="10800000" flipH="1">
            <a:off x="323528" y="1700806"/>
            <a:ext cx="4752528" cy="4392487"/>
          </a:xfrm>
          <a:prstGeom prst="corner">
            <a:avLst>
              <a:gd name="adj1" fmla="val 22194"/>
              <a:gd name="adj2" fmla="val 2005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23345" y="3133417"/>
            <a:ext cx="370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/>
              <a:buChar char="à"/>
            </a:pPr>
            <a:r>
              <a:rPr lang="ko-KR" altLang="en-US" sz="1200" b="1" dirty="0" smtClean="0">
                <a:sym typeface="Wingdings" panose="05000000000000000000" pitchFamily="2" charset="2"/>
              </a:rPr>
              <a:t>메인 영역 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화면의 중간 부분에 위치하며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컨텐츠</a:t>
            </a:r>
            <a:r>
              <a:rPr lang="ko-KR" altLang="en-US" sz="1200" dirty="0" smtClean="0">
                <a:sym typeface="Wingdings" panose="05000000000000000000" pitchFamily="2" charset="2"/>
              </a:rPr>
              <a:t> 내용을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</a:t>
            </a:r>
            <a:r>
              <a:rPr lang="ko-KR" altLang="en-US" sz="1200" dirty="0" smtClean="0">
                <a:sym typeface="Wingdings" panose="05000000000000000000" pitchFamily="2" charset="2"/>
              </a:rPr>
              <a:t>확인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팜스토리소개의</a:t>
            </a:r>
            <a:r>
              <a:rPr lang="ko-KR" altLang="en-US" sz="1200" dirty="0" smtClean="0">
                <a:sym typeface="Wingdings" panose="05000000000000000000" pitchFamily="2" charset="2"/>
              </a:rPr>
              <a:t> 경우 인사말과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찾아오시는 길의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 메인 내용을 확인 가능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28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- 1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 페이지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화면 구현 및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설명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헤더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및 </a:t>
            </a: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푸터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)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908720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&lt;</a:t>
            </a:r>
            <a:r>
              <a:rPr lang="ko-KR" altLang="en-US" sz="1400" b="1" dirty="0" err="1" smtClean="0"/>
              <a:t>해더</a:t>
            </a:r>
            <a:r>
              <a:rPr lang="ko-KR" altLang="en-US" sz="1400" b="1" dirty="0" smtClean="0"/>
              <a:t> 영역</a:t>
            </a:r>
            <a:r>
              <a:rPr lang="en-US" altLang="ko-KR" sz="1400" b="1" dirty="0" smtClean="0"/>
              <a:t>&gt;        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3075" name="Picture 3" descr="C:\Users\bigdata\Desktop\1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90"/>
          <a:stretch/>
        </p:blipFill>
        <p:spPr bwMode="auto">
          <a:xfrm>
            <a:off x="323528" y="1340768"/>
            <a:ext cx="3528392" cy="71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igdata\Desktop\1\헤더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960439" cy="25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12171" y="914643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&lt;</a:t>
            </a:r>
            <a:r>
              <a:rPr lang="ko-KR" altLang="en-US" sz="1400" b="1" dirty="0" err="1" smtClean="0"/>
              <a:t>푸</a:t>
            </a:r>
            <a:r>
              <a:rPr lang="ko-KR" altLang="en-US" sz="1400" b="1" dirty="0" err="1"/>
              <a:t>터</a:t>
            </a:r>
            <a:r>
              <a:rPr lang="ko-KR" altLang="en-US" sz="1400" b="1" dirty="0" smtClean="0"/>
              <a:t> 영역</a:t>
            </a:r>
            <a:r>
              <a:rPr lang="en-US" altLang="ko-KR" sz="1400" b="1" dirty="0" smtClean="0"/>
              <a:t>&gt;        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3077" name="Picture 5" descr="C:\Users\bigdata\Desktop\1\푸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7" y="2132856"/>
            <a:ext cx="4284477" cy="157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bigdata\Desktop\1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87923" r="-26" b="2009"/>
          <a:stretch/>
        </p:blipFill>
        <p:spPr bwMode="auto">
          <a:xfrm>
            <a:off x="4385335" y="1259470"/>
            <a:ext cx="436312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3527" y="5013176"/>
            <a:ext cx="3960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헤더영역은 위와 같이 작성하며</a:t>
            </a:r>
            <a:r>
              <a:rPr lang="en-US" altLang="ko-KR" sz="1400" dirty="0" smtClean="0"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1400" dirty="0" err="1" smtClean="0">
                <a:sym typeface="Wingdings" panose="05000000000000000000" pitchFamily="2" charset="2"/>
              </a:rPr>
              <a:t>팜스토리소개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장보기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농작물이야기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이벤트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커뮤니티와 같은 메뉴는 이미지로 삽입하며</a:t>
            </a:r>
            <a:r>
              <a:rPr lang="en-US" altLang="ko-KR" sz="1400" dirty="0" smtClean="0">
                <a:sym typeface="Wingdings" panose="05000000000000000000" pitchFamily="2" charset="2"/>
              </a:rPr>
              <a:t>, a</a:t>
            </a:r>
            <a:r>
              <a:rPr lang="ko-KR" altLang="en-US" sz="1400" dirty="0" smtClean="0">
                <a:sym typeface="Wingdings" panose="05000000000000000000" pitchFamily="2" charset="2"/>
              </a:rPr>
              <a:t>태그를 이용하여 해당 페이지로 넘어갈 수 있게 구현한다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111" y="5165575"/>
            <a:ext cx="396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푸터영역도</a:t>
            </a:r>
            <a:r>
              <a:rPr lang="ko-KR" altLang="en-US" sz="1400" dirty="0" smtClean="0">
                <a:sym typeface="Wingdings" panose="05000000000000000000" pitchFamily="2" charset="2"/>
              </a:rPr>
              <a:t> 위와 같이 작성하며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하단의 이미지를 첨부하고 </a:t>
            </a:r>
            <a:r>
              <a:rPr lang="en-US" altLang="ko-KR" sz="1400" dirty="0" smtClean="0">
                <a:sym typeface="Wingdings" panose="05000000000000000000" pitchFamily="2" charset="2"/>
              </a:rPr>
              <a:t>p</a:t>
            </a:r>
            <a:r>
              <a:rPr lang="ko-KR" altLang="en-US" sz="1400" dirty="0" smtClean="0">
                <a:sym typeface="Wingdings" panose="05000000000000000000" pitchFamily="2" charset="2"/>
              </a:rPr>
              <a:t>태그를 이용해 회사 정보를 기입한다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- 1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 페이지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화면 구현 및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설명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)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908720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&lt;</a:t>
            </a:r>
            <a:r>
              <a:rPr lang="ko-KR" altLang="en-US" sz="1400" b="1" dirty="0" smtClean="0"/>
              <a:t>메인 영역</a:t>
            </a:r>
            <a:r>
              <a:rPr lang="en-US" altLang="ko-KR" sz="1400" b="1" dirty="0" smtClean="0"/>
              <a:t>&gt;        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980728"/>
            <a:ext cx="3960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메인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영역안에는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div</a:t>
            </a:r>
            <a:r>
              <a:rPr lang="ko-KR" altLang="en-US" sz="1400" dirty="0" smtClean="0"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sym typeface="Wingdings" panose="05000000000000000000" pitchFamily="2" charset="2"/>
              </a:rPr>
              <a:t>class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줘서 여러 부분으로 확인이 가능하다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Slider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 부분엔 </a:t>
            </a:r>
            <a:r>
              <a:rPr lang="en-US" altLang="ko-KR" sz="1400" dirty="0" smtClean="0"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ym typeface="Wingdings" panose="05000000000000000000" pitchFamily="2" charset="2"/>
              </a:rPr>
              <a:t>개의 사진을 삽입하여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자동으로 슬라이드 되게 기능을 구현하였다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err="1" smtClean="0">
                <a:sym typeface="Wingdings" panose="05000000000000000000" pitchFamily="2" charset="2"/>
              </a:rPr>
              <a:t>팜스토리</a:t>
            </a:r>
            <a:r>
              <a:rPr lang="ko-KR" altLang="en-US" sz="1400" dirty="0" smtClean="0">
                <a:sym typeface="Wingdings" panose="05000000000000000000" pitchFamily="2" charset="2"/>
              </a:rPr>
              <a:t> 오늘의 식단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나도 요리사 부분은 </a:t>
            </a:r>
            <a:r>
              <a:rPr lang="en-US" altLang="ko-KR" sz="1400" dirty="0" smtClean="0">
                <a:sym typeface="Wingdings" panose="05000000000000000000" pitchFamily="2" charset="2"/>
              </a:rPr>
              <a:t>quick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클래스부분에서 확인 가능하며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이미지를 클릭 시 관련 메뉴로 이동하게 끔 기능을 구현하였다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pic>
        <p:nvPicPr>
          <p:cNvPr id="4098" name="Picture 2" descr="C:\Users\bigdata\Desktop\1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 b="46271"/>
          <a:stretch/>
        </p:blipFill>
        <p:spPr bwMode="auto">
          <a:xfrm>
            <a:off x="179511" y="908720"/>
            <a:ext cx="4356919" cy="260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igdata\Desktop\1\메인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2" y="3609701"/>
            <a:ext cx="4238227" cy="26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- 1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 페이지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화면 구현 및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설명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)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90872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&lt;</a:t>
            </a:r>
            <a:r>
              <a:rPr lang="ko-KR" altLang="en-US" sz="1400" b="1" dirty="0" smtClean="0"/>
              <a:t>메인 영역</a:t>
            </a:r>
            <a:r>
              <a:rPr lang="en-US" altLang="ko-KR" sz="1400" b="1" dirty="0" smtClean="0"/>
              <a:t>&gt;        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5122" name="Picture 2" descr="C:\Users\bigdata\Desktop\1\메인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6" y="3212976"/>
            <a:ext cx="3752227" cy="32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igdata\Desktop\1\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20" r="48" b="28781"/>
          <a:stretch/>
        </p:blipFill>
        <p:spPr bwMode="auto">
          <a:xfrm>
            <a:off x="198804" y="1216497"/>
            <a:ext cx="8585706" cy="18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27984" y="3212976"/>
            <a:ext cx="3960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메인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영역안에는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div</a:t>
            </a:r>
            <a:r>
              <a:rPr lang="ko-KR" altLang="en-US" sz="1400" dirty="0" smtClean="0">
                <a:sym typeface="Wingdings" panose="05000000000000000000" pitchFamily="2" charset="2"/>
              </a:rPr>
              <a:t>에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lateset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부여하여 각 메뉴의 신규 게시물을 확인 할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해당 게시물을 클릭하면 게시물의 원본 페이지로 이동할 수 있게 기능을 구현하였다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9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- 1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 페이지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화면 구현 및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설명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)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90872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&lt;</a:t>
            </a:r>
            <a:r>
              <a:rPr lang="ko-KR" altLang="en-US" sz="1400" b="1" dirty="0" smtClean="0"/>
              <a:t>메인 영역</a:t>
            </a:r>
            <a:r>
              <a:rPr lang="en-US" altLang="ko-KR" sz="1400" b="1" dirty="0" smtClean="0"/>
              <a:t>&gt;        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5936" y="2796686"/>
            <a:ext cx="44284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메인 영역의 가장 아래 부분이며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div</a:t>
            </a:r>
            <a:r>
              <a:rPr lang="ko-KR" altLang="en-US" sz="1400" dirty="0" smtClean="0">
                <a:sym typeface="Wingdings" panose="05000000000000000000" pitchFamily="2" charset="2"/>
              </a:rPr>
              <a:t>를 이용해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ym typeface="Wingdings" panose="05000000000000000000" pitchFamily="2" charset="2"/>
              </a:rPr>
              <a:t>부분으로 나눴으며 각 </a:t>
            </a:r>
            <a:r>
              <a:rPr lang="en-US" altLang="ko-KR" sz="1400" dirty="0" smtClean="0">
                <a:sym typeface="Wingdings" panose="05000000000000000000" pitchFamily="2" charset="2"/>
              </a:rPr>
              <a:t>div</a:t>
            </a:r>
            <a:r>
              <a:rPr lang="ko-KR" altLang="en-US" sz="1400" dirty="0" smtClean="0">
                <a:sym typeface="Wingdings" panose="05000000000000000000" pitchFamily="2" charset="2"/>
              </a:rPr>
              <a:t>엔 클래스 값을 부여했다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>
                <a:sym typeface="Wingdings" panose="05000000000000000000" pitchFamily="2" charset="2"/>
              </a:rPr>
              <a:t>Info : </a:t>
            </a:r>
            <a:r>
              <a:rPr lang="ko-KR" altLang="en-US" sz="1400" dirty="0" smtClean="0">
                <a:sym typeface="Wingdings" panose="05000000000000000000" pitchFamily="2" charset="2"/>
              </a:rPr>
              <a:t>고객센터안내로 </a:t>
            </a:r>
            <a:r>
              <a:rPr lang="en-US" altLang="ko-KR" sz="1400" dirty="0" smtClean="0">
                <a:sym typeface="Wingdings" panose="05000000000000000000" pitchFamily="2" charset="2"/>
              </a:rPr>
              <a:t>1:1</a:t>
            </a:r>
            <a:r>
              <a:rPr lang="ko-KR" altLang="en-US" sz="1400" dirty="0" smtClean="0">
                <a:sym typeface="Wingdings" panose="05000000000000000000" pitchFamily="2" charset="2"/>
              </a:rPr>
              <a:t>고객문의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자주 묻는 질문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배송 조회 버튼을 클릭 시 관련된 페이지로 이동하게 </a:t>
            </a:r>
            <a:r>
              <a:rPr lang="en-US" altLang="ko-KR" sz="1400" dirty="0" smtClean="0">
                <a:sym typeface="Wingdings" panose="05000000000000000000" pitchFamily="2" charset="2"/>
              </a:rPr>
              <a:t>a</a:t>
            </a:r>
            <a:r>
              <a:rPr lang="ko-KR" altLang="en-US" sz="1400" dirty="0" smtClean="0">
                <a:sym typeface="Wingdings" panose="05000000000000000000" pitchFamily="2" charset="2"/>
              </a:rPr>
              <a:t>태그를 삽입했다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altLang="ko-KR" sz="1400" dirty="0" smtClean="0">
                <a:sym typeface="Wingdings" panose="05000000000000000000" pitchFamily="2" charset="2"/>
              </a:rPr>
              <a:t>2</a:t>
            </a:r>
            <a:r>
              <a:rPr lang="ko-KR" altLang="en-US" sz="1400" dirty="0" smtClean="0">
                <a:sym typeface="Wingdings" panose="05000000000000000000" pitchFamily="2" charset="2"/>
              </a:rPr>
              <a:t>번째 </a:t>
            </a:r>
            <a:r>
              <a:rPr lang="en-US" altLang="ko-KR" sz="1400" dirty="0" smtClean="0">
                <a:sym typeface="Wingdings" panose="05000000000000000000" pitchFamily="2" charset="2"/>
              </a:rPr>
              <a:t>div</a:t>
            </a:r>
            <a:r>
              <a:rPr lang="ko-KR" altLang="en-US" sz="1400" dirty="0" smtClean="0">
                <a:sym typeface="Wingdings" panose="05000000000000000000" pitchFamily="2" charset="2"/>
              </a:rPr>
              <a:t>엔 </a:t>
            </a:r>
            <a:r>
              <a:rPr lang="en-US" altLang="ko-KR" sz="1400" dirty="0" smtClean="0">
                <a:sym typeface="Wingdings" panose="05000000000000000000" pitchFamily="2" charset="2"/>
              </a:rPr>
              <a:t>p</a:t>
            </a:r>
            <a:r>
              <a:rPr lang="ko-KR" altLang="en-US" sz="1400" dirty="0" smtClean="0">
                <a:sym typeface="Wingdings" panose="05000000000000000000" pitchFamily="2" charset="2"/>
              </a:rPr>
              <a:t>태그의 클래스 값을 부여하였으며</a:t>
            </a:r>
            <a:r>
              <a:rPr lang="en-US" altLang="ko-KR" sz="1400" dirty="0" smtClean="0">
                <a:sym typeface="Wingdings" panose="05000000000000000000" pitchFamily="2" charset="2"/>
              </a:rPr>
              <a:t>, p</a:t>
            </a:r>
            <a:r>
              <a:rPr lang="ko-KR" altLang="en-US" sz="1400" dirty="0" smtClean="0">
                <a:sym typeface="Wingdings" panose="05000000000000000000" pitchFamily="2" charset="2"/>
              </a:rPr>
              <a:t>태그를 이용해 계좌번호를 기입했다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altLang="ko-KR" sz="1400" dirty="0" smtClean="0">
                <a:sym typeface="Wingdings" panose="05000000000000000000" pitchFamily="2" charset="2"/>
              </a:rPr>
              <a:t>Tabs : </a:t>
            </a:r>
            <a:r>
              <a:rPr lang="ko-KR" altLang="en-US" sz="1400" dirty="0" smtClean="0">
                <a:sym typeface="Wingdings" panose="05000000000000000000" pitchFamily="2" charset="2"/>
              </a:rPr>
              <a:t>공지사항</a:t>
            </a:r>
            <a:r>
              <a:rPr lang="en-US" altLang="ko-KR" sz="1400" dirty="0" smtClean="0">
                <a:sym typeface="Wingdings" panose="05000000000000000000" pitchFamily="2" charset="2"/>
              </a:rPr>
              <a:t>, 1:1</a:t>
            </a:r>
            <a:r>
              <a:rPr lang="ko-KR" altLang="en-US" sz="1400" dirty="0" smtClean="0">
                <a:sym typeface="Wingdings" panose="05000000000000000000" pitchFamily="2" charset="2"/>
              </a:rPr>
              <a:t>고객문의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자주 묻는 질문을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css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탭 기능을 구현하여 클릭하면 해당 메뉴의 최신 게시물을 확인 할 수 있게 구현하였다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pic>
        <p:nvPicPr>
          <p:cNvPr id="6146" name="Picture 2" descr="C:\Users\bigdata\Desktop\1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" t="71168" r="408" b="12385"/>
          <a:stretch/>
        </p:blipFill>
        <p:spPr bwMode="auto">
          <a:xfrm>
            <a:off x="4306916" y="1166556"/>
            <a:ext cx="4549561" cy="135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igdata\Desktop\1\마지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3947"/>
            <a:ext cx="3892432" cy="55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1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- 2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메인 페이지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화면 구현 및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설명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서브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)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20" y="875464"/>
            <a:ext cx="8384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Page4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언급하였던 거와 같이 서브페이지에서도 헤더 및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푸터</a:t>
            </a:r>
            <a:r>
              <a:rPr lang="ko-KR" altLang="en-US" sz="1400" dirty="0" smtClean="0">
                <a:sym typeface="Wingdings" panose="05000000000000000000" pitchFamily="2" charset="2"/>
              </a:rPr>
              <a:t> 영역은 메인 메뉴와 동일함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7170" name="Picture 2" descr="C:\Users\bigdata\Desktop\1\서브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t="10419" r="-123" b="20317"/>
          <a:stretch/>
        </p:blipFill>
        <p:spPr bwMode="auto">
          <a:xfrm>
            <a:off x="4683371" y="1268994"/>
            <a:ext cx="4327115" cy="45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igdata\Desktop\1\섭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68994"/>
            <a:ext cx="4464496" cy="53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68664" y="5740304"/>
            <a:ext cx="404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서브 메뉴 중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팜스토리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소개에서는</a:t>
            </a:r>
            <a:r>
              <a:rPr lang="ko-KR" altLang="en-US" sz="1400" dirty="0" smtClean="0">
                <a:sym typeface="Wingdings" panose="05000000000000000000" pitchFamily="2" charset="2"/>
              </a:rPr>
              <a:t> 위와 같이 확인 가능하며</a:t>
            </a:r>
            <a:r>
              <a:rPr lang="en-US" altLang="ko-KR" sz="1400" dirty="0" smtClean="0">
                <a:sym typeface="Wingdings" panose="05000000000000000000" pitchFamily="2" charset="2"/>
              </a:rPr>
              <a:t>, div</a:t>
            </a:r>
            <a:r>
              <a:rPr lang="ko-KR" altLang="en-US" sz="1400" dirty="0" smtClean="0">
                <a:sym typeface="Wingdings" panose="05000000000000000000" pitchFamily="2" charset="2"/>
              </a:rPr>
              <a:t>를 이용하였으며</a:t>
            </a:r>
            <a:r>
              <a:rPr lang="en-US" altLang="ko-KR" sz="1400" dirty="0" smtClean="0">
                <a:sym typeface="Wingdings" panose="05000000000000000000" pitchFamily="2" charset="2"/>
              </a:rPr>
              <a:t>, class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부여했다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95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615</Words>
  <Application>Microsoft Office PowerPoint</Application>
  <PresentationFormat>화면 슬라이드 쇼(4:3)</PresentationFormat>
  <Paragraphs>84</Paragraphs>
  <Slides>10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74</cp:revision>
  <dcterms:created xsi:type="dcterms:W3CDTF">2020-11-06T01:12:31Z</dcterms:created>
  <dcterms:modified xsi:type="dcterms:W3CDTF">2020-12-31T03:07:37Z</dcterms:modified>
</cp:coreProperties>
</file>