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4" r:id="rId1"/>
  </p:sldMasterIdLst>
  <p:notesMasterIdLst>
    <p:notesMasterId r:id="rId6"/>
  </p:notesMasterIdLst>
  <p:sldIdLst>
    <p:sldId id="256" r:id="rId2"/>
    <p:sldId id="263" r:id="rId3"/>
    <p:sldId id="265" r:id="rId4"/>
    <p:sldId id="283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41" autoAdjust="0"/>
    <p:restoredTop sz="94660"/>
  </p:normalViewPr>
  <p:slideViewPr>
    <p:cSldViewPr>
      <p:cViewPr varScale="1">
        <p:scale>
          <a:sx n="110" d="100"/>
          <a:sy n="110" d="100"/>
        </p:scale>
        <p:origin x="-225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44D8E-FE7A-4F7C-9CA5-40A0F69AF94D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56397-B8D4-4911-8DD3-40C7E92DBD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2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56397-B8D4-4911-8DD3-40C7E92DBD3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209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0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07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719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=""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8805665" y="6519665"/>
            <a:ext cx="334962" cy="341709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81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16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2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334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0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03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76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0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90ADD-041C-4C3D-9DF4-1D33EED1382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6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90ADD-041C-4C3D-9DF4-1D33EED1382B}" type="datetimeFigureOut">
              <a:rPr lang="ko-KR" altLang="en-US" smtClean="0"/>
              <a:t>2020-12-31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26897-0663-485E-AB6F-37984B6BE6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48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7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72400" y="63813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김사라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575048" y="2564904"/>
            <a:ext cx="7992888" cy="1412754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4000" dirty="0" err="1" smtClean="0"/>
              <a:t>빅데이터</a:t>
            </a:r>
            <a:r>
              <a:rPr lang="ko-KR" altLang="en-US" sz="4000" dirty="0" smtClean="0"/>
              <a:t> 수집시스템 개발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393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1475656" y="836712"/>
            <a:ext cx="7209234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44CDDD06-C26E-49E8-A179-00D4CDF28DDF}"/>
              </a:ext>
            </a:extLst>
          </p:cNvPr>
          <p:cNvSpPr/>
          <p:nvPr/>
        </p:nvSpPr>
        <p:spPr bwMode="auto">
          <a:xfrm>
            <a:off x="251520" y="332656"/>
            <a:ext cx="1107894" cy="789820"/>
          </a:xfrm>
          <a:prstGeom prst="rect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800" b="1" dirty="0"/>
              <a:t>목차</a:t>
            </a:r>
            <a:endParaRPr lang="ko-KR" altLang="en-US" sz="28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619672" y="2356822"/>
            <a:ext cx="5760640" cy="2080289"/>
            <a:chOff x="1685282" y="2284320"/>
            <a:chExt cx="5722117" cy="1198772"/>
          </a:xfrm>
        </p:grpSpPr>
        <p:sp>
          <p:nvSpPr>
            <p:cNvPr id="12" name="직사각형 11">
              <a:extLst>
                <a:ext uri="{FF2B5EF4-FFF2-40B4-BE49-F238E27FC236}">
                  <a16:creationId xmlns=""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1685282" y="2284320"/>
              <a:ext cx="51197" cy="504825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F84CE34E-C7C1-4DD4-A0D0-B0D83CF9FEFF}"/>
                </a:ext>
              </a:extLst>
            </p:cNvPr>
            <p:cNvSpPr txBox="1"/>
            <p:nvPr/>
          </p:nvSpPr>
          <p:spPr>
            <a:xfrm>
              <a:off x="1844799" y="2367455"/>
              <a:ext cx="5562600" cy="2128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1.   </a:t>
              </a:r>
              <a:r>
                <a:rPr lang="ko-KR" altLang="en-US" b="1" spc="-3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네이버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실시간 </a:t>
              </a:r>
              <a:r>
                <a:rPr lang="ko-KR" altLang="en-US" b="1" spc="-300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검색어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 수집</a:t>
              </a:r>
              <a:endParaRPr lang="ko-KR" altLang="en-US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="" xmlns:a16="http://schemas.microsoft.com/office/drawing/2014/main" id="{C2FF2BB2-0DCB-41B4-B575-C501DB3C19DC}"/>
                </a:ext>
              </a:extLst>
            </p:cNvPr>
            <p:cNvSpPr/>
            <p:nvPr/>
          </p:nvSpPr>
          <p:spPr>
            <a:xfrm>
              <a:off x="1685283" y="2978267"/>
              <a:ext cx="51197" cy="504825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4C6423CA-E427-413A-9169-DD6B4B063271}"/>
                </a:ext>
              </a:extLst>
            </p:cNvPr>
            <p:cNvSpPr txBox="1"/>
            <p:nvPr/>
          </p:nvSpPr>
          <p:spPr>
            <a:xfrm>
              <a:off x="1829727" y="3090852"/>
              <a:ext cx="5436598" cy="2128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2</a:t>
              </a:r>
              <a:r>
                <a:rPr lang="en-US" altLang="ko-KR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..   </a:t>
              </a:r>
              <a:r>
                <a:rPr lang="ko-KR" altLang="en-US" b="1" spc="-300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45569"/>
                  </a:solidFill>
                  <a:latin typeface="+mn-ea"/>
                </a:rPr>
                <a:t>전국 날씨 데이터 수집</a:t>
              </a:r>
              <a:endParaRPr lang="en-US" altLang="ko-KR" sz="16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7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네이버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 실시간 </a:t>
            </a:r>
            <a:r>
              <a:rPr lang="ko-KR" altLang="en-US" sz="2400" b="1" spc="-3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검색어</a:t>
            </a: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 수집</a:t>
            </a:r>
            <a:endParaRPr lang="ko-KR" altLang="en-US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2050" name="Picture 2" descr="C:\Users\bigdata\Desktop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3" y="1412776"/>
            <a:ext cx="3629026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bigdata\Desktop\파일저장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93" y="4077073"/>
            <a:ext cx="3629026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83968" y="1412776"/>
            <a:ext cx="309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/>
              <a:t>네이버</a:t>
            </a:r>
            <a:r>
              <a:rPr lang="ko-KR" altLang="en-US" sz="1400" dirty="0" smtClean="0"/>
              <a:t> 실시간 </a:t>
            </a:r>
            <a:r>
              <a:rPr lang="ko-KR" altLang="en-US" sz="1400" dirty="0" err="1" smtClean="0"/>
              <a:t>검색어</a:t>
            </a:r>
            <a:r>
              <a:rPr lang="ko-KR" altLang="en-US" sz="1400" dirty="0" smtClean="0"/>
              <a:t> 수집</a:t>
            </a:r>
            <a:endParaRPr lang="en-US" altLang="ko-KR" sz="1400" dirty="0" smtClean="0"/>
          </a:p>
          <a:p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211960" y="3985874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파일 저장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43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971600" y="832069"/>
            <a:ext cx="7713290" cy="4643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84CE34E-C7C1-4DD4-A0D0-B0D83CF9FEFF}"/>
              </a:ext>
            </a:extLst>
          </p:cNvPr>
          <p:cNvSpPr txBox="1"/>
          <p:nvPr/>
        </p:nvSpPr>
        <p:spPr>
          <a:xfrm>
            <a:off x="1007605" y="280153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</a:rPr>
              <a:t>전국 날씨 데이터 수집</a:t>
            </a:r>
            <a:endParaRPr lang="en-US" altLang="ko-KR" sz="2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</a:endParaRPr>
          </a:p>
        </p:txBody>
      </p:sp>
      <p:sp>
        <p:nvSpPr>
          <p:cNvPr id="14" name="TextBox 3"/>
          <p:cNvSpPr txBox="1">
            <a:spLocks noChangeArrowheads="1"/>
          </p:cNvSpPr>
          <p:nvPr/>
        </p:nvSpPr>
        <p:spPr bwMode="auto">
          <a:xfrm>
            <a:off x="33590" y="132620"/>
            <a:ext cx="940271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itchFamily="34" charset="0"/>
                <a:ea typeface="맑은 고딕" pitchFamily="50" charset="-127"/>
                <a:cs typeface="+mn-cs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itchFamily="18" charset="-127"/>
                <a:ea typeface="휴먼둥근헤드라인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itchFamily="18" charset="-127"/>
              <a:ea typeface="휴먼둥근헤드라인" pitchFamily="18" charset="-127"/>
            </a:endParaRPr>
          </a:p>
        </p:txBody>
      </p:sp>
      <p:pic>
        <p:nvPicPr>
          <p:cNvPr id="1027" name="Picture 3" descr="C:\Users\bigdata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1230"/>
            <a:ext cx="4686126" cy="525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220072" y="992517"/>
            <a:ext cx="3384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전국 날씨 데이터 수집</a:t>
            </a:r>
            <a:endParaRPr lang="en-US" altLang="ko-KR" sz="1400" dirty="0" smtClean="0"/>
          </a:p>
          <a:p>
            <a:endParaRPr lang="ko-KR" altLang="en-US" dirty="0"/>
          </a:p>
        </p:txBody>
      </p:sp>
      <p:pic>
        <p:nvPicPr>
          <p:cNvPr id="1028" name="Picture 4" descr="C:\Users\bigdata\Desktop\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636912"/>
            <a:ext cx="3416812" cy="53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5202731" y="3316883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파일 저장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3898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</TotalTime>
  <Words>40</Words>
  <Application>Microsoft Office PowerPoint</Application>
  <PresentationFormat>화면 슬라이드 쇼(4:3)</PresentationFormat>
  <Paragraphs>14</Paragraphs>
  <Slides>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bigdata</dc:creator>
  <cp:lastModifiedBy>bigdata</cp:lastModifiedBy>
  <cp:revision>76</cp:revision>
  <dcterms:created xsi:type="dcterms:W3CDTF">2020-11-06T01:12:31Z</dcterms:created>
  <dcterms:modified xsi:type="dcterms:W3CDTF">2020-12-31T03:24:26Z</dcterms:modified>
</cp:coreProperties>
</file>