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2" r:id="rId6"/>
    <p:sldId id="258" r:id="rId7"/>
    <p:sldId id="267" r:id="rId8"/>
    <p:sldId id="266" r:id="rId9"/>
    <p:sldId id="265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DC47"/>
    <a:srgbClr val="FF8001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Compania</a:t>
            </a:r>
            <a:r>
              <a:rPr lang="en-US" dirty="0"/>
              <a:t> de transport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Cristina-Maria STAN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A0BF09-29FD-4F47-81F3-407414AC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19045"/>
            <a:ext cx="8229600" cy="857250"/>
          </a:xfrm>
        </p:spPr>
        <p:txBody>
          <a:bodyPr/>
          <a:lstStyle/>
          <a:p>
            <a:r>
              <a:rPr lang="ro-RO" dirty="0"/>
              <a:t>Mulțumesc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Cine </a:t>
            </a:r>
            <a:r>
              <a:rPr lang="ro-RO" dirty="0"/>
              <a:t>folosește aplicația?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502815"/>
            <a:ext cx="6260905" cy="3054100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Companii </a:t>
            </a:r>
          </a:p>
          <a:p>
            <a:pPr lvl="4"/>
            <a:r>
              <a:rPr lang="ro-RO" dirty="0"/>
              <a:t>Numele companiei</a:t>
            </a:r>
          </a:p>
          <a:p>
            <a:pPr lvl="4"/>
            <a:r>
              <a:rPr lang="ro-RO" dirty="0"/>
              <a:t>CUI (Cod Unic de Identificare)</a:t>
            </a:r>
          </a:p>
          <a:p>
            <a:pPr lvl="4"/>
            <a:r>
              <a:rPr lang="ro-RO" dirty="0"/>
              <a:t>Telefon</a:t>
            </a:r>
          </a:p>
          <a:p>
            <a:r>
              <a:rPr lang="ro-RO" dirty="0"/>
              <a:t>Șoferi</a:t>
            </a:r>
          </a:p>
          <a:p>
            <a:pPr lvl="4"/>
            <a:r>
              <a:rPr lang="ro-RO" dirty="0"/>
              <a:t>Nume și prenume</a:t>
            </a:r>
          </a:p>
          <a:p>
            <a:pPr lvl="4"/>
            <a:r>
              <a:rPr lang="ro-RO" dirty="0"/>
              <a:t>Telefon</a:t>
            </a:r>
          </a:p>
          <a:p>
            <a:pPr lvl="4"/>
            <a:r>
              <a:rPr lang="ro-RO" dirty="0"/>
              <a:t>CNP</a:t>
            </a:r>
          </a:p>
          <a:p>
            <a:pPr lvl="4"/>
            <a:r>
              <a:rPr lang="ro-RO" dirty="0"/>
              <a:t>Serie și număr buletin</a:t>
            </a:r>
          </a:p>
          <a:p>
            <a:pPr lvl="4"/>
            <a:r>
              <a:rPr lang="ro-RO" dirty="0"/>
              <a:t>Nr mașinii</a:t>
            </a:r>
          </a:p>
          <a:p>
            <a:pPr lvl="4"/>
            <a:r>
              <a:rPr lang="ro-RO" dirty="0"/>
              <a:t>Capacitatea mașinii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o-RO" dirty="0"/>
              <a:t>um pot folosi companiile aplicația?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502814"/>
            <a:ext cx="6260905" cy="29013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Își pot crea un profil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/>
              <a:t>Pot adauga cereri</a:t>
            </a:r>
          </a:p>
          <a:p>
            <a:pPr>
              <a:lnSpc>
                <a:spcPct val="150000"/>
              </a:lnSpc>
            </a:pPr>
            <a:r>
              <a:rPr lang="ro-RO" dirty="0"/>
              <a:t>Pot vizualiza cererile si statusul rezervării acestora</a:t>
            </a:r>
          </a:p>
          <a:p>
            <a:pPr>
              <a:lnSpc>
                <a:spcPct val="150000"/>
              </a:lnSpc>
            </a:pPr>
            <a:r>
              <a:rPr lang="ro-RO" dirty="0"/>
              <a:t>Pot vizualiza statusul efectuarii cererilor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8B8A-0D97-4791-AEBF-6A4A80B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Cum pot folosi șoferii aplicația?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2FAE-5D38-4A3D-A525-C0C556C1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29" y="1502816"/>
            <a:ext cx="6260905" cy="27486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o-RO" sz="2400" dirty="0"/>
              <a:t>Își pot crea un profil</a:t>
            </a:r>
          </a:p>
          <a:p>
            <a:pPr>
              <a:lnSpc>
                <a:spcPct val="150000"/>
              </a:lnSpc>
            </a:pPr>
            <a:r>
              <a:rPr lang="ro-RO" sz="2400" dirty="0"/>
              <a:t>Pot vedea toate cererile disponibile</a:t>
            </a:r>
          </a:p>
          <a:p>
            <a:pPr>
              <a:lnSpc>
                <a:spcPct val="150000"/>
              </a:lnSpc>
            </a:pPr>
            <a:r>
              <a:rPr lang="ro-RO" sz="2400" dirty="0"/>
              <a:t>Pot rezerva o cerere</a:t>
            </a:r>
          </a:p>
          <a:p>
            <a:pPr>
              <a:lnSpc>
                <a:spcPct val="150000"/>
              </a:lnSpc>
            </a:pPr>
            <a:r>
              <a:rPr lang="ro-RO" sz="2400" dirty="0"/>
              <a:t>Pot marca o cursa ca efectuata</a:t>
            </a:r>
          </a:p>
          <a:p>
            <a:pPr>
              <a:lnSpc>
                <a:spcPct val="150000"/>
              </a:lnSpc>
            </a:pPr>
            <a:r>
              <a:rPr lang="ro-RO" sz="2400" dirty="0"/>
              <a:t>Pot vizualiza toate cursele personale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1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Diagrama bazei de date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D379-E664-480E-B652-EA4C4491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256353"/>
            <a:ext cx="6709871" cy="3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Rest APIs 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33F141-BFED-456C-B7B0-5B9DC225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1" y="1655520"/>
            <a:ext cx="8533180" cy="10725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5C0D428-9957-4D0A-8795-A0BB78F3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2877160"/>
            <a:ext cx="3121677" cy="21275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7494D3F-0EC4-4043-804A-A71BF78E6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245" y="2877160"/>
            <a:ext cx="2595985" cy="20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Rest APIs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E4F1DE-D074-48EE-A281-0ABA8058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1808225"/>
            <a:ext cx="1857547" cy="3029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FDA0C-B6E5-4F9B-A24C-8AE32846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808225"/>
            <a:ext cx="3913882" cy="1068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31C16-05AA-4781-821C-EA43BDEA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34" y="1808225"/>
            <a:ext cx="2612353" cy="25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Rest APIs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074EF-84EB-4F6A-9DD7-85DD97C1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527918"/>
            <a:ext cx="4853902" cy="1419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39743-BABB-445D-B4DF-0ECA69C9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19" y="1527918"/>
            <a:ext cx="3441316" cy="2901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F5B89-952E-4EA1-AA13-875893566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331" y="3201299"/>
            <a:ext cx="2180029" cy="16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Rest APIs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30194-C013-42CF-A2E2-CAEAD6A5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1960930"/>
            <a:ext cx="5312017" cy="20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108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Compania de transport</vt:lpstr>
      <vt:lpstr>Cine folosește aplicația?</vt:lpstr>
      <vt:lpstr>Cum pot folosi companiile aplicația?</vt:lpstr>
      <vt:lpstr>Cum pot folosi șoferii aplicația?</vt:lpstr>
      <vt:lpstr>Diagrama bazei de date</vt:lpstr>
      <vt:lpstr>Rest APIs </vt:lpstr>
      <vt:lpstr>Rest APIs </vt:lpstr>
      <vt:lpstr>Rest APIs </vt:lpstr>
      <vt:lpstr>Rest APIs </vt:lpstr>
      <vt:lpstr>Mulțumesc pentru atenție!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Cristina Maria STAN</cp:lastModifiedBy>
  <cp:revision>166</cp:revision>
  <dcterms:created xsi:type="dcterms:W3CDTF">2013-08-21T19:17:07Z</dcterms:created>
  <dcterms:modified xsi:type="dcterms:W3CDTF">2022-01-14T19:14:14Z</dcterms:modified>
</cp:coreProperties>
</file>