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79" r:id="rId3"/>
    <p:sldId id="280" r:id="rId4"/>
    <p:sldId id="282" r:id="rId5"/>
    <p:sldId id="290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56" d="100"/>
          <a:sy n="56" d="100"/>
        </p:scale>
        <p:origin x="48" y="20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Cristina-Maria STAN</a:t>
            </a:r>
          </a:p>
          <a:p>
            <a:r>
              <a:rPr lang="en-US" dirty="0"/>
              <a:t>505-BDTS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dore</a:t>
            </a:r>
            <a:r>
              <a:rPr lang="ro-RO" dirty="0" err="1"/>
              <a:t>ște</a:t>
            </a:r>
            <a:r>
              <a:rPr lang="ro-RO" dirty="0"/>
              <a:t> rezolvată</a:t>
            </a:r>
            <a:r>
              <a:rPr lang="en-US" dirty="0"/>
              <a:t>​</a:t>
            </a:r>
          </a:p>
          <a:p>
            <a:r>
              <a:rPr lang="ro-RO" dirty="0"/>
              <a:t>Tipul grafului</a:t>
            </a:r>
          </a:p>
          <a:p>
            <a:r>
              <a:rPr lang="ro-RO" dirty="0"/>
              <a:t>Algoritmii implementați</a:t>
            </a:r>
          </a:p>
          <a:p>
            <a:r>
              <a:rPr lang="en-US" dirty="0"/>
              <a:t>​</a:t>
            </a:r>
            <a:r>
              <a:rPr lang="ro-RO" dirty="0"/>
              <a:t>Rezultate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55" y="605536"/>
            <a:ext cx="6766560" cy="768096"/>
          </a:xfrm>
        </p:spPr>
        <p:txBody>
          <a:bodyPr/>
          <a:lstStyle/>
          <a:p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se </a:t>
            </a:r>
            <a:r>
              <a:rPr lang="en-US" sz="2000" dirty="0" err="1"/>
              <a:t>dore</a:t>
            </a:r>
            <a:r>
              <a:rPr lang="ro-RO" sz="2000" dirty="0" err="1"/>
              <a:t>ște</a:t>
            </a:r>
            <a:r>
              <a:rPr lang="ro-RO" sz="2000" dirty="0"/>
              <a:t> rezolvată</a:t>
            </a:r>
            <a:r>
              <a:rPr lang="en-US" sz="2000" dirty="0"/>
              <a:t>​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55" y="1373632"/>
            <a:ext cx="5927725" cy="2700528"/>
          </a:xfrm>
        </p:spPr>
        <p:txBody>
          <a:bodyPr/>
          <a:lstStyle/>
          <a:p>
            <a:pPr algn="just"/>
            <a:r>
              <a:rPr lang="ro-RO" dirty="0"/>
              <a:t>Plecând de la o lista de distanțe între orașele României se dorește generarea unui graf prin intermediul căruia să fie posibilă căutarea rutei între oricare doua orașe.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10347-7660-4943-566E-5B5620E1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95" y="2749794"/>
            <a:ext cx="4637405" cy="33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760" y="2247852"/>
            <a:ext cx="7013448" cy="625080"/>
          </a:xfrm>
        </p:spPr>
        <p:txBody>
          <a:bodyPr/>
          <a:lstStyle/>
          <a:p>
            <a:r>
              <a:rPr lang="ro-RO" dirty="0"/>
              <a:t>Tipul grafului</a:t>
            </a:r>
            <a:br>
              <a:rPr lang="ro-RO" dirty="0"/>
            </a:b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3760" y="2872932"/>
            <a:ext cx="4968240" cy="588963"/>
          </a:xfrm>
        </p:spPr>
        <p:txBody>
          <a:bodyPr/>
          <a:lstStyle/>
          <a:p>
            <a:r>
              <a:rPr lang="ro-RO" dirty="0"/>
              <a:t>Am ales un graf ponderat neorientat 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B3B3BA-63FF-AAD3-4331-5022252757EB}"/>
              </a:ext>
            </a:extLst>
          </p:cNvPr>
          <p:cNvSpPr txBox="1">
            <a:spLocks/>
          </p:cNvSpPr>
          <p:nvPr/>
        </p:nvSpPr>
        <p:spPr>
          <a:xfrm>
            <a:off x="4683760" y="4003707"/>
            <a:ext cx="7013448" cy="64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o-RO" dirty="0"/>
              <a:t>Algoritmii implementați</a:t>
            </a:r>
            <a:br>
              <a:rPr lang="ro-RO" dirty="0"/>
            </a:br>
            <a:br>
              <a:rPr lang="ro-RO" dirty="0"/>
            </a:br>
            <a:endParaRPr lang="ro-RO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5BC6A0B-ADE3-C8DA-87D1-0B865CAEB47D}"/>
              </a:ext>
            </a:extLst>
          </p:cNvPr>
          <p:cNvSpPr txBox="1">
            <a:spLocks/>
          </p:cNvSpPr>
          <p:nvPr/>
        </p:nvSpPr>
        <p:spPr>
          <a:xfrm>
            <a:off x="4683760" y="4763358"/>
            <a:ext cx="7091680" cy="588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DFS (</a:t>
            </a:r>
            <a:r>
              <a:rPr lang="en-US" sz="1800" b="1" i="0" u="none" strike="noStrike" baseline="0" dirty="0">
                <a:latin typeface="Times-Bold"/>
              </a:rPr>
              <a:t>Depth-first search</a:t>
            </a:r>
            <a:r>
              <a:rPr lang="ro-RO" dirty="0"/>
              <a:t>) &amp; BFS (</a:t>
            </a:r>
            <a:r>
              <a:rPr lang="en-US" sz="1800" b="1" i="0" u="none" strike="noStrike" baseline="0" dirty="0">
                <a:latin typeface="Times-Bold"/>
              </a:rPr>
              <a:t>Breadth-first search</a:t>
            </a:r>
            <a:r>
              <a:rPr lang="ro-RO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​</a:t>
            </a:r>
            <a:r>
              <a:rPr lang="ro-RO" dirty="0"/>
              <a:t>Rezultate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4600" y="2482566"/>
            <a:ext cx="3822192" cy="411480"/>
          </a:xfrm>
        </p:spPr>
        <p:txBody>
          <a:bodyPr/>
          <a:lstStyle/>
          <a:p>
            <a:r>
              <a:rPr lang="ro-RO" dirty="0"/>
              <a:t>DFS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9DA2FC-5822-63CD-C49C-A19F2D521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3736" y="2992755"/>
            <a:ext cx="4644584" cy="97120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74480" y="4121898"/>
            <a:ext cx="3822192" cy="411480"/>
          </a:xfrm>
        </p:spPr>
        <p:txBody>
          <a:bodyPr/>
          <a:lstStyle/>
          <a:p>
            <a:r>
              <a:rPr lang="ro-RO" dirty="0"/>
              <a:t>BFS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352A06-37C6-A41B-E9BA-0A57253FA2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15200" y="4718843"/>
            <a:ext cx="4898136" cy="927780"/>
          </a:xfr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{65F8AC7B-F33A-4EF3-9C43-A009A370A22E}tf78438558_win32</Template>
  <TotalTime>17</TotalTime>
  <Words>87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Sabon Next LT</vt:lpstr>
      <vt:lpstr>Times-Bold</vt:lpstr>
      <vt:lpstr>Office Theme</vt:lpstr>
      <vt:lpstr>Proiect 1 </vt:lpstr>
      <vt:lpstr>AGENDA</vt:lpstr>
      <vt:lpstr>Problema ce se dorește rezolvată​ </vt:lpstr>
      <vt:lpstr>Tipul grafului </vt:lpstr>
      <vt:lpstr>​Rezultate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1 </dc:title>
  <dc:subject/>
  <dc:creator>Cristina Maria Stan</dc:creator>
  <cp:lastModifiedBy>Cristina Maria Stan</cp:lastModifiedBy>
  <cp:revision>1</cp:revision>
  <dcterms:created xsi:type="dcterms:W3CDTF">2023-03-16T11:18:27Z</dcterms:created>
  <dcterms:modified xsi:type="dcterms:W3CDTF">2023-03-16T11:36:08Z</dcterms:modified>
</cp:coreProperties>
</file>