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95" r:id="rId2"/>
    <p:sldId id="294" r:id="rId3"/>
    <p:sldId id="297" r:id="rId4"/>
    <p:sldId id="298" r:id="rId5"/>
    <p:sldId id="290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28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Cristina-Maria STAN</a:t>
            </a:r>
          </a:p>
          <a:p>
            <a:r>
              <a:rPr lang="en-US" dirty="0"/>
              <a:t>505-BDTS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7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dore</a:t>
            </a:r>
            <a:r>
              <a:rPr lang="ro-RO" dirty="0" err="1"/>
              <a:t>ște</a:t>
            </a:r>
            <a:r>
              <a:rPr lang="ro-RO" dirty="0"/>
              <a:t> rezolvată</a:t>
            </a:r>
            <a:r>
              <a:rPr lang="en-US" dirty="0"/>
              <a:t>​</a:t>
            </a:r>
          </a:p>
          <a:p>
            <a:r>
              <a:rPr lang="ro-RO" dirty="0"/>
              <a:t>Tipul grafului</a:t>
            </a:r>
          </a:p>
          <a:p>
            <a:r>
              <a:rPr lang="ro-RO" dirty="0"/>
              <a:t>Algoritm</a:t>
            </a:r>
            <a:r>
              <a:rPr lang="en-US" dirty="0" err="1"/>
              <a:t>ul</a:t>
            </a:r>
            <a:r>
              <a:rPr lang="ro-RO" dirty="0"/>
              <a:t> implementa</a:t>
            </a:r>
            <a:r>
              <a:rPr lang="en-US" dirty="0"/>
              <a:t>t</a:t>
            </a:r>
            <a:endParaRPr lang="ro-RO" dirty="0"/>
          </a:p>
          <a:p>
            <a:r>
              <a:rPr lang="en-US" dirty="0"/>
              <a:t>​</a:t>
            </a:r>
            <a:r>
              <a:rPr lang="ro-RO" dirty="0"/>
              <a:t>Rezultate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8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55" y="605536"/>
            <a:ext cx="6766560" cy="768096"/>
          </a:xfrm>
        </p:spPr>
        <p:txBody>
          <a:bodyPr/>
          <a:lstStyle/>
          <a:p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se </a:t>
            </a:r>
            <a:r>
              <a:rPr lang="en-US" sz="2000" dirty="0" err="1"/>
              <a:t>dore</a:t>
            </a:r>
            <a:r>
              <a:rPr lang="ro-RO" sz="2000" dirty="0" err="1"/>
              <a:t>ște</a:t>
            </a:r>
            <a:r>
              <a:rPr lang="ro-RO" sz="2000" dirty="0"/>
              <a:t> rezolvată</a:t>
            </a:r>
            <a:r>
              <a:rPr lang="en-US" sz="2000" dirty="0"/>
              <a:t>​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55" y="1373632"/>
            <a:ext cx="5927725" cy="2700528"/>
          </a:xfrm>
        </p:spPr>
        <p:txBody>
          <a:bodyPr/>
          <a:lstStyle/>
          <a:p>
            <a:pPr algn="just"/>
            <a:r>
              <a:rPr lang="ro-RO" dirty="0"/>
              <a:t>Plecând de la o lista de distanțe între orașele României se dorește generarea unui graf prin intermediul căruia să fie posibilă căutarea rutei între oricare doua orașe.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0347-7660-4943-566E-5B5620E1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5" y="2749794"/>
            <a:ext cx="4637405" cy="33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0" y="2247852"/>
            <a:ext cx="7013448" cy="625080"/>
          </a:xfrm>
        </p:spPr>
        <p:txBody>
          <a:bodyPr/>
          <a:lstStyle/>
          <a:p>
            <a:r>
              <a:rPr lang="ro-RO" dirty="0"/>
              <a:t>Tipul grafului</a:t>
            </a:r>
            <a:br>
              <a:rPr lang="ro-RO" dirty="0"/>
            </a:b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760" y="2872932"/>
            <a:ext cx="4968240" cy="588963"/>
          </a:xfrm>
        </p:spPr>
        <p:txBody>
          <a:bodyPr/>
          <a:lstStyle/>
          <a:p>
            <a:r>
              <a:rPr lang="ro-RO" dirty="0"/>
              <a:t>Am ales un graf ponderat neorientat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B3B3BA-63FF-AAD3-4331-5022252757EB}"/>
              </a:ext>
            </a:extLst>
          </p:cNvPr>
          <p:cNvSpPr txBox="1">
            <a:spLocks/>
          </p:cNvSpPr>
          <p:nvPr/>
        </p:nvSpPr>
        <p:spPr>
          <a:xfrm>
            <a:off x="4683760" y="4003707"/>
            <a:ext cx="7013448" cy="64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o-RO" dirty="0"/>
              <a:t>Algoritm</a:t>
            </a:r>
            <a:r>
              <a:rPr lang="en-US" dirty="0" err="1"/>
              <a:t>ul</a:t>
            </a:r>
            <a:r>
              <a:rPr lang="ro-RO" dirty="0"/>
              <a:t> implementa</a:t>
            </a:r>
            <a:r>
              <a:rPr lang="en-US" dirty="0"/>
              <a:t>t</a:t>
            </a:r>
            <a:br>
              <a:rPr lang="ro-RO" dirty="0"/>
            </a:br>
            <a:br>
              <a:rPr lang="ro-RO" dirty="0"/>
            </a:br>
            <a:endParaRPr lang="ro-RO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BC6A0B-ADE3-C8DA-87D1-0B865CAEB47D}"/>
              </a:ext>
            </a:extLst>
          </p:cNvPr>
          <p:cNvSpPr txBox="1">
            <a:spLocks/>
          </p:cNvSpPr>
          <p:nvPr/>
        </p:nvSpPr>
        <p:spPr>
          <a:xfrm>
            <a:off x="4683760" y="4763358"/>
            <a:ext cx="7091680" cy="588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A*Search</a:t>
            </a:r>
          </a:p>
        </p:txBody>
      </p:sp>
    </p:spTree>
    <p:extLst>
      <p:ext uri="{BB962C8B-B14F-4D97-AF65-F5344CB8AC3E}">
        <p14:creationId xmlns:p14="http://schemas.microsoft.com/office/powerpoint/2010/main" val="2612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​</a:t>
            </a:r>
            <a:r>
              <a:rPr lang="ro-RO" dirty="0"/>
              <a:t>Rezultate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6784" y="2523744"/>
            <a:ext cx="3822192" cy="411480"/>
          </a:xfrm>
        </p:spPr>
        <p:txBody>
          <a:bodyPr/>
          <a:lstStyle/>
          <a:p>
            <a:r>
              <a:rPr lang="en-US" dirty="0"/>
              <a:t>A*Search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67E0AF-CA44-B6A3-D6DA-40F740BB94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86784" y="3211936"/>
            <a:ext cx="8016145" cy="1168220"/>
          </a:xfr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{65F8AC7B-F33A-4EF3-9C43-A009A370A22E}tf78438558_win32</Template>
  <TotalTime>3</TotalTime>
  <Words>84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Proiect 2 </vt:lpstr>
      <vt:lpstr>AGENDA</vt:lpstr>
      <vt:lpstr>Problema ce se dorește rezolvată​ </vt:lpstr>
      <vt:lpstr>Tipul grafului </vt:lpstr>
      <vt:lpstr>​Rezultate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2 </dc:title>
  <dc:subject/>
  <dc:creator>Cristina Maria Stan</dc:creator>
  <cp:lastModifiedBy>Cristina Maria Stan</cp:lastModifiedBy>
  <cp:revision>1</cp:revision>
  <dcterms:created xsi:type="dcterms:W3CDTF">2023-03-16T11:31:50Z</dcterms:created>
  <dcterms:modified xsi:type="dcterms:W3CDTF">2023-03-16T11:35:47Z</dcterms:modified>
</cp:coreProperties>
</file>