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0" r:id="rId2"/>
    <p:sldId id="271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0"/>
    <p:restoredTop sz="94651"/>
  </p:normalViewPr>
  <p:slideViewPr>
    <p:cSldViewPr snapToGrid="0" snapToObjects="1">
      <p:cViewPr varScale="1">
        <p:scale>
          <a:sx n="160" d="100"/>
          <a:sy n="160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1DD99-DAF1-AF4F-920E-035D70318464}" type="datetimeFigureOut">
              <a:rPr lang="en-US" smtClean="0"/>
              <a:t>6/3/19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9C4BA-4EB3-F84C-8E9D-48A7611EF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1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3764158f4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3764158f4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241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044A-4DB2-6147-A54E-03047D5ED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D39B7-9C10-F646-8263-B917EF014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A328E-B5E5-B847-988D-9C6DA278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9AE7-96D9-4144-AEA9-1F8E7D45EEC7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24EFD-F591-E041-A684-F58E0C98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F2342-C93D-DB4F-BF1D-AE1F0C64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17E5-A05A-7442-9599-8136DD94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2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938D-B699-B849-AE6F-303C1BB8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C4A9F-ED28-BF46-9632-87F31FAFB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20DCE-8979-4940-97B8-E6AE6608E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9AE7-96D9-4144-AEA9-1F8E7D45EEC7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A0E6F-1A75-5946-83B9-76925FD9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9B9E6-F6DA-004B-9DC8-F8F39F50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17E5-A05A-7442-9599-8136DD94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9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2D6FA-020B-864F-855B-CEC5AE171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92DD3-E854-504F-A0B0-8FAB789B5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E95F4-27B2-634E-BA47-324CC9E9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9AE7-96D9-4144-AEA9-1F8E7D45EEC7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A1B28-0DD1-4946-B822-534B74FF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A0FD7-E5A6-8E40-AB25-03EB5E04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17E5-A05A-7442-9599-8136DD94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1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B10C-5D79-4547-B23F-F17E2A15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D579-CB5B-D24A-A583-CC07EF6B9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A6A6F-72BA-D94B-AE69-8C8FF97AF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9AE7-96D9-4144-AEA9-1F8E7D45EEC7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BCF11-C51B-E44F-B084-FDEF2C04F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AFC5F-69D5-754C-B2B1-ABFF6CA8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17E5-A05A-7442-9599-8136DD94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216D-2EF0-7C4B-A92F-EE8B3BFDE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CE4AA-827E-BE4F-9028-9573763D4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AF0F2-CF7A-5B4B-85C3-4ED2F927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9AE7-96D9-4144-AEA9-1F8E7D45EEC7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199DB-3382-4346-A972-00065429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472FB-29CF-254B-888E-C98C385E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17E5-A05A-7442-9599-8136DD94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9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7C75-3B9C-3B48-A949-06E44FC4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30B14-76A2-2B4C-92C8-10165DA35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CF9D6-BC96-C444-ACD1-AA8E141A3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53805-EA97-F045-AF2A-3EB72FBC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9AE7-96D9-4144-AEA9-1F8E7D45EEC7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49B11-11C2-D347-8453-F60A43A46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60439-093D-4140-8DDC-AEA7453D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17E5-A05A-7442-9599-8136DD94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1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D280-6B0D-F747-A4E2-06BF9AC45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99880-BF9C-2345-916A-41B561723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6B0FA-BE0F-4947-80F2-03164B251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E94EF-B528-2F4C-927A-D080D9372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E37CC-EBAD-D942-A40A-3E95868C9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AF327-A9D3-3B48-9133-6EA85D11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9AE7-96D9-4144-AEA9-1F8E7D45EEC7}" type="datetimeFigureOut">
              <a:rPr lang="en-US" smtClean="0"/>
              <a:t>6/3/19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AF834-3B0D-6043-82E7-96260CB0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783DD8-839C-B448-90D6-23B6FA74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17E5-A05A-7442-9599-8136DD94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2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12B3-33AF-8246-A3D5-7364864B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F1B06E-8E27-494D-AFAC-A55D607B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9AE7-96D9-4144-AEA9-1F8E7D45EEC7}" type="datetimeFigureOut">
              <a:rPr lang="en-US" smtClean="0"/>
              <a:t>6/3/19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67F7A-CEAF-9A45-A51B-8C3DE8AC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7BF7F-B537-4046-91AA-C121BF5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17E5-A05A-7442-9599-8136DD94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1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23A548-2808-D84B-9408-07863791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9AE7-96D9-4144-AEA9-1F8E7D45EEC7}" type="datetimeFigureOut">
              <a:rPr lang="en-US" smtClean="0"/>
              <a:t>6/3/19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CBF385-B96F-E640-B910-4B5DDB85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F54C7-9FE7-4A4D-A31C-11861780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17E5-A05A-7442-9599-8136DD94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0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8D7D-AA8A-5E46-81E1-54A6617D3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E2580-4924-8E44-9E3B-D9A36C52B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41B0D-CD49-7E4D-B576-EAFF1180D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75A09-552C-E644-83B8-F3A96EBCB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9AE7-96D9-4144-AEA9-1F8E7D45EEC7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131C5-0E53-CE4F-977A-9FB61E6C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91687-959E-464D-89D1-384FB6B4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17E5-A05A-7442-9599-8136DD94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0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9A652-DEB2-3044-A25A-6E876C507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5D59C-67DF-C342-83D5-4013A980C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366DA-76A6-ED4E-B8BA-B5F995426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CEAA4-0660-A44A-A6A2-C387C713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9AE7-96D9-4144-AEA9-1F8E7D45EEC7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E71E7-023A-B449-95DE-5AB08B41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D9DF4-43FB-1044-8101-284254D7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17E5-A05A-7442-9599-8136DD94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9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C27491-5C40-A648-AEC8-82350475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760F4-1903-C54C-A202-3CD9C702E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92658-A12C-0041-A16C-9EC58C02D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49AE7-96D9-4144-AEA9-1F8E7D45EEC7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898F5-425F-C646-A468-7F9EF7279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26947-6BDE-D442-9326-625EF1872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617E5-A05A-7442-9599-8136DD941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2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4CBF481-9ED8-9047-A60D-BF83221852A7}"/>
              </a:ext>
            </a:extLst>
          </p:cNvPr>
          <p:cNvGrpSpPr/>
          <p:nvPr/>
        </p:nvGrpSpPr>
        <p:grpSpPr>
          <a:xfrm>
            <a:off x="1118705" y="2548134"/>
            <a:ext cx="3793929" cy="2435758"/>
            <a:chOff x="1255865" y="2548134"/>
            <a:chExt cx="3793929" cy="2435758"/>
          </a:xfrm>
        </p:grpSpPr>
        <p:sp>
          <p:nvSpPr>
            <p:cNvPr id="372" name="Google Shape;372;p27"/>
            <p:cNvSpPr/>
            <p:nvPr/>
          </p:nvSpPr>
          <p:spPr>
            <a:xfrm>
              <a:off x="1255865" y="2708197"/>
              <a:ext cx="3793929" cy="2275695"/>
            </a:xfrm>
            <a:prstGeom prst="roundRect">
              <a:avLst>
                <a:gd name="adj" fmla="val 10263"/>
              </a:avLst>
            </a:prstGeom>
            <a:noFill/>
            <a:ln w="9525" cap="flat" cmpd="sng">
              <a:solidFill>
                <a:srgbClr val="2754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pic>
          <p:nvPicPr>
            <p:cNvPr id="373" name="Google Shape;373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94622" y="2548134"/>
              <a:ext cx="328901" cy="32012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AA2F23B-57A1-4C4A-B519-1DD1BEF93B60}"/>
                </a:ext>
              </a:extLst>
            </p:cNvPr>
            <p:cNvGrpSpPr/>
            <p:nvPr/>
          </p:nvGrpSpPr>
          <p:grpSpPr>
            <a:xfrm>
              <a:off x="1422186" y="3692206"/>
              <a:ext cx="1473472" cy="957640"/>
              <a:chOff x="923739" y="1826749"/>
              <a:chExt cx="1473472" cy="957640"/>
            </a:xfrm>
          </p:grpSpPr>
          <p:sp>
            <p:nvSpPr>
              <p:cNvPr id="374" name="Google Shape;374;p27"/>
              <p:cNvSpPr/>
              <p:nvPr/>
            </p:nvSpPr>
            <p:spPr>
              <a:xfrm>
                <a:off x="923739" y="2006495"/>
                <a:ext cx="1473472" cy="777894"/>
              </a:xfrm>
              <a:prstGeom prst="roundRect">
                <a:avLst>
                  <a:gd name="adj" fmla="val 7982"/>
                </a:avLst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pic>
            <p:nvPicPr>
              <p:cNvPr id="393" name="Google Shape;393;p2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090305" y="1826749"/>
                <a:ext cx="369852" cy="3691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6" name="Google Shape;376;p2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096171" y="2310548"/>
                <a:ext cx="369322" cy="3693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76;p27">
                <a:extLst>
                  <a:ext uri="{FF2B5EF4-FFF2-40B4-BE49-F238E27FC236}">
                    <a16:creationId xmlns:a16="http://schemas.microsoft.com/office/drawing/2014/main" id="{7505E3B1-6AE8-D44E-96BB-64D903C20375}"/>
                  </a:ext>
                </a:extLst>
              </p:cNvPr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92403" y="2310548"/>
                <a:ext cx="369322" cy="3693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9127225-BF06-6041-989A-8883ECAAF3DC}"/>
                </a:ext>
              </a:extLst>
            </p:cNvPr>
            <p:cNvGrpSpPr/>
            <p:nvPr/>
          </p:nvGrpSpPr>
          <p:grpSpPr>
            <a:xfrm>
              <a:off x="3228545" y="3670058"/>
              <a:ext cx="1473472" cy="957640"/>
              <a:chOff x="923739" y="1826749"/>
              <a:chExt cx="1473472" cy="957640"/>
            </a:xfrm>
          </p:grpSpPr>
          <p:sp>
            <p:nvSpPr>
              <p:cNvPr id="33" name="Google Shape;374;p27">
                <a:extLst>
                  <a:ext uri="{FF2B5EF4-FFF2-40B4-BE49-F238E27FC236}">
                    <a16:creationId xmlns:a16="http://schemas.microsoft.com/office/drawing/2014/main" id="{C6C28660-EE13-0148-8113-0B163C77C87E}"/>
                  </a:ext>
                </a:extLst>
              </p:cNvPr>
              <p:cNvSpPr/>
              <p:nvPr/>
            </p:nvSpPr>
            <p:spPr>
              <a:xfrm>
                <a:off x="923739" y="2006495"/>
                <a:ext cx="1473472" cy="777894"/>
              </a:xfrm>
              <a:prstGeom prst="roundRect">
                <a:avLst>
                  <a:gd name="adj" fmla="val 7982"/>
                </a:avLst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pic>
            <p:nvPicPr>
              <p:cNvPr id="34" name="Google Shape;393;p27">
                <a:extLst>
                  <a:ext uri="{FF2B5EF4-FFF2-40B4-BE49-F238E27FC236}">
                    <a16:creationId xmlns:a16="http://schemas.microsoft.com/office/drawing/2014/main" id="{FFC72B31-6B83-6A44-9051-0553FF0D0A82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090305" y="1826749"/>
                <a:ext cx="369852" cy="3691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76;p27">
                <a:extLst>
                  <a:ext uri="{FF2B5EF4-FFF2-40B4-BE49-F238E27FC236}">
                    <a16:creationId xmlns:a16="http://schemas.microsoft.com/office/drawing/2014/main" id="{BF9C1B3D-08E7-AB4B-A2B7-BAD85C4A4B46}"/>
                  </a:ext>
                </a:extLst>
              </p:cNvPr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096171" y="2310548"/>
                <a:ext cx="369322" cy="3693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" name="Google Shape;376;p27">
                <a:extLst>
                  <a:ext uri="{FF2B5EF4-FFF2-40B4-BE49-F238E27FC236}">
                    <a16:creationId xmlns:a16="http://schemas.microsoft.com/office/drawing/2014/main" id="{27F3612A-9C45-084D-BEE1-87199DD3436A}"/>
                  </a:ext>
                </a:extLst>
              </p:cNvPr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92403" y="2310548"/>
                <a:ext cx="369322" cy="3693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3" name="Google Shape;589;p33">
              <a:extLst>
                <a:ext uri="{FF2B5EF4-FFF2-40B4-BE49-F238E27FC236}">
                  <a16:creationId xmlns:a16="http://schemas.microsoft.com/office/drawing/2014/main" id="{AE965693-988F-2E4C-ABF4-9744F1624020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598470" y="2947658"/>
              <a:ext cx="431034" cy="4310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589;p33">
              <a:extLst>
                <a:ext uri="{FF2B5EF4-FFF2-40B4-BE49-F238E27FC236}">
                  <a16:creationId xmlns:a16="http://schemas.microsoft.com/office/drawing/2014/main" id="{E1412FE1-D073-5841-98E7-B9A9F4902820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09875" y="2938418"/>
              <a:ext cx="431034" cy="4310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589;p33">
              <a:extLst>
                <a:ext uri="{FF2B5EF4-FFF2-40B4-BE49-F238E27FC236}">
                  <a16:creationId xmlns:a16="http://schemas.microsoft.com/office/drawing/2014/main" id="{CA79CD21-2ABA-6F46-AE01-877B02A7ADC9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423247" y="2929028"/>
              <a:ext cx="431034" cy="4310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BAAA360-76A9-0A48-AD13-4813CA32D3AD}"/>
              </a:ext>
            </a:extLst>
          </p:cNvPr>
          <p:cNvGrpSpPr/>
          <p:nvPr/>
        </p:nvGrpSpPr>
        <p:grpSpPr>
          <a:xfrm>
            <a:off x="7309440" y="2548134"/>
            <a:ext cx="3793929" cy="2435758"/>
            <a:chOff x="1255865" y="2548134"/>
            <a:chExt cx="3793929" cy="2435758"/>
          </a:xfrm>
        </p:grpSpPr>
        <p:sp>
          <p:nvSpPr>
            <p:cNvPr id="68" name="Google Shape;372;p27">
              <a:extLst>
                <a:ext uri="{FF2B5EF4-FFF2-40B4-BE49-F238E27FC236}">
                  <a16:creationId xmlns:a16="http://schemas.microsoft.com/office/drawing/2014/main" id="{B6F1605D-8977-0A48-8C6F-20967BD3C509}"/>
                </a:ext>
              </a:extLst>
            </p:cNvPr>
            <p:cNvSpPr/>
            <p:nvPr/>
          </p:nvSpPr>
          <p:spPr>
            <a:xfrm>
              <a:off x="1255865" y="2708197"/>
              <a:ext cx="3793929" cy="2275695"/>
            </a:xfrm>
            <a:prstGeom prst="roundRect">
              <a:avLst>
                <a:gd name="adj" fmla="val 10263"/>
              </a:avLst>
            </a:prstGeom>
            <a:noFill/>
            <a:ln w="9525" cap="flat" cmpd="sng">
              <a:solidFill>
                <a:srgbClr val="2754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pic>
          <p:nvPicPr>
            <p:cNvPr id="69" name="Google Shape;373;p27">
              <a:extLst>
                <a:ext uri="{FF2B5EF4-FFF2-40B4-BE49-F238E27FC236}">
                  <a16:creationId xmlns:a16="http://schemas.microsoft.com/office/drawing/2014/main" id="{4CCF5413-B203-3241-BF50-8DA747CCF07B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94622" y="2548134"/>
              <a:ext cx="328901" cy="32012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058FD41-E700-4048-A92F-0C724835425D}"/>
                </a:ext>
              </a:extLst>
            </p:cNvPr>
            <p:cNvGrpSpPr/>
            <p:nvPr/>
          </p:nvGrpSpPr>
          <p:grpSpPr>
            <a:xfrm>
              <a:off x="1422186" y="3692206"/>
              <a:ext cx="1473472" cy="957640"/>
              <a:chOff x="923739" y="1826749"/>
              <a:chExt cx="1473472" cy="957640"/>
            </a:xfrm>
          </p:grpSpPr>
          <p:sp>
            <p:nvSpPr>
              <p:cNvPr id="80" name="Google Shape;374;p27">
                <a:extLst>
                  <a:ext uri="{FF2B5EF4-FFF2-40B4-BE49-F238E27FC236}">
                    <a16:creationId xmlns:a16="http://schemas.microsoft.com/office/drawing/2014/main" id="{151C10F1-1104-4F47-99A7-D2F5939FBD2A}"/>
                  </a:ext>
                </a:extLst>
              </p:cNvPr>
              <p:cNvSpPr/>
              <p:nvPr/>
            </p:nvSpPr>
            <p:spPr>
              <a:xfrm>
                <a:off x="923739" y="2006495"/>
                <a:ext cx="1473472" cy="777894"/>
              </a:xfrm>
              <a:prstGeom prst="roundRect">
                <a:avLst>
                  <a:gd name="adj" fmla="val 7982"/>
                </a:avLst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pic>
            <p:nvPicPr>
              <p:cNvPr id="81" name="Google Shape;393;p27">
                <a:extLst>
                  <a:ext uri="{FF2B5EF4-FFF2-40B4-BE49-F238E27FC236}">
                    <a16:creationId xmlns:a16="http://schemas.microsoft.com/office/drawing/2014/main" id="{719E7B65-861E-8F40-9987-8107FD97DEF6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090305" y="1826749"/>
                <a:ext cx="369852" cy="3691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376;p27">
                <a:extLst>
                  <a:ext uri="{FF2B5EF4-FFF2-40B4-BE49-F238E27FC236}">
                    <a16:creationId xmlns:a16="http://schemas.microsoft.com/office/drawing/2014/main" id="{ECE5F3F6-1D5E-8B4E-AA9B-3FE5882F747B}"/>
                  </a:ext>
                </a:extLst>
              </p:cNvPr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096171" y="2310548"/>
                <a:ext cx="369322" cy="3693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" name="Google Shape;376;p27">
                <a:extLst>
                  <a:ext uri="{FF2B5EF4-FFF2-40B4-BE49-F238E27FC236}">
                    <a16:creationId xmlns:a16="http://schemas.microsoft.com/office/drawing/2014/main" id="{C817A75E-8DDE-8F48-AA2E-5BD60FAB2787}"/>
                  </a:ext>
                </a:extLst>
              </p:cNvPr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92403" y="2310548"/>
                <a:ext cx="369322" cy="3693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4FF73CB-9DCB-CB4B-A970-A8529FAAD34C}"/>
                </a:ext>
              </a:extLst>
            </p:cNvPr>
            <p:cNvGrpSpPr/>
            <p:nvPr/>
          </p:nvGrpSpPr>
          <p:grpSpPr>
            <a:xfrm>
              <a:off x="3228545" y="3670058"/>
              <a:ext cx="1473472" cy="957640"/>
              <a:chOff x="923739" y="1826749"/>
              <a:chExt cx="1473472" cy="957640"/>
            </a:xfrm>
          </p:grpSpPr>
          <p:sp>
            <p:nvSpPr>
              <p:cNvPr id="76" name="Google Shape;374;p27">
                <a:extLst>
                  <a:ext uri="{FF2B5EF4-FFF2-40B4-BE49-F238E27FC236}">
                    <a16:creationId xmlns:a16="http://schemas.microsoft.com/office/drawing/2014/main" id="{C7AFB802-C45D-5548-8F2F-1BDC363555D3}"/>
                  </a:ext>
                </a:extLst>
              </p:cNvPr>
              <p:cNvSpPr/>
              <p:nvPr/>
            </p:nvSpPr>
            <p:spPr>
              <a:xfrm>
                <a:off x="923739" y="2006495"/>
                <a:ext cx="1473472" cy="777894"/>
              </a:xfrm>
              <a:prstGeom prst="roundRect">
                <a:avLst>
                  <a:gd name="adj" fmla="val 7982"/>
                </a:avLst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pic>
            <p:nvPicPr>
              <p:cNvPr id="77" name="Google Shape;393;p27">
                <a:extLst>
                  <a:ext uri="{FF2B5EF4-FFF2-40B4-BE49-F238E27FC236}">
                    <a16:creationId xmlns:a16="http://schemas.microsoft.com/office/drawing/2014/main" id="{1FE0AE48-AF2D-8246-9CC1-B2969124C01D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090305" y="1826749"/>
                <a:ext cx="369852" cy="3691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" name="Google Shape;376;p27">
                <a:extLst>
                  <a:ext uri="{FF2B5EF4-FFF2-40B4-BE49-F238E27FC236}">
                    <a16:creationId xmlns:a16="http://schemas.microsoft.com/office/drawing/2014/main" id="{5B40931E-B9E7-4541-8984-6BF95872E626}"/>
                  </a:ext>
                </a:extLst>
              </p:cNvPr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096171" y="2310548"/>
                <a:ext cx="369322" cy="3693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" name="Google Shape;376;p27">
                <a:extLst>
                  <a:ext uri="{FF2B5EF4-FFF2-40B4-BE49-F238E27FC236}">
                    <a16:creationId xmlns:a16="http://schemas.microsoft.com/office/drawing/2014/main" id="{B8105B8E-93C4-914F-ABAD-A552CEDC4A6E}"/>
                  </a:ext>
                </a:extLst>
              </p:cNvPr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92403" y="2310548"/>
                <a:ext cx="369322" cy="3693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2" name="Google Shape;589;p33">
              <a:extLst>
                <a:ext uri="{FF2B5EF4-FFF2-40B4-BE49-F238E27FC236}">
                  <a16:creationId xmlns:a16="http://schemas.microsoft.com/office/drawing/2014/main" id="{DE9C79F1-E161-7B47-B930-3F66B68A7383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598470" y="2947658"/>
              <a:ext cx="431034" cy="4310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589;p33">
              <a:extLst>
                <a:ext uri="{FF2B5EF4-FFF2-40B4-BE49-F238E27FC236}">
                  <a16:creationId xmlns:a16="http://schemas.microsoft.com/office/drawing/2014/main" id="{7B76EA40-A713-3D46-A49F-BAA62024E465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09875" y="2938418"/>
              <a:ext cx="431034" cy="4310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589;p33">
              <a:extLst>
                <a:ext uri="{FF2B5EF4-FFF2-40B4-BE49-F238E27FC236}">
                  <a16:creationId xmlns:a16="http://schemas.microsoft.com/office/drawing/2014/main" id="{F330A9DA-E918-8142-8F7E-043A0E23B72D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423247" y="2929028"/>
              <a:ext cx="431034" cy="43103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4" name="Google Shape;629;p34">
            <a:extLst>
              <a:ext uri="{FF2B5EF4-FFF2-40B4-BE49-F238E27FC236}">
                <a16:creationId xmlns:a16="http://schemas.microsoft.com/office/drawing/2014/main" id="{4F853EC6-320E-D541-B787-45CD7FBC65F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2583" y="3465113"/>
            <a:ext cx="599803" cy="5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A0E0D5-2E49-1B4E-A40D-3607E06EE3F4}"/>
              </a:ext>
            </a:extLst>
          </p:cNvPr>
          <p:cNvSpPr txBox="1"/>
          <p:nvPr/>
        </p:nvSpPr>
        <p:spPr>
          <a:xfrm>
            <a:off x="6041170" y="4090231"/>
            <a:ext cx="12378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envoy-control-plane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EF7B81C-5C49-354A-B993-D47EC16957C9}"/>
              </a:ext>
            </a:extLst>
          </p:cNvPr>
          <p:cNvCxnSpPr>
            <a:stCxn id="376" idx="2"/>
            <a:endCxn id="84" idx="2"/>
          </p:cNvCxnSpPr>
          <p:nvPr/>
        </p:nvCxnSpPr>
        <p:spPr>
          <a:xfrm rot="5400000" flipH="1" flipV="1">
            <a:off x="3617096" y="2089936"/>
            <a:ext cx="480411" cy="4430366"/>
          </a:xfrm>
          <a:prstGeom prst="bentConnector3">
            <a:avLst>
              <a:gd name="adj1" fmla="val -19224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7B401E31-3F4E-B941-94CD-B70A888BE914}"/>
              </a:ext>
            </a:extLst>
          </p:cNvPr>
          <p:cNvCxnSpPr>
            <a:cxnSpLocks/>
            <a:stCxn id="30" idx="2"/>
            <a:endCxn id="84" idx="2"/>
          </p:cNvCxnSpPr>
          <p:nvPr/>
        </p:nvCxnSpPr>
        <p:spPr>
          <a:xfrm rot="5400000" flipH="1" flipV="1">
            <a:off x="3815212" y="2288052"/>
            <a:ext cx="480411" cy="4034134"/>
          </a:xfrm>
          <a:prstGeom prst="bentConnector3">
            <a:avLst>
              <a:gd name="adj1" fmla="val -19224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17F0281D-3748-C249-B9B0-0E409F7FC45F}"/>
              </a:ext>
            </a:extLst>
          </p:cNvPr>
          <p:cNvCxnSpPr>
            <a:cxnSpLocks/>
            <a:stCxn id="35" idx="2"/>
            <a:endCxn id="84" idx="2"/>
          </p:cNvCxnSpPr>
          <p:nvPr/>
        </p:nvCxnSpPr>
        <p:spPr>
          <a:xfrm rot="5400000" flipH="1" flipV="1">
            <a:off x="4531349" y="2982041"/>
            <a:ext cx="458263" cy="2624007"/>
          </a:xfrm>
          <a:prstGeom prst="bentConnector3">
            <a:avLst>
              <a:gd name="adj1" fmla="val -207518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D5A15D79-55F2-AE45-A340-5DF960DB8AE7}"/>
              </a:ext>
            </a:extLst>
          </p:cNvPr>
          <p:cNvCxnSpPr>
            <a:cxnSpLocks/>
            <a:stCxn id="36" idx="2"/>
            <a:endCxn id="84" idx="2"/>
          </p:cNvCxnSpPr>
          <p:nvPr/>
        </p:nvCxnSpPr>
        <p:spPr>
          <a:xfrm rot="5400000" flipH="1" flipV="1">
            <a:off x="4729465" y="3180157"/>
            <a:ext cx="458263" cy="2227775"/>
          </a:xfrm>
          <a:prstGeom prst="bentConnector3">
            <a:avLst>
              <a:gd name="adj1" fmla="val -20552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Google Shape;629;p34">
            <a:extLst>
              <a:ext uri="{FF2B5EF4-FFF2-40B4-BE49-F238E27FC236}">
                <a16:creationId xmlns:a16="http://schemas.microsoft.com/office/drawing/2014/main" id="{21A8F3AF-956B-804C-A662-9206A644B7F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2582" y="844261"/>
            <a:ext cx="599803" cy="5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EA7C879F-51F2-AA4C-B108-56F086931F34}"/>
              </a:ext>
            </a:extLst>
          </p:cNvPr>
          <p:cNvSpPr txBox="1"/>
          <p:nvPr/>
        </p:nvSpPr>
        <p:spPr>
          <a:xfrm>
            <a:off x="5645067" y="612582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envoyproxy</a:t>
            </a:r>
            <a:endParaRPr lang="en-US" sz="1000" dirty="0"/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DA6245DD-9140-5649-9C9E-B4A11A5DAF98}"/>
              </a:ext>
            </a:extLst>
          </p:cNvPr>
          <p:cNvCxnSpPr>
            <a:cxnSpLocks/>
            <a:stCxn id="79" idx="2"/>
            <a:endCxn id="84" idx="2"/>
          </p:cNvCxnSpPr>
          <p:nvPr/>
        </p:nvCxnSpPr>
        <p:spPr>
          <a:xfrm rot="5400000" flipH="1">
            <a:off x="7824833" y="2312565"/>
            <a:ext cx="458263" cy="3962960"/>
          </a:xfrm>
          <a:prstGeom prst="bentConnector3">
            <a:avLst>
              <a:gd name="adj1" fmla="val -205523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2F593DD9-CB16-F544-8210-1B1918480311}"/>
              </a:ext>
            </a:extLst>
          </p:cNvPr>
          <p:cNvCxnSpPr>
            <a:cxnSpLocks/>
            <a:stCxn id="83" idx="2"/>
            <a:endCxn id="84" idx="2"/>
          </p:cNvCxnSpPr>
          <p:nvPr/>
        </p:nvCxnSpPr>
        <p:spPr>
          <a:xfrm rot="5400000" flipH="1">
            <a:off x="6910580" y="3226819"/>
            <a:ext cx="480411" cy="2156601"/>
          </a:xfrm>
          <a:prstGeom prst="bentConnector3">
            <a:avLst>
              <a:gd name="adj1" fmla="val -19224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7223FCA2-B3AA-BD4D-A7F2-67BF3F69C5B4}"/>
              </a:ext>
            </a:extLst>
          </p:cNvPr>
          <p:cNvCxnSpPr>
            <a:cxnSpLocks/>
            <a:stCxn id="82" idx="2"/>
            <a:endCxn id="84" idx="2"/>
          </p:cNvCxnSpPr>
          <p:nvPr/>
        </p:nvCxnSpPr>
        <p:spPr>
          <a:xfrm rot="5400000" flipH="1">
            <a:off x="6712464" y="3424935"/>
            <a:ext cx="480411" cy="1760369"/>
          </a:xfrm>
          <a:prstGeom prst="bentConnector3">
            <a:avLst>
              <a:gd name="adj1" fmla="val -19224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6146C4B3-DE4B-2B4E-AA03-0E99DED61782}"/>
              </a:ext>
            </a:extLst>
          </p:cNvPr>
          <p:cNvCxnSpPr>
            <a:cxnSpLocks/>
            <a:stCxn id="78" idx="2"/>
            <a:endCxn id="84" idx="2"/>
          </p:cNvCxnSpPr>
          <p:nvPr/>
        </p:nvCxnSpPr>
        <p:spPr>
          <a:xfrm rot="5400000" flipH="1">
            <a:off x="7626717" y="2510681"/>
            <a:ext cx="458263" cy="3566728"/>
          </a:xfrm>
          <a:prstGeom prst="bentConnector3">
            <a:avLst>
              <a:gd name="adj1" fmla="val -205523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31155B26-475C-884E-93E1-DCE218B501C3}"/>
              </a:ext>
            </a:extLst>
          </p:cNvPr>
          <p:cNvCxnSpPr>
            <a:cxnSpLocks/>
            <a:stCxn id="84" idx="0"/>
            <a:endCxn id="114" idx="2"/>
          </p:cNvCxnSpPr>
          <p:nvPr/>
        </p:nvCxnSpPr>
        <p:spPr>
          <a:xfrm rot="16200000" flipV="1">
            <a:off x="5061959" y="2454586"/>
            <a:ext cx="2021052" cy="1"/>
          </a:xfrm>
          <a:prstGeom prst="bentConnector3">
            <a:avLst>
              <a:gd name="adj1" fmla="val 50000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C339EAD0-5DEE-7244-8290-17252B473AB6}"/>
              </a:ext>
            </a:extLst>
          </p:cNvPr>
          <p:cNvCxnSpPr>
            <a:cxnSpLocks/>
            <a:stCxn id="43" idx="0"/>
            <a:endCxn id="114" idx="1"/>
          </p:cNvCxnSpPr>
          <p:nvPr/>
        </p:nvCxnSpPr>
        <p:spPr>
          <a:xfrm rot="5400000" flipH="1" flipV="1">
            <a:off x="2822956" y="-1967"/>
            <a:ext cx="1803497" cy="4095755"/>
          </a:xfrm>
          <a:prstGeom prst="bentConnector2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5D9BEAE5-F348-1248-9E5A-C2A0EF41FF07}"/>
              </a:ext>
            </a:extLst>
          </p:cNvPr>
          <p:cNvCxnSpPr>
            <a:cxnSpLocks/>
            <a:stCxn id="45" idx="0"/>
            <a:endCxn id="114" idx="1"/>
          </p:cNvCxnSpPr>
          <p:nvPr/>
        </p:nvCxnSpPr>
        <p:spPr>
          <a:xfrm rot="5400000" flipH="1" flipV="1">
            <a:off x="3283279" y="449115"/>
            <a:ext cx="1794257" cy="3184350"/>
          </a:xfrm>
          <a:prstGeom prst="bentConnector2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6BE66E2A-164F-CA4E-8C02-B4CA9E498350}"/>
              </a:ext>
            </a:extLst>
          </p:cNvPr>
          <p:cNvCxnSpPr>
            <a:cxnSpLocks/>
            <a:stCxn id="46" idx="0"/>
            <a:endCxn id="114" idx="1"/>
          </p:cNvCxnSpPr>
          <p:nvPr/>
        </p:nvCxnSpPr>
        <p:spPr>
          <a:xfrm rot="5400000" flipH="1" flipV="1">
            <a:off x="3744660" y="901106"/>
            <a:ext cx="1784867" cy="2270978"/>
          </a:xfrm>
          <a:prstGeom prst="bentConnector2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2A1CE691-6A99-AE4A-9C3C-CCA653DAC935}"/>
              </a:ext>
            </a:extLst>
          </p:cNvPr>
          <p:cNvCxnSpPr>
            <a:cxnSpLocks/>
            <a:stCxn id="74" idx="0"/>
            <a:endCxn id="114" idx="3"/>
          </p:cNvCxnSpPr>
          <p:nvPr/>
        </p:nvCxnSpPr>
        <p:spPr>
          <a:xfrm rot="16200000" flipV="1">
            <a:off x="7139929" y="376618"/>
            <a:ext cx="1784867" cy="3319954"/>
          </a:xfrm>
          <a:prstGeom prst="bentConnector2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0786ED16-55E6-AE44-A95D-60CFEDCEE424}"/>
              </a:ext>
            </a:extLst>
          </p:cNvPr>
          <p:cNvCxnSpPr>
            <a:cxnSpLocks/>
            <a:stCxn id="73" idx="0"/>
            <a:endCxn id="114" idx="3"/>
          </p:cNvCxnSpPr>
          <p:nvPr/>
        </p:nvCxnSpPr>
        <p:spPr>
          <a:xfrm rot="16200000" flipV="1">
            <a:off x="6678548" y="837999"/>
            <a:ext cx="1794257" cy="2406582"/>
          </a:xfrm>
          <a:prstGeom prst="bentConnector2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CAD1BB0A-013E-674D-A44B-FB8E0B48588C}"/>
              </a:ext>
            </a:extLst>
          </p:cNvPr>
          <p:cNvCxnSpPr>
            <a:cxnSpLocks/>
            <a:stCxn id="72" idx="0"/>
            <a:endCxn id="114" idx="3"/>
          </p:cNvCxnSpPr>
          <p:nvPr/>
        </p:nvCxnSpPr>
        <p:spPr>
          <a:xfrm rot="16200000" flipV="1">
            <a:off x="6218226" y="1298321"/>
            <a:ext cx="1803497" cy="1495177"/>
          </a:xfrm>
          <a:prstGeom prst="bentConnector2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CEC99B8-51CF-874E-9591-F6867E09C839}"/>
              </a:ext>
            </a:extLst>
          </p:cNvPr>
          <p:cNvSpPr txBox="1"/>
          <p:nvPr/>
        </p:nvSpPr>
        <p:spPr>
          <a:xfrm>
            <a:off x="4364377" y="245458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Cluster-1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E897289-4278-0F47-BEEF-0802EE957437}"/>
              </a:ext>
            </a:extLst>
          </p:cNvPr>
          <p:cNvSpPr txBox="1"/>
          <p:nvPr/>
        </p:nvSpPr>
        <p:spPr>
          <a:xfrm>
            <a:off x="10557102" y="246197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Cluster-2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96A908D-77C4-4142-996D-81943ED7B363}"/>
              </a:ext>
            </a:extLst>
          </p:cNvPr>
          <p:cNvSpPr txBox="1"/>
          <p:nvPr/>
        </p:nvSpPr>
        <p:spPr>
          <a:xfrm>
            <a:off x="6041169" y="2385155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xDS</a:t>
            </a:r>
            <a:r>
              <a:rPr lang="en-US" sz="1000" dirty="0"/>
              <a:t> </a:t>
            </a:r>
            <a:r>
              <a:rPr lang="en-US" sz="1000" dirty="0" err="1"/>
              <a:t>gRPC</a:t>
            </a:r>
            <a:r>
              <a:rPr lang="en-US" sz="1000" dirty="0"/>
              <a:t> calls</a:t>
            </a:r>
          </a:p>
        </p:txBody>
      </p:sp>
    </p:spTree>
    <p:extLst>
      <p:ext uri="{BB962C8B-B14F-4D97-AF65-F5344CB8AC3E}">
        <p14:creationId xmlns:p14="http://schemas.microsoft.com/office/powerpoint/2010/main" val="352530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16B2C29-9565-624B-82CB-F1226FD3F09C}"/>
              </a:ext>
            </a:extLst>
          </p:cNvPr>
          <p:cNvSpPr/>
          <p:nvPr/>
        </p:nvSpPr>
        <p:spPr>
          <a:xfrm>
            <a:off x="2011680" y="950976"/>
            <a:ext cx="8311896" cy="46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Consul DNS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6A2F5ED-E54D-DB48-B00D-C7E7B5674957}"/>
              </a:ext>
            </a:extLst>
          </p:cNvPr>
          <p:cNvSpPr/>
          <p:nvPr/>
        </p:nvSpPr>
        <p:spPr>
          <a:xfrm>
            <a:off x="573024" y="2343912"/>
            <a:ext cx="1658112" cy="42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EnvoyProxy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270344D-69B2-5543-A9DD-6D5273AFEB08}"/>
              </a:ext>
            </a:extLst>
          </p:cNvPr>
          <p:cNvSpPr/>
          <p:nvPr/>
        </p:nvSpPr>
        <p:spPr>
          <a:xfrm>
            <a:off x="3322320" y="2343912"/>
            <a:ext cx="1658112" cy="42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EnvoyProxy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53145E0-114E-2449-A235-F9FB94164E64}"/>
              </a:ext>
            </a:extLst>
          </p:cNvPr>
          <p:cNvSpPr/>
          <p:nvPr/>
        </p:nvSpPr>
        <p:spPr>
          <a:xfrm>
            <a:off x="7424928" y="2343912"/>
            <a:ext cx="1658112" cy="42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EnvoyProxy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9D1EECA-279F-D941-8377-B0EDE43E486F}"/>
              </a:ext>
            </a:extLst>
          </p:cNvPr>
          <p:cNvSpPr/>
          <p:nvPr/>
        </p:nvSpPr>
        <p:spPr>
          <a:xfrm>
            <a:off x="10174224" y="2343912"/>
            <a:ext cx="1658112" cy="42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EnvoyProxy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B4F4F30-70B1-CF46-90D8-168C7E684C67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5400000">
            <a:off x="4696206" y="872490"/>
            <a:ext cx="926592" cy="20162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F0F9971-AF35-1B49-94BB-A5CF6A95012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3321558" y="-502158"/>
            <a:ext cx="926592" cy="47655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31240D7-03C9-8C41-B09C-7974E661FAB3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rot="16200000" flipH="1">
            <a:off x="8122158" y="-537210"/>
            <a:ext cx="926592" cy="48356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1C9BB95-6AE3-B94C-ACCD-A133374C5C1A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rot="16200000" flipH="1">
            <a:off x="6747510" y="837438"/>
            <a:ext cx="926592" cy="20863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57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034EE24-0930-3143-A6C7-5D71875657ED}"/>
              </a:ext>
            </a:extLst>
          </p:cNvPr>
          <p:cNvSpPr/>
          <p:nvPr/>
        </p:nvSpPr>
        <p:spPr>
          <a:xfrm>
            <a:off x="4873752" y="580168"/>
            <a:ext cx="2697480" cy="49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api.example.com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F61260D-D1AC-F34A-96DB-6A11613212F7}"/>
              </a:ext>
            </a:extLst>
          </p:cNvPr>
          <p:cNvGrpSpPr/>
          <p:nvPr/>
        </p:nvGrpSpPr>
        <p:grpSpPr>
          <a:xfrm>
            <a:off x="670051" y="1931319"/>
            <a:ext cx="4203701" cy="3692241"/>
            <a:chOff x="670051" y="1931319"/>
            <a:chExt cx="4203701" cy="3692241"/>
          </a:xfrm>
        </p:grpSpPr>
        <p:sp>
          <p:nvSpPr>
            <p:cNvPr id="9" name="Google Shape;372;p27">
              <a:extLst>
                <a:ext uri="{FF2B5EF4-FFF2-40B4-BE49-F238E27FC236}">
                  <a16:creationId xmlns:a16="http://schemas.microsoft.com/office/drawing/2014/main" id="{02670CFA-B173-934F-85EC-EF5B68B69518}"/>
                </a:ext>
              </a:extLst>
            </p:cNvPr>
            <p:cNvSpPr/>
            <p:nvPr/>
          </p:nvSpPr>
          <p:spPr>
            <a:xfrm>
              <a:off x="670051" y="2221993"/>
              <a:ext cx="4203701" cy="3401567"/>
            </a:xfrm>
            <a:prstGeom prst="roundRect">
              <a:avLst>
                <a:gd name="adj" fmla="val 10263"/>
              </a:avLst>
            </a:prstGeom>
            <a:noFill/>
            <a:ln w="9525" cap="flat" cmpd="sng">
              <a:solidFill>
                <a:srgbClr val="2754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" name="Google Shape;373;p27">
              <a:extLst>
                <a:ext uri="{FF2B5EF4-FFF2-40B4-BE49-F238E27FC236}">
                  <a16:creationId xmlns:a16="http://schemas.microsoft.com/office/drawing/2014/main" id="{E07B2DBD-99FC-F84D-9D2D-B437829EA568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049768" y="1931319"/>
              <a:ext cx="532400" cy="518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374;p27">
              <a:extLst>
                <a:ext uri="{FF2B5EF4-FFF2-40B4-BE49-F238E27FC236}">
                  <a16:creationId xmlns:a16="http://schemas.microsoft.com/office/drawing/2014/main" id="{534FDD0C-91FF-184D-A2EE-956398B8DA60}"/>
                </a:ext>
              </a:extLst>
            </p:cNvPr>
            <p:cNvSpPr/>
            <p:nvPr/>
          </p:nvSpPr>
          <p:spPr>
            <a:xfrm>
              <a:off x="1012525" y="2652743"/>
              <a:ext cx="3303443" cy="2644200"/>
            </a:xfrm>
            <a:prstGeom prst="roundRect">
              <a:avLst>
                <a:gd name="adj" fmla="val 7982"/>
              </a:avLst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375;p27">
              <a:extLst>
                <a:ext uri="{FF2B5EF4-FFF2-40B4-BE49-F238E27FC236}">
                  <a16:creationId xmlns:a16="http://schemas.microsoft.com/office/drawing/2014/main" id="{824DF1D6-90D3-854A-80D4-7450BC19BDD5}"/>
                </a:ext>
              </a:extLst>
            </p:cNvPr>
            <p:cNvCxnSpPr>
              <a:stCxn id="19" idx="3"/>
              <a:endCxn id="18" idx="1"/>
            </p:cNvCxnSpPr>
            <p:nvPr/>
          </p:nvCxnSpPr>
          <p:spPr>
            <a:xfrm>
              <a:off x="1945030" y="3972409"/>
              <a:ext cx="479100" cy="600"/>
            </a:xfrm>
            <a:prstGeom prst="bentConnector3">
              <a:avLst>
                <a:gd name="adj1" fmla="val 4998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" name="Google Shape;378;p27">
              <a:extLst>
                <a:ext uri="{FF2B5EF4-FFF2-40B4-BE49-F238E27FC236}">
                  <a16:creationId xmlns:a16="http://schemas.microsoft.com/office/drawing/2014/main" id="{269D7454-37E2-634D-8B21-198DD77F10BC}"/>
                </a:ext>
              </a:extLst>
            </p:cNvPr>
            <p:cNvCxnSpPr>
              <a:stCxn id="18" idx="3"/>
              <a:endCxn id="20" idx="1"/>
            </p:cNvCxnSpPr>
            <p:nvPr/>
          </p:nvCxnSpPr>
          <p:spPr>
            <a:xfrm rot="10800000" flipH="1">
              <a:off x="3021855" y="3259305"/>
              <a:ext cx="549000" cy="713100"/>
            </a:xfrm>
            <a:prstGeom prst="bentConnector3">
              <a:avLst>
                <a:gd name="adj1" fmla="val 5001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" name="Google Shape;380;p27">
              <a:extLst>
                <a:ext uri="{FF2B5EF4-FFF2-40B4-BE49-F238E27FC236}">
                  <a16:creationId xmlns:a16="http://schemas.microsoft.com/office/drawing/2014/main" id="{5E282BBC-EBAC-5745-B8B4-E0CFF9164FBE}"/>
                </a:ext>
              </a:extLst>
            </p:cNvPr>
            <p:cNvCxnSpPr>
              <a:stCxn id="18" idx="3"/>
              <a:endCxn id="21" idx="1"/>
            </p:cNvCxnSpPr>
            <p:nvPr/>
          </p:nvCxnSpPr>
          <p:spPr>
            <a:xfrm>
              <a:off x="3021855" y="3972405"/>
              <a:ext cx="549000" cy="662100"/>
            </a:xfrm>
            <a:prstGeom prst="bentConnector3">
              <a:avLst>
                <a:gd name="adj1" fmla="val 5001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" name="Google Shape;382;p27">
              <a:extLst>
                <a:ext uri="{FF2B5EF4-FFF2-40B4-BE49-F238E27FC236}">
                  <a16:creationId xmlns:a16="http://schemas.microsoft.com/office/drawing/2014/main" id="{49CB2D2D-0D2C-A042-876F-94C62F9B1784}"/>
                </a:ext>
              </a:extLst>
            </p:cNvPr>
            <p:cNvCxnSpPr>
              <a:stCxn id="18" idx="3"/>
              <a:endCxn id="17" idx="1"/>
            </p:cNvCxnSpPr>
            <p:nvPr/>
          </p:nvCxnSpPr>
          <p:spPr>
            <a:xfrm>
              <a:off x="3021855" y="3972405"/>
              <a:ext cx="549000" cy="600"/>
            </a:xfrm>
            <a:prstGeom prst="bentConnector3">
              <a:avLst>
                <a:gd name="adj1" fmla="val 50011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pic>
          <p:nvPicPr>
            <p:cNvPr id="16" name="Google Shape;393;p27">
              <a:extLst>
                <a:ext uri="{FF2B5EF4-FFF2-40B4-BE49-F238E27FC236}">
                  <a16:creationId xmlns:a16="http://schemas.microsoft.com/office/drawing/2014/main" id="{3D8A33BC-1114-814C-9E84-49EF94F10CB3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82150" y="2361784"/>
              <a:ext cx="598688" cy="59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383;p27">
              <a:extLst>
                <a:ext uri="{FF2B5EF4-FFF2-40B4-BE49-F238E27FC236}">
                  <a16:creationId xmlns:a16="http://schemas.microsoft.com/office/drawing/2014/main" id="{7B80E4BD-4F35-4440-BD6A-71D611B069B1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70980" y="3672495"/>
              <a:ext cx="599803" cy="59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377;p27">
              <a:extLst>
                <a:ext uri="{FF2B5EF4-FFF2-40B4-BE49-F238E27FC236}">
                  <a16:creationId xmlns:a16="http://schemas.microsoft.com/office/drawing/2014/main" id="{70344C7E-676A-184D-9E60-BB69E56A241E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24024" y="3673493"/>
              <a:ext cx="597831" cy="59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376;p27">
              <a:extLst>
                <a:ext uri="{FF2B5EF4-FFF2-40B4-BE49-F238E27FC236}">
                  <a16:creationId xmlns:a16="http://schemas.microsoft.com/office/drawing/2014/main" id="{3D44422D-FE43-944F-A9C0-816351ECFCFD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347199" y="3673496"/>
              <a:ext cx="597831" cy="59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379;p27">
              <a:extLst>
                <a:ext uri="{FF2B5EF4-FFF2-40B4-BE49-F238E27FC236}">
                  <a16:creationId xmlns:a16="http://schemas.microsoft.com/office/drawing/2014/main" id="{7742F759-D5B2-4543-BEB5-91BF52715E34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70968" y="2959395"/>
              <a:ext cx="599803" cy="59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381;p27">
              <a:extLst>
                <a:ext uri="{FF2B5EF4-FFF2-40B4-BE49-F238E27FC236}">
                  <a16:creationId xmlns:a16="http://schemas.microsoft.com/office/drawing/2014/main" id="{1F2DE3FF-57D9-0042-93D0-3049935631C6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70968" y="4334620"/>
              <a:ext cx="599803" cy="59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A1BBB9-6A0C-BC40-A6C3-3B8D2529F461}"/>
                </a:ext>
              </a:extLst>
            </p:cNvPr>
            <p:cNvSpPr txBox="1"/>
            <p:nvPr/>
          </p:nvSpPr>
          <p:spPr>
            <a:xfrm>
              <a:off x="1164480" y="4201746"/>
              <a:ext cx="10743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api.example.com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FC9AEA-085B-0843-87E3-21545C84D59F}"/>
                </a:ext>
              </a:extLst>
            </p:cNvPr>
            <p:cNvSpPr txBox="1"/>
            <p:nvPr/>
          </p:nvSpPr>
          <p:spPr>
            <a:xfrm>
              <a:off x="2207414" y="4201746"/>
              <a:ext cx="10310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example-service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D83EE1-31C9-E348-8F41-5BFF395BEFFF}"/>
                </a:ext>
              </a:extLst>
            </p:cNvPr>
            <p:cNvSpPr txBox="1"/>
            <p:nvPr/>
          </p:nvSpPr>
          <p:spPr>
            <a:xfrm>
              <a:off x="1746352" y="2386357"/>
              <a:ext cx="7841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example-ns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7787770-D5B4-5B47-A613-49CA19A4A33A}"/>
              </a:ext>
            </a:extLst>
          </p:cNvPr>
          <p:cNvGrpSpPr/>
          <p:nvPr/>
        </p:nvGrpSpPr>
        <p:grpSpPr>
          <a:xfrm>
            <a:off x="7432195" y="1931319"/>
            <a:ext cx="4203701" cy="3692241"/>
            <a:chOff x="670051" y="1931319"/>
            <a:chExt cx="4203701" cy="3692241"/>
          </a:xfrm>
        </p:grpSpPr>
        <p:sp>
          <p:nvSpPr>
            <p:cNvPr id="27" name="Google Shape;372;p27">
              <a:extLst>
                <a:ext uri="{FF2B5EF4-FFF2-40B4-BE49-F238E27FC236}">
                  <a16:creationId xmlns:a16="http://schemas.microsoft.com/office/drawing/2014/main" id="{A94AC88D-D37D-5A4F-9D72-EC8756016912}"/>
                </a:ext>
              </a:extLst>
            </p:cNvPr>
            <p:cNvSpPr/>
            <p:nvPr/>
          </p:nvSpPr>
          <p:spPr>
            <a:xfrm>
              <a:off x="670051" y="2221993"/>
              <a:ext cx="4203701" cy="3401567"/>
            </a:xfrm>
            <a:prstGeom prst="roundRect">
              <a:avLst>
                <a:gd name="adj" fmla="val 10263"/>
              </a:avLst>
            </a:prstGeom>
            <a:noFill/>
            <a:ln w="9525" cap="flat" cmpd="sng">
              <a:solidFill>
                <a:srgbClr val="2754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8" name="Google Shape;373;p27">
              <a:extLst>
                <a:ext uri="{FF2B5EF4-FFF2-40B4-BE49-F238E27FC236}">
                  <a16:creationId xmlns:a16="http://schemas.microsoft.com/office/drawing/2014/main" id="{5CB36887-49E7-F64C-8FE8-5DEC49D2103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049768" y="1931319"/>
              <a:ext cx="532400" cy="518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374;p27">
              <a:extLst>
                <a:ext uri="{FF2B5EF4-FFF2-40B4-BE49-F238E27FC236}">
                  <a16:creationId xmlns:a16="http://schemas.microsoft.com/office/drawing/2014/main" id="{271E1F54-302E-D249-8E5B-DCDC4C4EFC50}"/>
                </a:ext>
              </a:extLst>
            </p:cNvPr>
            <p:cNvSpPr/>
            <p:nvPr/>
          </p:nvSpPr>
          <p:spPr>
            <a:xfrm>
              <a:off x="1012525" y="2652743"/>
              <a:ext cx="3303443" cy="2644200"/>
            </a:xfrm>
            <a:prstGeom prst="roundRect">
              <a:avLst>
                <a:gd name="adj" fmla="val 7982"/>
              </a:avLst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" name="Google Shape;375;p27">
              <a:extLst>
                <a:ext uri="{FF2B5EF4-FFF2-40B4-BE49-F238E27FC236}">
                  <a16:creationId xmlns:a16="http://schemas.microsoft.com/office/drawing/2014/main" id="{05BCBACA-E3C0-EA48-808D-05DCDD119ADD}"/>
                </a:ext>
              </a:extLst>
            </p:cNvPr>
            <p:cNvCxnSpPr>
              <a:stCxn id="37" idx="3"/>
              <a:endCxn id="36" idx="1"/>
            </p:cNvCxnSpPr>
            <p:nvPr/>
          </p:nvCxnSpPr>
          <p:spPr>
            <a:xfrm>
              <a:off x="1945030" y="3972409"/>
              <a:ext cx="479100" cy="600"/>
            </a:xfrm>
            <a:prstGeom prst="bentConnector3">
              <a:avLst>
                <a:gd name="adj1" fmla="val 4998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" name="Google Shape;378;p27">
              <a:extLst>
                <a:ext uri="{FF2B5EF4-FFF2-40B4-BE49-F238E27FC236}">
                  <a16:creationId xmlns:a16="http://schemas.microsoft.com/office/drawing/2014/main" id="{5820523C-329B-BC4C-B364-695D97071378}"/>
                </a:ext>
              </a:extLst>
            </p:cNvPr>
            <p:cNvCxnSpPr>
              <a:stCxn id="36" idx="3"/>
              <a:endCxn id="38" idx="1"/>
            </p:cNvCxnSpPr>
            <p:nvPr/>
          </p:nvCxnSpPr>
          <p:spPr>
            <a:xfrm rot="10800000" flipH="1">
              <a:off x="3021855" y="3259305"/>
              <a:ext cx="549000" cy="713100"/>
            </a:xfrm>
            <a:prstGeom prst="bentConnector3">
              <a:avLst>
                <a:gd name="adj1" fmla="val 5001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" name="Google Shape;380;p27">
              <a:extLst>
                <a:ext uri="{FF2B5EF4-FFF2-40B4-BE49-F238E27FC236}">
                  <a16:creationId xmlns:a16="http://schemas.microsoft.com/office/drawing/2014/main" id="{43C871AD-B9FD-2241-A771-D166753FFF03}"/>
                </a:ext>
              </a:extLst>
            </p:cNvPr>
            <p:cNvCxnSpPr>
              <a:stCxn id="36" idx="3"/>
              <a:endCxn id="39" idx="1"/>
            </p:cNvCxnSpPr>
            <p:nvPr/>
          </p:nvCxnSpPr>
          <p:spPr>
            <a:xfrm>
              <a:off x="3021855" y="3972405"/>
              <a:ext cx="549000" cy="662100"/>
            </a:xfrm>
            <a:prstGeom prst="bentConnector3">
              <a:avLst>
                <a:gd name="adj1" fmla="val 5001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" name="Google Shape;382;p27">
              <a:extLst>
                <a:ext uri="{FF2B5EF4-FFF2-40B4-BE49-F238E27FC236}">
                  <a16:creationId xmlns:a16="http://schemas.microsoft.com/office/drawing/2014/main" id="{5B14C6FC-EE34-D942-8A7B-27C1968FF56D}"/>
                </a:ext>
              </a:extLst>
            </p:cNvPr>
            <p:cNvCxnSpPr>
              <a:stCxn id="36" idx="3"/>
              <a:endCxn id="35" idx="1"/>
            </p:cNvCxnSpPr>
            <p:nvPr/>
          </p:nvCxnSpPr>
          <p:spPr>
            <a:xfrm>
              <a:off x="3021855" y="3972405"/>
              <a:ext cx="549000" cy="600"/>
            </a:xfrm>
            <a:prstGeom prst="bentConnector3">
              <a:avLst>
                <a:gd name="adj1" fmla="val 50011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pic>
          <p:nvPicPr>
            <p:cNvPr id="34" name="Google Shape;393;p27">
              <a:extLst>
                <a:ext uri="{FF2B5EF4-FFF2-40B4-BE49-F238E27FC236}">
                  <a16:creationId xmlns:a16="http://schemas.microsoft.com/office/drawing/2014/main" id="{A9D55FAE-7F62-DD47-897E-00217EE9F4F0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82150" y="2361784"/>
              <a:ext cx="598688" cy="59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83;p27">
              <a:extLst>
                <a:ext uri="{FF2B5EF4-FFF2-40B4-BE49-F238E27FC236}">
                  <a16:creationId xmlns:a16="http://schemas.microsoft.com/office/drawing/2014/main" id="{B8FB0D95-AEFC-3A46-ADAF-2F2452FF7A36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70980" y="3672495"/>
              <a:ext cx="599803" cy="59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77;p27">
              <a:extLst>
                <a:ext uri="{FF2B5EF4-FFF2-40B4-BE49-F238E27FC236}">
                  <a16:creationId xmlns:a16="http://schemas.microsoft.com/office/drawing/2014/main" id="{458F0783-C35A-784B-A5A1-DC436969B14F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24024" y="3673493"/>
              <a:ext cx="597831" cy="59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6;p27">
              <a:extLst>
                <a:ext uri="{FF2B5EF4-FFF2-40B4-BE49-F238E27FC236}">
                  <a16:creationId xmlns:a16="http://schemas.microsoft.com/office/drawing/2014/main" id="{BA9A7CE8-3323-2541-82B4-F554EE6E7509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347199" y="3673496"/>
              <a:ext cx="597831" cy="59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Google Shape;379;p27">
              <a:extLst>
                <a:ext uri="{FF2B5EF4-FFF2-40B4-BE49-F238E27FC236}">
                  <a16:creationId xmlns:a16="http://schemas.microsoft.com/office/drawing/2014/main" id="{CADCE797-7D41-DD4B-9019-6042FEC0BBF2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70968" y="2959395"/>
              <a:ext cx="599803" cy="59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381;p27">
              <a:extLst>
                <a:ext uri="{FF2B5EF4-FFF2-40B4-BE49-F238E27FC236}">
                  <a16:creationId xmlns:a16="http://schemas.microsoft.com/office/drawing/2014/main" id="{7B93E6D6-C453-8D42-90D1-3A14F302A94F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70968" y="4334620"/>
              <a:ext cx="599803" cy="59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DE09887-6633-124A-8EC5-08925127E219}"/>
                </a:ext>
              </a:extLst>
            </p:cNvPr>
            <p:cNvSpPr txBox="1"/>
            <p:nvPr/>
          </p:nvSpPr>
          <p:spPr>
            <a:xfrm>
              <a:off x="1164480" y="4201746"/>
              <a:ext cx="10743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api.example.com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B72798-72A2-9A43-845C-92D2BD2AA75B}"/>
                </a:ext>
              </a:extLst>
            </p:cNvPr>
            <p:cNvSpPr txBox="1"/>
            <p:nvPr/>
          </p:nvSpPr>
          <p:spPr>
            <a:xfrm>
              <a:off x="2207414" y="4201746"/>
              <a:ext cx="10310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example-service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AB53716-EB52-8A47-8586-A7AF5DF2F862}"/>
                </a:ext>
              </a:extLst>
            </p:cNvPr>
            <p:cNvSpPr txBox="1"/>
            <p:nvPr/>
          </p:nvSpPr>
          <p:spPr>
            <a:xfrm>
              <a:off x="1746352" y="2386357"/>
              <a:ext cx="7841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example-ns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842E7D6-C12E-CE44-BAA2-1C55599B199B}"/>
              </a:ext>
            </a:extLst>
          </p:cNvPr>
          <p:cNvSpPr txBox="1"/>
          <p:nvPr/>
        </p:nvSpPr>
        <p:spPr>
          <a:xfrm>
            <a:off x="3387665" y="1958380"/>
            <a:ext cx="741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Cluster-1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63FDDD-1C29-EF4C-98E5-C7E00614BE85}"/>
              </a:ext>
            </a:extLst>
          </p:cNvPr>
          <p:cNvSpPr txBox="1"/>
          <p:nvPr/>
        </p:nvSpPr>
        <p:spPr>
          <a:xfrm>
            <a:off x="10064992" y="1957657"/>
            <a:ext cx="741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Cluster-2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C90C81BD-4AB6-5340-90D1-EB6E89A8B16D}"/>
              </a:ext>
            </a:extLst>
          </p:cNvPr>
          <p:cNvCxnSpPr>
            <a:stCxn id="3" idx="2"/>
            <a:endCxn id="9" idx="0"/>
          </p:cNvCxnSpPr>
          <p:nvPr/>
        </p:nvCxnSpPr>
        <p:spPr>
          <a:xfrm rot="5400000">
            <a:off x="3923173" y="-77327"/>
            <a:ext cx="1148049" cy="34505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1192478-67A1-B34A-B0C5-51F0E516EB19}"/>
              </a:ext>
            </a:extLst>
          </p:cNvPr>
          <p:cNvCxnSpPr>
            <a:cxnSpLocks/>
            <a:stCxn id="3" idx="2"/>
            <a:endCxn id="27" idx="0"/>
          </p:cNvCxnSpPr>
          <p:nvPr/>
        </p:nvCxnSpPr>
        <p:spPr>
          <a:xfrm rot="16200000" flipH="1">
            <a:off x="7304245" y="-7809"/>
            <a:ext cx="1148049" cy="3311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53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34</Words>
  <Application>Microsoft Macintosh PowerPoint</Application>
  <PresentationFormat>Widescreen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Saravana.Periyasamy</dc:creator>
  <cp:lastModifiedBy>Saravana.Periyasamy</cp:lastModifiedBy>
  <cp:revision>14</cp:revision>
  <dcterms:created xsi:type="dcterms:W3CDTF">2019-06-03T17:01:57Z</dcterms:created>
  <dcterms:modified xsi:type="dcterms:W3CDTF">2019-06-03T19:21:36Z</dcterms:modified>
</cp:coreProperties>
</file>