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59" r:id="rId5"/>
    <p:sldId id="260" r:id="rId6"/>
    <p:sldId id="261" r:id="rId7"/>
    <p:sldId id="277" r:id="rId8"/>
    <p:sldId id="278" r:id="rId9"/>
    <p:sldId id="270" r:id="rId10"/>
    <p:sldId id="271" r:id="rId11"/>
    <p:sldId id="272" r:id="rId12"/>
    <p:sldId id="273" r:id="rId13"/>
    <p:sldId id="274" r:id="rId14"/>
    <p:sldId id="279" r:id="rId15"/>
    <p:sldId id="281" r:id="rId16"/>
    <p:sldId id="26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redoka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+RwHRgvQdf0zk12X2IvTGtoR49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 sara" initials="ss" lastIdx="1" clrIdx="0">
    <p:extLst>
      <p:ext uri="{19B8F6BF-5375-455C-9EA6-DF929625EA0E}">
        <p15:presenceInfo xmlns:p15="http://schemas.microsoft.com/office/powerpoint/2012/main" userId="81d037d1d0f94c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A8B"/>
    <a:srgbClr val="9D648A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F70A5-2447-4767-9AAB-24750D204852}" v="77" dt="2021-04-11T09:17:15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5" d="100"/>
          <a:sy n="45" d="100"/>
        </p:scale>
        <p:origin x="14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sara" userId="81d037d1d0f94c33" providerId="LiveId" clId="{1EDF70A5-2447-4767-9AAB-24750D204852}"/>
    <pc:docChg chg="undo redo custSel addSld delSld modSld sldOrd modMainMaster">
      <pc:chgData name="sara sara" userId="81d037d1d0f94c33" providerId="LiveId" clId="{1EDF70A5-2447-4767-9AAB-24750D204852}" dt="2021-04-11T09:18:30.665" v="994" actId="478"/>
      <pc:docMkLst>
        <pc:docMk/>
      </pc:docMkLst>
      <pc:sldChg chg="setBg">
        <pc:chgData name="sara sara" userId="81d037d1d0f94c33" providerId="LiveId" clId="{1EDF70A5-2447-4767-9AAB-24750D204852}" dt="2021-04-11T07:51:15.016" v="7"/>
        <pc:sldMkLst>
          <pc:docMk/>
          <pc:sldMk cId="0" sldId="256"/>
        </pc:sldMkLst>
      </pc:sldChg>
      <pc:sldChg chg="modSp mod setBg">
        <pc:chgData name="sara sara" userId="81d037d1d0f94c33" providerId="LiveId" clId="{1EDF70A5-2447-4767-9AAB-24750D204852}" dt="2021-04-11T08:36:26.067" v="475" actId="255"/>
        <pc:sldMkLst>
          <pc:docMk/>
          <pc:sldMk cId="0" sldId="257"/>
        </pc:sldMkLst>
        <pc:spChg chg="mod">
          <ac:chgData name="sara sara" userId="81d037d1d0f94c33" providerId="LiveId" clId="{1EDF70A5-2447-4767-9AAB-24750D204852}" dt="2021-04-11T08:36:26.067" v="475" actId="255"/>
          <ac:spMkLst>
            <pc:docMk/>
            <pc:sldMk cId="0" sldId="257"/>
            <ac:spMk id="197" creationId="{00000000-0000-0000-0000-000000000000}"/>
          </ac:spMkLst>
        </pc:spChg>
      </pc:sldChg>
      <pc:sldChg chg="modSp mod setBg">
        <pc:chgData name="sara sara" userId="81d037d1d0f94c33" providerId="LiveId" clId="{1EDF70A5-2447-4767-9AAB-24750D204852}" dt="2021-04-11T07:51:15.016" v="7"/>
        <pc:sldMkLst>
          <pc:docMk/>
          <pc:sldMk cId="0" sldId="258"/>
        </pc:sldMkLst>
        <pc:spChg chg="mod">
          <ac:chgData name="sara sara" userId="81d037d1d0f94c33" providerId="LiveId" clId="{1EDF70A5-2447-4767-9AAB-24750D204852}" dt="2021-04-11T07:45:09.878" v="4" actId="108"/>
          <ac:spMkLst>
            <pc:docMk/>
            <pc:sldMk cId="0" sldId="258"/>
            <ac:spMk id="204" creationId="{00000000-0000-0000-0000-000000000000}"/>
          </ac:spMkLst>
        </pc:spChg>
      </pc:sldChg>
      <pc:sldChg chg="delSp modSp mod setBg">
        <pc:chgData name="sara sara" userId="81d037d1d0f94c33" providerId="LiveId" clId="{1EDF70A5-2447-4767-9AAB-24750D204852}" dt="2021-04-11T08:40:33.093" v="505" actId="1076"/>
        <pc:sldMkLst>
          <pc:docMk/>
          <pc:sldMk cId="0" sldId="259"/>
        </pc:sldMkLst>
        <pc:spChg chg="del mod">
          <ac:chgData name="sara sara" userId="81d037d1d0f94c33" providerId="LiveId" clId="{1EDF70A5-2447-4767-9AAB-24750D204852}" dt="2021-04-11T08:39:11.497" v="487" actId="478"/>
          <ac:spMkLst>
            <pc:docMk/>
            <pc:sldMk cId="0" sldId="259"/>
            <ac:spMk id="229" creationId="{00000000-0000-0000-0000-000000000000}"/>
          </ac:spMkLst>
        </pc:spChg>
        <pc:spChg chg="del">
          <ac:chgData name="sara sara" userId="81d037d1d0f94c33" providerId="LiveId" clId="{1EDF70A5-2447-4767-9AAB-24750D204852}" dt="2021-04-11T08:39:11.497" v="487" actId="478"/>
          <ac:spMkLst>
            <pc:docMk/>
            <pc:sldMk cId="0" sldId="259"/>
            <ac:spMk id="230" creationId="{00000000-0000-0000-0000-000000000000}"/>
          </ac:spMkLst>
        </pc:spChg>
        <pc:spChg chg="mod">
          <ac:chgData name="sara sara" userId="81d037d1d0f94c33" providerId="LiveId" clId="{1EDF70A5-2447-4767-9AAB-24750D204852}" dt="2021-04-11T08:40:33.093" v="505" actId="1076"/>
          <ac:spMkLst>
            <pc:docMk/>
            <pc:sldMk cId="0" sldId="259"/>
            <ac:spMk id="233" creationId="{00000000-0000-0000-0000-000000000000}"/>
          </ac:spMkLst>
        </pc:spChg>
        <pc:spChg chg="mod">
          <ac:chgData name="sara sara" userId="81d037d1d0f94c33" providerId="LiveId" clId="{1EDF70A5-2447-4767-9AAB-24750D204852}" dt="2021-04-11T08:39:54.260" v="495" actId="255"/>
          <ac:spMkLst>
            <pc:docMk/>
            <pc:sldMk cId="0" sldId="259"/>
            <ac:spMk id="235" creationId="{00000000-0000-0000-0000-000000000000}"/>
          </ac:spMkLst>
        </pc:spChg>
        <pc:spChg chg="mod">
          <ac:chgData name="sara sara" userId="81d037d1d0f94c33" providerId="LiveId" clId="{1EDF70A5-2447-4767-9AAB-24750D204852}" dt="2021-04-11T08:39:54.260" v="495" actId="255"/>
          <ac:spMkLst>
            <pc:docMk/>
            <pc:sldMk cId="0" sldId="259"/>
            <ac:spMk id="236" creationId="{00000000-0000-0000-0000-000000000000}"/>
          </ac:spMkLst>
        </pc:spChg>
        <pc:spChg chg="mod">
          <ac:chgData name="sara sara" userId="81d037d1d0f94c33" providerId="LiveId" clId="{1EDF70A5-2447-4767-9AAB-24750D204852}" dt="2021-04-11T08:39:54.260" v="495" actId="255"/>
          <ac:spMkLst>
            <pc:docMk/>
            <pc:sldMk cId="0" sldId="259"/>
            <ac:spMk id="237" creationId="{00000000-0000-0000-0000-000000000000}"/>
          </ac:spMkLst>
        </pc:spChg>
        <pc:spChg chg="mod">
          <ac:chgData name="sara sara" userId="81d037d1d0f94c33" providerId="LiveId" clId="{1EDF70A5-2447-4767-9AAB-24750D204852}" dt="2021-04-11T08:39:54.260" v="495" actId="255"/>
          <ac:spMkLst>
            <pc:docMk/>
            <pc:sldMk cId="0" sldId="259"/>
            <ac:spMk id="238" creationId="{00000000-0000-0000-0000-000000000000}"/>
          </ac:spMkLst>
        </pc:spChg>
        <pc:spChg chg="mod">
          <ac:chgData name="sara sara" userId="81d037d1d0f94c33" providerId="LiveId" clId="{1EDF70A5-2447-4767-9AAB-24750D204852}" dt="2021-04-11T08:39:54.260" v="495" actId="255"/>
          <ac:spMkLst>
            <pc:docMk/>
            <pc:sldMk cId="0" sldId="259"/>
            <ac:spMk id="239" creationId="{00000000-0000-0000-0000-000000000000}"/>
          </ac:spMkLst>
        </pc:spChg>
        <pc:spChg chg="mod">
          <ac:chgData name="sara sara" userId="81d037d1d0f94c33" providerId="LiveId" clId="{1EDF70A5-2447-4767-9AAB-24750D204852}" dt="2021-04-11T08:39:54.260" v="495" actId="255"/>
          <ac:spMkLst>
            <pc:docMk/>
            <pc:sldMk cId="0" sldId="259"/>
            <ac:spMk id="240" creationId="{00000000-0000-0000-0000-000000000000}"/>
          </ac:spMkLst>
        </pc:spChg>
        <pc:spChg chg="mod">
          <ac:chgData name="sara sara" userId="81d037d1d0f94c33" providerId="LiveId" clId="{1EDF70A5-2447-4767-9AAB-24750D204852}" dt="2021-04-11T08:39:54.260" v="495" actId="255"/>
          <ac:spMkLst>
            <pc:docMk/>
            <pc:sldMk cId="0" sldId="259"/>
            <ac:spMk id="241" creationId="{00000000-0000-0000-0000-000000000000}"/>
          </ac:spMkLst>
        </pc:spChg>
        <pc:spChg chg="mod">
          <ac:chgData name="sara sara" userId="81d037d1d0f94c33" providerId="LiveId" clId="{1EDF70A5-2447-4767-9AAB-24750D204852}" dt="2021-04-11T08:39:54.260" v="495" actId="255"/>
          <ac:spMkLst>
            <pc:docMk/>
            <pc:sldMk cId="0" sldId="259"/>
            <ac:spMk id="242" creationId="{00000000-0000-0000-0000-000000000000}"/>
          </ac:spMkLst>
        </pc:spChg>
        <pc:spChg chg="mod">
          <ac:chgData name="sara sara" userId="81d037d1d0f94c33" providerId="LiveId" clId="{1EDF70A5-2447-4767-9AAB-24750D204852}" dt="2021-04-11T08:39:54.260" v="495" actId="255"/>
          <ac:spMkLst>
            <pc:docMk/>
            <pc:sldMk cId="0" sldId="259"/>
            <ac:spMk id="244" creationId="{00000000-0000-0000-0000-000000000000}"/>
          </ac:spMkLst>
        </pc:spChg>
        <pc:spChg chg="mod">
          <ac:chgData name="sara sara" userId="81d037d1d0f94c33" providerId="LiveId" clId="{1EDF70A5-2447-4767-9AAB-24750D204852}" dt="2021-04-11T08:39:54.260" v="495" actId="255"/>
          <ac:spMkLst>
            <pc:docMk/>
            <pc:sldMk cId="0" sldId="259"/>
            <ac:spMk id="245" creationId="{00000000-0000-0000-0000-000000000000}"/>
          </ac:spMkLst>
        </pc:spChg>
        <pc:spChg chg="mod">
          <ac:chgData name="sara sara" userId="81d037d1d0f94c33" providerId="LiveId" clId="{1EDF70A5-2447-4767-9AAB-24750D204852}" dt="2021-04-11T08:39:54.260" v="495" actId="255"/>
          <ac:spMkLst>
            <pc:docMk/>
            <pc:sldMk cId="0" sldId="259"/>
            <ac:spMk id="246" creationId="{00000000-0000-0000-0000-000000000000}"/>
          </ac:spMkLst>
        </pc:spChg>
        <pc:spChg chg="mod">
          <ac:chgData name="sara sara" userId="81d037d1d0f94c33" providerId="LiveId" clId="{1EDF70A5-2447-4767-9AAB-24750D204852}" dt="2021-04-11T08:40:07.998" v="497" actId="1076"/>
          <ac:spMkLst>
            <pc:docMk/>
            <pc:sldMk cId="0" sldId="259"/>
            <ac:spMk id="247" creationId="{00000000-0000-0000-0000-000000000000}"/>
          </ac:spMkLst>
        </pc:spChg>
        <pc:spChg chg="mod">
          <ac:chgData name="sara sara" userId="81d037d1d0f94c33" providerId="LiveId" clId="{1EDF70A5-2447-4767-9AAB-24750D204852}" dt="2021-04-11T08:40:10.623" v="499" actId="20577"/>
          <ac:spMkLst>
            <pc:docMk/>
            <pc:sldMk cId="0" sldId="259"/>
            <ac:spMk id="248" creationId="{00000000-0000-0000-0000-000000000000}"/>
          </ac:spMkLst>
        </pc:spChg>
        <pc:spChg chg="mod">
          <ac:chgData name="sara sara" userId="81d037d1d0f94c33" providerId="LiveId" clId="{1EDF70A5-2447-4767-9AAB-24750D204852}" dt="2021-04-11T08:39:54.260" v="495" actId="255"/>
          <ac:spMkLst>
            <pc:docMk/>
            <pc:sldMk cId="0" sldId="259"/>
            <ac:spMk id="249" creationId="{00000000-0000-0000-0000-000000000000}"/>
          </ac:spMkLst>
        </pc:spChg>
        <pc:spChg chg="mod">
          <ac:chgData name="sara sara" userId="81d037d1d0f94c33" providerId="LiveId" clId="{1EDF70A5-2447-4767-9AAB-24750D204852}" dt="2021-04-11T08:39:54.260" v="495" actId="255"/>
          <ac:spMkLst>
            <pc:docMk/>
            <pc:sldMk cId="0" sldId="259"/>
            <ac:spMk id="250" creationId="{00000000-0000-0000-0000-000000000000}"/>
          </ac:spMkLst>
        </pc:spChg>
        <pc:spChg chg="mod">
          <ac:chgData name="sara sara" userId="81d037d1d0f94c33" providerId="LiveId" clId="{1EDF70A5-2447-4767-9AAB-24750D204852}" dt="2021-04-11T08:40:23.139" v="504" actId="20577"/>
          <ac:spMkLst>
            <pc:docMk/>
            <pc:sldMk cId="0" sldId="259"/>
            <ac:spMk id="251" creationId="{00000000-0000-0000-0000-000000000000}"/>
          </ac:spMkLst>
        </pc:spChg>
        <pc:spChg chg="mod">
          <ac:chgData name="sara sara" userId="81d037d1d0f94c33" providerId="LiveId" clId="{1EDF70A5-2447-4767-9AAB-24750D204852}" dt="2021-04-11T08:40:18.949" v="502" actId="20577"/>
          <ac:spMkLst>
            <pc:docMk/>
            <pc:sldMk cId="0" sldId="259"/>
            <ac:spMk id="260" creationId="{00000000-0000-0000-0000-000000000000}"/>
          </ac:spMkLst>
        </pc:spChg>
        <pc:spChg chg="mod">
          <ac:chgData name="sara sara" userId="81d037d1d0f94c33" providerId="LiveId" clId="{1EDF70A5-2447-4767-9AAB-24750D204852}" dt="2021-04-11T08:39:22.694" v="490" actId="1076"/>
          <ac:spMkLst>
            <pc:docMk/>
            <pc:sldMk cId="0" sldId="259"/>
            <ac:spMk id="261" creationId="{00000000-0000-0000-0000-000000000000}"/>
          </ac:spMkLst>
        </pc:spChg>
        <pc:cxnChg chg="mod">
          <ac:chgData name="sara sara" userId="81d037d1d0f94c33" providerId="LiveId" clId="{1EDF70A5-2447-4767-9AAB-24750D204852}" dt="2021-04-11T08:39:36.337" v="491" actId="1076"/>
          <ac:cxnSpMkLst>
            <pc:docMk/>
            <pc:sldMk cId="0" sldId="259"/>
            <ac:cxnSpMk id="234" creationId="{00000000-0000-0000-0000-000000000000}"/>
          </ac:cxnSpMkLst>
        </pc:cxnChg>
        <pc:cxnChg chg="mod">
          <ac:chgData name="sara sara" userId="81d037d1d0f94c33" providerId="LiveId" clId="{1EDF70A5-2447-4767-9AAB-24750D204852}" dt="2021-04-11T08:39:36.337" v="491" actId="1076"/>
          <ac:cxnSpMkLst>
            <pc:docMk/>
            <pc:sldMk cId="0" sldId="259"/>
            <ac:cxnSpMk id="243" creationId="{00000000-0000-0000-0000-000000000000}"/>
          </ac:cxnSpMkLst>
        </pc:cxnChg>
        <pc:cxnChg chg="mod">
          <ac:chgData name="sara sara" userId="81d037d1d0f94c33" providerId="LiveId" clId="{1EDF70A5-2447-4767-9AAB-24750D204852}" dt="2021-04-11T08:39:36.337" v="491" actId="1076"/>
          <ac:cxnSpMkLst>
            <pc:docMk/>
            <pc:sldMk cId="0" sldId="259"/>
            <ac:cxnSpMk id="252" creationId="{00000000-0000-0000-0000-000000000000}"/>
          </ac:cxnSpMkLst>
        </pc:cxnChg>
        <pc:cxnChg chg="mod">
          <ac:chgData name="sara sara" userId="81d037d1d0f94c33" providerId="LiveId" clId="{1EDF70A5-2447-4767-9AAB-24750D204852}" dt="2021-04-11T08:39:36.337" v="491" actId="1076"/>
          <ac:cxnSpMkLst>
            <pc:docMk/>
            <pc:sldMk cId="0" sldId="259"/>
            <ac:cxnSpMk id="253" creationId="{00000000-0000-0000-0000-000000000000}"/>
          </ac:cxnSpMkLst>
        </pc:cxnChg>
        <pc:cxnChg chg="mod">
          <ac:chgData name="sara sara" userId="81d037d1d0f94c33" providerId="LiveId" clId="{1EDF70A5-2447-4767-9AAB-24750D204852}" dt="2021-04-11T08:39:36.337" v="491" actId="1076"/>
          <ac:cxnSpMkLst>
            <pc:docMk/>
            <pc:sldMk cId="0" sldId="259"/>
            <ac:cxnSpMk id="254" creationId="{00000000-0000-0000-0000-000000000000}"/>
          </ac:cxnSpMkLst>
        </pc:cxnChg>
        <pc:cxnChg chg="mod">
          <ac:chgData name="sara sara" userId="81d037d1d0f94c33" providerId="LiveId" clId="{1EDF70A5-2447-4767-9AAB-24750D204852}" dt="2021-04-11T08:39:36.337" v="491" actId="1076"/>
          <ac:cxnSpMkLst>
            <pc:docMk/>
            <pc:sldMk cId="0" sldId="259"/>
            <ac:cxnSpMk id="255" creationId="{00000000-0000-0000-0000-000000000000}"/>
          </ac:cxnSpMkLst>
        </pc:cxnChg>
        <pc:cxnChg chg="mod">
          <ac:chgData name="sara sara" userId="81d037d1d0f94c33" providerId="LiveId" clId="{1EDF70A5-2447-4767-9AAB-24750D204852}" dt="2021-04-11T08:39:36.337" v="491" actId="1076"/>
          <ac:cxnSpMkLst>
            <pc:docMk/>
            <pc:sldMk cId="0" sldId="259"/>
            <ac:cxnSpMk id="256" creationId="{00000000-0000-0000-0000-000000000000}"/>
          </ac:cxnSpMkLst>
        </pc:cxnChg>
        <pc:cxnChg chg="mod">
          <ac:chgData name="sara sara" userId="81d037d1d0f94c33" providerId="LiveId" clId="{1EDF70A5-2447-4767-9AAB-24750D204852}" dt="2021-04-11T08:39:36.337" v="491" actId="1076"/>
          <ac:cxnSpMkLst>
            <pc:docMk/>
            <pc:sldMk cId="0" sldId="259"/>
            <ac:cxnSpMk id="257" creationId="{00000000-0000-0000-0000-000000000000}"/>
          </ac:cxnSpMkLst>
        </pc:cxnChg>
        <pc:cxnChg chg="mod">
          <ac:chgData name="sara sara" userId="81d037d1d0f94c33" providerId="LiveId" clId="{1EDF70A5-2447-4767-9AAB-24750D204852}" dt="2021-04-11T08:39:36.337" v="491" actId="1076"/>
          <ac:cxnSpMkLst>
            <pc:docMk/>
            <pc:sldMk cId="0" sldId="259"/>
            <ac:cxnSpMk id="258" creationId="{00000000-0000-0000-0000-000000000000}"/>
          </ac:cxnSpMkLst>
        </pc:cxnChg>
        <pc:cxnChg chg="mod">
          <ac:chgData name="sara sara" userId="81d037d1d0f94c33" providerId="LiveId" clId="{1EDF70A5-2447-4767-9AAB-24750D204852}" dt="2021-04-11T08:39:36.337" v="491" actId="1076"/>
          <ac:cxnSpMkLst>
            <pc:docMk/>
            <pc:sldMk cId="0" sldId="259"/>
            <ac:cxnSpMk id="259" creationId="{00000000-0000-0000-0000-000000000000}"/>
          </ac:cxnSpMkLst>
        </pc:cxnChg>
      </pc:sldChg>
      <pc:sldChg chg="modSp mod setBg">
        <pc:chgData name="sara sara" userId="81d037d1d0f94c33" providerId="LiveId" clId="{1EDF70A5-2447-4767-9AAB-24750D204852}" dt="2021-04-11T08:41:29.200" v="521" actId="14100"/>
        <pc:sldMkLst>
          <pc:docMk/>
          <pc:sldMk cId="0" sldId="260"/>
        </pc:sldMkLst>
        <pc:spChg chg="mod">
          <ac:chgData name="sara sara" userId="81d037d1d0f94c33" providerId="LiveId" clId="{1EDF70A5-2447-4767-9AAB-24750D204852}" dt="2021-04-11T08:41:29.200" v="521" actId="14100"/>
          <ac:spMkLst>
            <pc:docMk/>
            <pc:sldMk cId="0" sldId="260"/>
            <ac:spMk id="266" creationId="{00000000-0000-0000-0000-000000000000}"/>
          </ac:spMkLst>
        </pc:spChg>
        <pc:spChg chg="mod">
          <ac:chgData name="sara sara" userId="81d037d1d0f94c33" providerId="LiveId" clId="{1EDF70A5-2447-4767-9AAB-24750D204852}" dt="2021-04-11T08:41:05.259" v="513" actId="5793"/>
          <ac:spMkLst>
            <pc:docMk/>
            <pc:sldMk cId="0" sldId="260"/>
            <ac:spMk id="270" creationId="{00000000-0000-0000-0000-000000000000}"/>
          </ac:spMkLst>
        </pc:spChg>
        <pc:spChg chg="mod">
          <ac:chgData name="sara sara" userId="81d037d1d0f94c33" providerId="LiveId" clId="{1EDF70A5-2447-4767-9AAB-24750D204852}" dt="2021-04-11T08:41:11.650" v="517" actId="20577"/>
          <ac:spMkLst>
            <pc:docMk/>
            <pc:sldMk cId="0" sldId="260"/>
            <ac:spMk id="273" creationId="{00000000-0000-0000-0000-000000000000}"/>
          </ac:spMkLst>
        </pc:spChg>
        <pc:spChg chg="mod">
          <ac:chgData name="sara sara" userId="81d037d1d0f94c33" providerId="LiveId" clId="{1EDF70A5-2447-4767-9AAB-24750D204852}" dt="2021-04-11T08:41:14.489" v="519" actId="20577"/>
          <ac:spMkLst>
            <pc:docMk/>
            <pc:sldMk cId="0" sldId="260"/>
            <ac:spMk id="276" creationId="{00000000-0000-0000-0000-000000000000}"/>
          </ac:spMkLst>
        </pc:spChg>
      </pc:sldChg>
      <pc:sldChg chg="addSp delSp modSp mod setBg">
        <pc:chgData name="sara sara" userId="81d037d1d0f94c33" providerId="LiveId" clId="{1EDF70A5-2447-4767-9AAB-24750D204852}" dt="2021-04-11T08:42:30.053" v="533"/>
        <pc:sldMkLst>
          <pc:docMk/>
          <pc:sldMk cId="0" sldId="261"/>
        </pc:sldMkLst>
        <pc:spChg chg="add mod">
          <ac:chgData name="sara sara" userId="81d037d1d0f94c33" providerId="LiveId" clId="{1EDF70A5-2447-4767-9AAB-24750D204852}" dt="2021-04-11T08:42:30.053" v="533"/>
          <ac:spMkLst>
            <pc:docMk/>
            <pc:sldMk cId="0" sldId="261"/>
            <ac:spMk id="8" creationId="{A3C81D19-90E5-4DF0-B93D-F64144B24269}"/>
          </ac:spMkLst>
        </pc:spChg>
        <pc:spChg chg="mod">
          <ac:chgData name="sara sara" userId="81d037d1d0f94c33" providerId="LiveId" clId="{1EDF70A5-2447-4767-9AAB-24750D204852}" dt="2021-04-11T08:42:25.289" v="531" actId="1076"/>
          <ac:spMkLst>
            <pc:docMk/>
            <pc:sldMk cId="0" sldId="261"/>
            <ac:spMk id="284" creationId="{00000000-0000-0000-0000-000000000000}"/>
          </ac:spMkLst>
        </pc:spChg>
        <pc:picChg chg="mod">
          <ac:chgData name="sara sara" userId="81d037d1d0f94c33" providerId="LiveId" clId="{1EDF70A5-2447-4767-9AAB-24750D204852}" dt="2021-04-11T08:42:28.720" v="532" actId="1076"/>
          <ac:picMkLst>
            <pc:docMk/>
            <pc:sldMk cId="0" sldId="261"/>
            <ac:picMk id="282" creationId="{00000000-0000-0000-0000-000000000000}"/>
          </ac:picMkLst>
        </pc:picChg>
        <pc:picChg chg="del">
          <ac:chgData name="sara sara" userId="81d037d1d0f94c33" providerId="LiveId" clId="{1EDF70A5-2447-4767-9AAB-24750D204852}" dt="2021-04-11T08:41:56.751" v="524" actId="478"/>
          <ac:picMkLst>
            <pc:docMk/>
            <pc:sldMk cId="0" sldId="261"/>
            <ac:picMk id="283" creationId="{00000000-0000-0000-0000-000000000000}"/>
          </ac:picMkLst>
        </pc:picChg>
        <pc:picChg chg="mod">
          <ac:chgData name="sara sara" userId="81d037d1d0f94c33" providerId="LiveId" clId="{1EDF70A5-2447-4767-9AAB-24750D204852}" dt="2021-04-11T08:42:28.720" v="532" actId="1076"/>
          <ac:picMkLst>
            <pc:docMk/>
            <pc:sldMk cId="0" sldId="261"/>
            <ac:picMk id="285" creationId="{00000000-0000-0000-0000-000000000000}"/>
          </ac:picMkLst>
        </pc:picChg>
      </pc:sldChg>
      <pc:sldChg chg="modSp del mod setBg">
        <pc:chgData name="sara sara" userId="81d037d1d0f94c33" providerId="LiveId" clId="{1EDF70A5-2447-4767-9AAB-24750D204852}" dt="2021-04-11T09:00:30.140" v="728" actId="47"/>
        <pc:sldMkLst>
          <pc:docMk/>
          <pc:sldMk cId="0" sldId="262"/>
        </pc:sldMkLst>
        <pc:spChg chg="mod">
          <ac:chgData name="sara sara" userId="81d037d1d0f94c33" providerId="LiveId" clId="{1EDF70A5-2447-4767-9AAB-24750D204852}" dt="2021-04-11T08:42:53.316" v="539" actId="1076"/>
          <ac:spMkLst>
            <pc:docMk/>
            <pc:sldMk cId="0" sldId="262"/>
            <ac:spMk id="300" creationId="{00000000-0000-0000-0000-000000000000}"/>
          </ac:spMkLst>
        </pc:spChg>
      </pc:sldChg>
      <pc:sldChg chg="addSp delSp modSp del mod setBg">
        <pc:chgData name="sara sara" userId="81d037d1d0f94c33" providerId="LiveId" clId="{1EDF70A5-2447-4767-9AAB-24750D204852}" dt="2021-04-11T08:58:49.546" v="702" actId="47"/>
        <pc:sldMkLst>
          <pc:docMk/>
          <pc:sldMk cId="0" sldId="263"/>
        </pc:sldMkLst>
        <pc:spChg chg="add del mod">
          <ac:chgData name="sara sara" userId="81d037d1d0f94c33" providerId="LiveId" clId="{1EDF70A5-2447-4767-9AAB-24750D204852}" dt="2021-04-11T08:58:28.054" v="683" actId="478"/>
          <ac:spMkLst>
            <pc:docMk/>
            <pc:sldMk cId="0" sldId="263"/>
            <ac:spMk id="10" creationId="{03A96AED-DCB4-47FA-B10E-26D9B6B2A724}"/>
          </ac:spMkLst>
        </pc:spChg>
        <pc:spChg chg="add mod">
          <ac:chgData name="sara sara" userId="81d037d1d0f94c33" providerId="LiveId" clId="{1EDF70A5-2447-4767-9AAB-24750D204852}" dt="2021-04-11T08:54:48.920" v="657" actId="207"/>
          <ac:spMkLst>
            <pc:docMk/>
            <pc:sldMk cId="0" sldId="263"/>
            <ac:spMk id="11" creationId="{FEA6FB4F-5D7B-4332-8F92-8D7D09261BFE}"/>
          </ac:spMkLst>
        </pc:spChg>
        <pc:spChg chg="add mod">
          <ac:chgData name="sara sara" userId="81d037d1d0f94c33" providerId="LiveId" clId="{1EDF70A5-2447-4767-9AAB-24750D204852}" dt="2021-04-11T08:54:48.920" v="657" actId="207"/>
          <ac:spMkLst>
            <pc:docMk/>
            <pc:sldMk cId="0" sldId="263"/>
            <ac:spMk id="12" creationId="{7EAD8670-DC25-4463-AA54-5D9B04018522}"/>
          </ac:spMkLst>
        </pc:spChg>
        <pc:spChg chg="del">
          <ac:chgData name="sara sara" userId="81d037d1d0f94c33" providerId="LiveId" clId="{1EDF70A5-2447-4767-9AAB-24750D204852}" dt="2021-04-11T08:53:11.553" v="645" actId="478"/>
          <ac:spMkLst>
            <pc:docMk/>
            <pc:sldMk cId="0" sldId="263"/>
            <ac:spMk id="305" creationId="{00000000-0000-0000-0000-000000000000}"/>
          </ac:spMkLst>
        </pc:spChg>
        <pc:spChg chg="mod">
          <ac:chgData name="sara sara" userId="81d037d1d0f94c33" providerId="LiveId" clId="{1EDF70A5-2447-4767-9AAB-24750D204852}" dt="2021-04-11T08:54:17.043" v="653" actId="255"/>
          <ac:spMkLst>
            <pc:docMk/>
            <pc:sldMk cId="0" sldId="263"/>
            <ac:spMk id="307" creationId="{00000000-0000-0000-0000-000000000000}"/>
          </ac:spMkLst>
        </pc:spChg>
        <pc:spChg chg="del">
          <ac:chgData name="sara sara" userId="81d037d1d0f94c33" providerId="LiveId" clId="{1EDF70A5-2447-4767-9AAB-24750D204852}" dt="2021-04-11T08:54:59.493" v="659" actId="478"/>
          <ac:spMkLst>
            <pc:docMk/>
            <pc:sldMk cId="0" sldId="263"/>
            <ac:spMk id="309" creationId="{00000000-0000-0000-0000-000000000000}"/>
          </ac:spMkLst>
        </pc:spChg>
        <pc:spChg chg="mod">
          <ac:chgData name="sara sara" userId="81d037d1d0f94c33" providerId="LiveId" clId="{1EDF70A5-2447-4767-9AAB-24750D204852}" dt="2021-04-11T08:53:46.374" v="649" actId="1076"/>
          <ac:spMkLst>
            <pc:docMk/>
            <pc:sldMk cId="0" sldId="263"/>
            <ac:spMk id="312" creationId="{00000000-0000-0000-0000-000000000000}"/>
          </ac:spMkLst>
        </pc:spChg>
        <pc:picChg chg="add del mod">
          <ac:chgData name="sara sara" userId="81d037d1d0f94c33" providerId="LiveId" clId="{1EDF70A5-2447-4767-9AAB-24750D204852}" dt="2021-04-11T08:58:46.457" v="701" actId="1076"/>
          <ac:picMkLst>
            <pc:docMk/>
            <pc:sldMk cId="0" sldId="263"/>
            <ac:picMk id="13" creationId="{862D6C8B-461E-4EF2-BA86-6E63C8042BC6}"/>
          </ac:picMkLst>
        </pc:picChg>
        <pc:picChg chg="add del mod">
          <ac:chgData name="sara sara" userId="81d037d1d0f94c33" providerId="LiveId" clId="{1EDF70A5-2447-4767-9AAB-24750D204852}" dt="2021-04-11T08:58:45.462" v="698"/>
          <ac:picMkLst>
            <pc:docMk/>
            <pc:sldMk cId="0" sldId="263"/>
            <ac:picMk id="14" creationId="{A8FCB2E0-27B2-4DDC-9246-F0A3B1ED77E1}"/>
          </ac:picMkLst>
        </pc:picChg>
        <pc:picChg chg="del">
          <ac:chgData name="sara sara" userId="81d037d1d0f94c33" providerId="LiveId" clId="{1EDF70A5-2447-4767-9AAB-24750D204852}" dt="2021-04-11T08:54:40.023" v="656" actId="478"/>
          <ac:picMkLst>
            <pc:docMk/>
            <pc:sldMk cId="0" sldId="263"/>
            <ac:picMk id="306" creationId="{00000000-0000-0000-0000-000000000000}"/>
          </ac:picMkLst>
        </pc:picChg>
        <pc:picChg chg="del">
          <ac:chgData name="sara sara" userId="81d037d1d0f94c33" providerId="LiveId" clId="{1EDF70A5-2447-4767-9AAB-24750D204852}" dt="2021-04-11T08:54:40.023" v="656" actId="478"/>
          <ac:picMkLst>
            <pc:docMk/>
            <pc:sldMk cId="0" sldId="263"/>
            <ac:picMk id="308" creationId="{00000000-0000-0000-0000-000000000000}"/>
          </ac:picMkLst>
        </pc:picChg>
      </pc:sldChg>
      <pc:sldChg chg="modSp add del mod setBg">
        <pc:chgData name="sara sara" userId="81d037d1d0f94c33" providerId="LiveId" clId="{1EDF70A5-2447-4767-9AAB-24750D204852}" dt="2021-04-11T09:03:12.584" v="780" actId="47"/>
        <pc:sldMkLst>
          <pc:docMk/>
          <pc:sldMk cId="0" sldId="264"/>
        </pc:sldMkLst>
        <pc:spChg chg="mod">
          <ac:chgData name="sara sara" userId="81d037d1d0f94c33" providerId="LiveId" clId="{1EDF70A5-2447-4767-9AAB-24750D204852}" dt="2021-04-11T08:44:01.191" v="547" actId="1076"/>
          <ac:spMkLst>
            <pc:docMk/>
            <pc:sldMk cId="0" sldId="264"/>
            <ac:spMk id="318" creationId="{00000000-0000-0000-0000-000000000000}"/>
          </ac:spMkLst>
        </pc:spChg>
      </pc:sldChg>
      <pc:sldChg chg="delSp add del mod setBg">
        <pc:chgData name="sara sara" userId="81d037d1d0f94c33" providerId="LiveId" clId="{1EDF70A5-2447-4767-9AAB-24750D204852}" dt="2021-04-11T09:03:54.528" v="781" actId="47"/>
        <pc:sldMkLst>
          <pc:docMk/>
          <pc:sldMk cId="0" sldId="265"/>
        </pc:sldMkLst>
        <pc:spChg chg="del">
          <ac:chgData name="sara sara" userId="81d037d1d0f94c33" providerId="LiveId" clId="{1EDF70A5-2447-4767-9AAB-24750D204852}" dt="2021-04-11T07:50:04.475" v="5" actId="478"/>
          <ac:spMkLst>
            <pc:docMk/>
            <pc:sldMk cId="0" sldId="265"/>
            <ac:spMk id="330" creationId="{00000000-0000-0000-0000-000000000000}"/>
          </ac:spMkLst>
        </pc:spChg>
      </pc:sldChg>
      <pc:sldChg chg="del setBg">
        <pc:chgData name="sara sara" userId="81d037d1d0f94c33" providerId="LiveId" clId="{1EDF70A5-2447-4767-9AAB-24750D204852}" dt="2021-04-11T08:35:30.687" v="469" actId="47"/>
        <pc:sldMkLst>
          <pc:docMk/>
          <pc:sldMk cId="0" sldId="266"/>
        </pc:sldMkLst>
      </pc:sldChg>
      <pc:sldChg chg="del setBg">
        <pc:chgData name="sara sara" userId="81d037d1d0f94c33" providerId="LiveId" clId="{1EDF70A5-2447-4767-9AAB-24750D204852}" dt="2021-04-11T08:35:30.687" v="469" actId="47"/>
        <pc:sldMkLst>
          <pc:docMk/>
          <pc:sldMk cId="0" sldId="267"/>
        </pc:sldMkLst>
      </pc:sldChg>
      <pc:sldChg chg="addSp delSp modSp mod setBg">
        <pc:chgData name="sara sara" userId="81d037d1d0f94c33" providerId="LiveId" clId="{1EDF70A5-2447-4767-9AAB-24750D204852}" dt="2021-04-11T09:18:30.665" v="994" actId="478"/>
        <pc:sldMkLst>
          <pc:docMk/>
          <pc:sldMk cId="0" sldId="268"/>
        </pc:sldMkLst>
        <pc:spChg chg="add mod">
          <ac:chgData name="sara sara" userId="81d037d1d0f94c33" providerId="LiveId" clId="{1EDF70A5-2447-4767-9AAB-24750D204852}" dt="2021-04-11T09:18:25.765" v="993" actId="207"/>
          <ac:spMkLst>
            <pc:docMk/>
            <pc:sldMk cId="0" sldId="268"/>
            <ac:spMk id="3" creationId="{2C60BF6D-61A6-4AEA-9F45-2EFB09F61E9D}"/>
          </ac:spMkLst>
        </pc:spChg>
        <pc:spChg chg="mod">
          <ac:chgData name="sara sara" userId="81d037d1d0f94c33" providerId="LiveId" clId="{1EDF70A5-2447-4767-9AAB-24750D204852}" dt="2021-04-11T08:35:45.554" v="472" actId="1076"/>
          <ac:spMkLst>
            <pc:docMk/>
            <pc:sldMk cId="0" sldId="268"/>
            <ac:spMk id="1303" creationId="{00000000-0000-0000-0000-000000000000}"/>
          </ac:spMkLst>
        </pc:spChg>
        <pc:spChg chg="del">
          <ac:chgData name="sara sara" userId="81d037d1d0f94c33" providerId="LiveId" clId="{1EDF70A5-2447-4767-9AAB-24750D204852}" dt="2021-04-11T08:35:36.134" v="470" actId="478"/>
          <ac:spMkLst>
            <pc:docMk/>
            <pc:sldMk cId="0" sldId="268"/>
            <ac:spMk id="1304" creationId="{00000000-0000-0000-0000-000000000000}"/>
          </ac:spMkLst>
        </pc:spChg>
        <pc:graphicFrameChg chg="add del mod">
          <ac:chgData name="sara sara" userId="81d037d1d0f94c33" providerId="LiveId" clId="{1EDF70A5-2447-4767-9AAB-24750D204852}" dt="2021-04-11T09:18:30.665" v="994" actId="478"/>
          <ac:graphicFrameMkLst>
            <pc:docMk/>
            <pc:sldMk cId="0" sldId="268"/>
            <ac:graphicFrameMk id="2" creationId="{C9B5E65E-E22E-43CF-AAF9-D82B7636571E}"/>
          </ac:graphicFrameMkLst>
        </pc:graphicFrameChg>
      </pc:sldChg>
      <pc:sldChg chg="del setBg">
        <pc:chgData name="sara sara" userId="81d037d1d0f94c33" providerId="LiveId" clId="{1EDF70A5-2447-4767-9AAB-24750D204852}" dt="2021-04-11T08:35:52.491" v="473" actId="47"/>
        <pc:sldMkLst>
          <pc:docMk/>
          <pc:sldMk cId="0" sldId="269"/>
        </pc:sldMkLst>
      </pc:sldChg>
      <pc:sldChg chg="addSp delSp modSp add mod setBg">
        <pc:chgData name="sara sara" userId="81d037d1d0f94c33" providerId="LiveId" clId="{1EDF70A5-2447-4767-9AAB-24750D204852}" dt="2021-04-11T09:04:43.738" v="810" actId="207"/>
        <pc:sldMkLst>
          <pc:docMk/>
          <pc:sldMk cId="0" sldId="270"/>
        </pc:sldMkLst>
        <pc:spChg chg="add del mod">
          <ac:chgData name="sara sara" userId="81d037d1d0f94c33" providerId="LiveId" clId="{1EDF70A5-2447-4767-9AAB-24750D204852}" dt="2021-04-11T08:16:56.287" v="163" actId="478"/>
          <ac:spMkLst>
            <pc:docMk/>
            <pc:sldMk cId="0" sldId="270"/>
            <ac:spMk id="33" creationId="{B0032AAA-DF16-49C2-996F-4CF645CC4448}"/>
          </ac:spMkLst>
        </pc:spChg>
        <pc:spChg chg="add del mod">
          <ac:chgData name="sara sara" userId="81d037d1d0f94c33" providerId="LiveId" clId="{1EDF70A5-2447-4767-9AAB-24750D204852}" dt="2021-04-11T08:16:50.849" v="161" actId="478"/>
          <ac:spMkLst>
            <pc:docMk/>
            <pc:sldMk cId="0" sldId="270"/>
            <ac:spMk id="34" creationId="{85C013B2-DC15-4CB9-BEDE-E7D8B86826D4}"/>
          </ac:spMkLst>
        </pc:spChg>
        <pc:spChg chg="add mod">
          <ac:chgData name="sara sara" userId="81d037d1d0f94c33" providerId="LiveId" clId="{1EDF70A5-2447-4767-9AAB-24750D204852}" dt="2021-04-11T08:02:03.809" v="84" actId="1076"/>
          <ac:spMkLst>
            <pc:docMk/>
            <pc:sldMk cId="0" sldId="270"/>
            <ac:spMk id="35" creationId="{8321DD9D-DCE4-48AA-9B68-E9D2A0E3337F}"/>
          </ac:spMkLst>
        </pc:spChg>
        <pc:spChg chg="add mod">
          <ac:chgData name="sara sara" userId="81d037d1d0f94c33" providerId="LiveId" clId="{1EDF70A5-2447-4767-9AAB-24750D204852}" dt="2021-04-11T09:04:43.738" v="810" actId="207"/>
          <ac:spMkLst>
            <pc:docMk/>
            <pc:sldMk cId="0" sldId="270"/>
            <ac:spMk id="36" creationId="{798E68DB-6398-4E6F-BD99-A52C6FB6D0A2}"/>
          </ac:spMkLst>
        </pc:spChg>
        <pc:spChg chg="add del mod">
          <ac:chgData name="sara sara" userId="81d037d1d0f94c33" providerId="LiveId" clId="{1EDF70A5-2447-4767-9AAB-24750D204852}" dt="2021-04-11T08:11:47.396" v="113" actId="478"/>
          <ac:spMkLst>
            <pc:docMk/>
            <pc:sldMk cId="0" sldId="270"/>
            <ac:spMk id="37" creationId="{FA2F58D9-2077-4725-9761-E115A3F8D979}"/>
          </ac:spMkLst>
        </pc:spChg>
        <pc:spChg chg="add del mod">
          <ac:chgData name="sara sara" userId="81d037d1d0f94c33" providerId="LiveId" clId="{1EDF70A5-2447-4767-9AAB-24750D204852}" dt="2021-04-11T08:11:49.653" v="114" actId="478"/>
          <ac:spMkLst>
            <pc:docMk/>
            <pc:sldMk cId="0" sldId="270"/>
            <ac:spMk id="38" creationId="{7D81AD84-037D-429B-841D-1F42D3F22DDA}"/>
          </ac:spMkLst>
        </pc:spChg>
        <pc:spChg chg="add mod">
          <ac:chgData name="sara sara" userId="81d037d1d0f94c33" providerId="LiveId" clId="{1EDF70A5-2447-4767-9AAB-24750D204852}" dt="2021-04-11T08:14:07.106" v="133" actId="1076"/>
          <ac:spMkLst>
            <pc:docMk/>
            <pc:sldMk cId="0" sldId="270"/>
            <ac:spMk id="39" creationId="{CBD501B8-C23F-4EEC-9D99-3CF86658550A}"/>
          </ac:spMkLst>
        </pc:spChg>
        <pc:spChg chg="add mod">
          <ac:chgData name="sara sara" userId="81d037d1d0f94c33" providerId="LiveId" clId="{1EDF70A5-2447-4767-9AAB-24750D204852}" dt="2021-04-11T08:13:52.815" v="132" actId="1076"/>
          <ac:spMkLst>
            <pc:docMk/>
            <pc:sldMk cId="0" sldId="270"/>
            <ac:spMk id="40" creationId="{46D34DD6-445D-49CC-9FEE-2EEAFF8BB426}"/>
          </ac:spMkLst>
        </pc:spChg>
        <pc:spChg chg="add mod">
          <ac:chgData name="sara sara" userId="81d037d1d0f94c33" providerId="LiveId" clId="{1EDF70A5-2447-4767-9AAB-24750D204852}" dt="2021-04-11T08:13:52.815" v="132" actId="1076"/>
          <ac:spMkLst>
            <pc:docMk/>
            <pc:sldMk cId="0" sldId="270"/>
            <ac:spMk id="41" creationId="{E695C38E-E03B-405F-A6E4-60B1E931071D}"/>
          </ac:spMkLst>
        </pc:spChg>
        <pc:spChg chg="add mod">
          <ac:chgData name="sara sara" userId="81d037d1d0f94c33" providerId="LiveId" clId="{1EDF70A5-2447-4767-9AAB-24750D204852}" dt="2021-04-11T08:11:56.042" v="117" actId="1076"/>
          <ac:spMkLst>
            <pc:docMk/>
            <pc:sldMk cId="0" sldId="270"/>
            <ac:spMk id="42" creationId="{02A8E474-EE72-4543-989D-60A56F137E8C}"/>
          </ac:spMkLst>
        </pc:spChg>
        <pc:spChg chg="add mod">
          <ac:chgData name="sara sara" userId="81d037d1d0f94c33" providerId="LiveId" clId="{1EDF70A5-2447-4767-9AAB-24750D204852}" dt="2021-04-11T08:13:46.214" v="131" actId="1076"/>
          <ac:spMkLst>
            <pc:docMk/>
            <pc:sldMk cId="0" sldId="270"/>
            <ac:spMk id="43" creationId="{8ECB2DDF-00B0-4BC4-809B-A96F67A263C6}"/>
          </ac:spMkLst>
        </pc:spChg>
        <pc:spChg chg="add del mod">
          <ac:chgData name="sara sara" userId="81d037d1d0f94c33" providerId="LiveId" clId="{1EDF70A5-2447-4767-9AAB-24750D204852}" dt="2021-04-11T08:17:23.680" v="172" actId="478"/>
          <ac:spMkLst>
            <pc:docMk/>
            <pc:sldMk cId="0" sldId="270"/>
            <ac:spMk id="44" creationId="{3BE81E1B-6D79-41F6-B8B5-FBC8665E8124}"/>
          </ac:spMkLst>
        </pc:spChg>
        <pc:spChg chg="add mod">
          <ac:chgData name="sara sara" userId="81d037d1d0f94c33" providerId="LiveId" clId="{1EDF70A5-2447-4767-9AAB-24750D204852}" dt="2021-04-11T09:04:43.738" v="810" actId="207"/>
          <ac:spMkLst>
            <pc:docMk/>
            <pc:sldMk cId="0" sldId="270"/>
            <ac:spMk id="45" creationId="{40999EA6-CE82-4E9A-BF74-889E5B900505}"/>
          </ac:spMkLst>
        </pc:spChg>
        <pc:spChg chg="add mod">
          <ac:chgData name="sara sara" userId="81d037d1d0f94c33" providerId="LiveId" clId="{1EDF70A5-2447-4767-9AAB-24750D204852}" dt="2021-04-11T08:17:02.857" v="169"/>
          <ac:spMkLst>
            <pc:docMk/>
            <pc:sldMk cId="0" sldId="270"/>
            <ac:spMk id="46" creationId="{0E9746B1-C3BF-43F8-A357-080BBC1DD53B}"/>
          </ac:spMkLst>
        </pc:spChg>
        <pc:spChg chg="add mod">
          <ac:chgData name="sara sara" userId="81d037d1d0f94c33" providerId="LiveId" clId="{1EDF70A5-2447-4767-9AAB-24750D204852}" dt="2021-04-11T08:17:02.424" v="168"/>
          <ac:spMkLst>
            <pc:docMk/>
            <pc:sldMk cId="0" sldId="270"/>
            <ac:spMk id="47" creationId="{9936C8D8-6EC1-483B-98EF-959150C48818}"/>
          </ac:spMkLst>
        </pc:spChg>
        <pc:spChg chg="add mod">
          <ac:chgData name="sara sara" userId="81d037d1d0f94c33" providerId="LiveId" clId="{1EDF70A5-2447-4767-9AAB-24750D204852}" dt="2021-04-11T08:17:02.059" v="167"/>
          <ac:spMkLst>
            <pc:docMk/>
            <pc:sldMk cId="0" sldId="270"/>
            <ac:spMk id="48" creationId="{89C38960-0530-4C83-A1E6-925E025FB08E}"/>
          </ac:spMkLst>
        </pc:spChg>
        <pc:spChg chg="add mod">
          <ac:chgData name="sara sara" userId="81d037d1d0f94c33" providerId="LiveId" clId="{1EDF70A5-2447-4767-9AAB-24750D204852}" dt="2021-04-11T08:17:33.291" v="173" actId="1076"/>
          <ac:spMkLst>
            <pc:docMk/>
            <pc:sldMk cId="0" sldId="270"/>
            <ac:spMk id="49" creationId="{1B993C12-284E-4CEE-8387-097BACB7AB7F}"/>
          </ac:spMkLst>
        </pc:spChg>
        <pc:spChg chg="add mod">
          <ac:chgData name="sara sara" userId="81d037d1d0f94c33" providerId="LiveId" clId="{1EDF70A5-2447-4767-9AAB-24750D204852}" dt="2021-04-11T08:17:33.291" v="173" actId="1076"/>
          <ac:spMkLst>
            <pc:docMk/>
            <pc:sldMk cId="0" sldId="270"/>
            <ac:spMk id="50" creationId="{3ED2474C-0CCE-4CCD-9C8B-119FEA1BEF96}"/>
          </ac:spMkLst>
        </pc:spChg>
        <pc:spChg chg="add mod">
          <ac:chgData name="sara sara" userId="81d037d1d0f94c33" providerId="LiveId" clId="{1EDF70A5-2447-4767-9AAB-24750D204852}" dt="2021-04-11T08:17:33.291" v="173" actId="1076"/>
          <ac:spMkLst>
            <pc:docMk/>
            <pc:sldMk cId="0" sldId="270"/>
            <ac:spMk id="51" creationId="{572DA72D-BBE1-4C3E-B3C4-1DF59660504E}"/>
          </ac:spMkLst>
        </pc:spChg>
        <pc:spChg chg="add mod">
          <ac:chgData name="sara sara" userId="81d037d1d0f94c33" providerId="LiveId" clId="{1EDF70A5-2447-4767-9AAB-24750D204852}" dt="2021-04-11T08:17:33.291" v="173" actId="1076"/>
          <ac:spMkLst>
            <pc:docMk/>
            <pc:sldMk cId="0" sldId="270"/>
            <ac:spMk id="52" creationId="{7C00D3C0-B010-44A7-8459-07B53A845DFD}"/>
          </ac:spMkLst>
        </pc:spChg>
        <pc:spChg chg="mod">
          <ac:chgData name="sara sara" userId="81d037d1d0f94c33" providerId="LiveId" clId="{1EDF70A5-2447-4767-9AAB-24750D204852}" dt="2021-04-11T08:44:34.442" v="551" actId="1076"/>
          <ac:spMkLst>
            <pc:docMk/>
            <pc:sldMk cId="0" sldId="270"/>
            <ac:spMk id="185" creationId="{00000000-0000-0000-0000-000000000000}"/>
          </ac:spMkLst>
        </pc:spChg>
        <pc:spChg chg="mod">
          <ac:chgData name="sara sara" userId="81d037d1d0f94c33" providerId="LiveId" clId="{1EDF70A5-2447-4767-9AAB-24750D204852}" dt="2021-04-11T08:14:07.106" v="133" actId="1076"/>
          <ac:spMkLst>
            <pc:docMk/>
            <pc:sldMk cId="0" sldId="270"/>
            <ac:spMk id="186" creationId="{00000000-0000-0000-0000-000000000000}"/>
          </ac:spMkLst>
        </pc:spChg>
        <pc:spChg chg="del mod">
          <ac:chgData name="sara sara" userId="81d037d1d0f94c33" providerId="LiveId" clId="{1EDF70A5-2447-4767-9AAB-24750D204852}" dt="2021-04-11T07:58:43.297" v="61" actId="478"/>
          <ac:spMkLst>
            <pc:docMk/>
            <pc:sldMk cId="0" sldId="270"/>
            <ac:spMk id="187" creationId="{00000000-0000-0000-0000-000000000000}"/>
          </ac:spMkLst>
        </pc:spChg>
        <pc:spChg chg="del">
          <ac:chgData name="sara sara" userId="81d037d1d0f94c33" providerId="LiveId" clId="{1EDF70A5-2447-4767-9AAB-24750D204852}" dt="2021-04-11T07:59:48.308" v="76" actId="478"/>
          <ac:spMkLst>
            <pc:docMk/>
            <pc:sldMk cId="0" sldId="270"/>
            <ac:spMk id="196" creationId="{00000000-0000-0000-0000-000000000000}"/>
          </ac:spMkLst>
        </pc:spChg>
        <pc:spChg chg="del">
          <ac:chgData name="sara sara" userId="81d037d1d0f94c33" providerId="LiveId" clId="{1EDF70A5-2447-4767-9AAB-24750D204852}" dt="2021-04-11T08:00:41.946" v="77" actId="478"/>
          <ac:spMkLst>
            <pc:docMk/>
            <pc:sldMk cId="0" sldId="270"/>
            <ac:spMk id="197" creationId="{00000000-0000-0000-0000-000000000000}"/>
          </ac:spMkLst>
        </pc:spChg>
        <pc:spChg chg="del">
          <ac:chgData name="sara sara" userId="81d037d1d0f94c33" providerId="LiveId" clId="{1EDF70A5-2447-4767-9AAB-24750D204852}" dt="2021-04-11T07:58:37.390" v="58" actId="478"/>
          <ac:spMkLst>
            <pc:docMk/>
            <pc:sldMk cId="0" sldId="270"/>
            <ac:spMk id="198" creationId="{00000000-0000-0000-0000-000000000000}"/>
          </ac:spMkLst>
        </pc:spChg>
        <pc:spChg chg="mod">
          <ac:chgData name="sara sara" userId="81d037d1d0f94c33" providerId="LiveId" clId="{1EDF70A5-2447-4767-9AAB-24750D204852}" dt="2021-04-11T08:17:44.957" v="175" actId="1076"/>
          <ac:spMkLst>
            <pc:docMk/>
            <pc:sldMk cId="0" sldId="270"/>
            <ac:spMk id="199" creationId="{00000000-0000-0000-0000-000000000000}"/>
          </ac:spMkLst>
        </pc:spChg>
        <pc:spChg chg="del mod">
          <ac:chgData name="sara sara" userId="81d037d1d0f94c33" providerId="LiveId" clId="{1EDF70A5-2447-4767-9AAB-24750D204852}" dt="2021-04-11T07:59:39.130" v="74" actId="478"/>
          <ac:spMkLst>
            <pc:docMk/>
            <pc:sldMk cId="0" sldId="270"/>
            <ac:spMk id="206" creationId="{00000000-0000-0000-0000-000000000000}"/>
          </ac:spMkLst>
        </pc:spChg>
        <pc:spChg chg="del mod">
          <ac:chgData name="sara sara" userId="81d037d1d0f94c33" providerId="LiveId" clId="{1EDF70A5-2447-4767-9AAB-24750D204852}" dt="2021-04-11T08:16:52.531" v="162" actId="478"/>
          <ac:spMkLst>
            <pc:docMk/>
            <pc:sldMk cId="0" sldId="270"/>
            <ac:spMk id="207" creationId="{00000000-0000-0000-0000-000000000000}"/>
          </ac:spMkLst>
        </pc:spChg>
        <pc:spChg chg="del">
          <ac:chgData name="sara sara" userId="81d037d1d0f94c33" providerId="LiveId" clId="{1EDF70A5-2447-4767-9AAB-24750D204852}" dt="2021-04-11T07:58:01.772" v="44" actId="478"/>
          <ac:spMkLst>
            <pc:docMk/>
            <pc:sldMk cId="0" sldId="270"/>
            <ac:spMk id="208" creationId="{00000000-0000-0000-0000-000000000000}"/>
          </ac:spMkLst>
        </pc:spChg>
        <pc:spChg chg="del">
          <ac:chgData name="sara sara" userId="81d037d1d0f94c33" providerId="LiveId" clId="{1EDF70A5-2447-4767-9AAB-24750D204852}" dt="2021-04-11T07:56:54.338" v="26" actId="478"/>
          <ac:spMkLst>
            <pc:docMk/>
            <pc:sldMk cId="0" sldId="270"/>
            <ac:spMk id="212" creationId="{00000000-0000-0000-0000-000000000000}"/>
          </ac:spMkLst>
        </pc:spChg>
        <pc:spChg chg="mod">
          <ac:chgData name="sara sara" userId="81d037d1d0f94c33" providerId="LiveId" clId="{1EDF70A5-2447-4767-9AAB-24750D204852}" dt="2021-04-11T08:17:49.803" v="176" actId="1076"/>
          <ac:spMkLst>
            <pc:docMk/>
            <pc:sldMk cId="0" sldId="270"/>
            <ac:spMk id="213" creationId="{00000000-0000-0000-0000-000000000000}"/>
          </ac:spMkLst>
        </pc:spChg>
        <pc:spChg chg="del">
          <ac:chgData name="sara sara" userId="81d037d1d0f94c33" providerId="LiveId" clId="{1EDF70A5-2447-4767-9AAB-24750D204852}" dt="2021-04-11T07:58:00.029" v="43" actId="478"/>
          <ac:spMkLst>
            <pc:docMk/>
            <pc:sldMk cId="0" sldId="270"/>
            <ac:spMk id="214" creationId="{00000000-0000-0000-0000-000000000000}"/>
          </ac:spMkLst>
        </pc:spChg>
        <pc:spChg chg="mod">
          <ac:chgData name="sara sara" userId="81d037d1d0f94c33" providerId="LiveId" clId="{1EDF70A5-2447-4767-9AAB-24750D204852}" dt="2021-04-11T08:17:54.645" v="177" actId="1076"/>
          <ac:spMkLst>
            <pc:docMk/>
            <pc:sldMk cId="0" sldId="270"/>
            <ac:spMk id="215" creationId="{00000000-0000-0000-0000-000000000000}"/>
          </ac:spMkLst>
        </pc:spChg>
        <pc:grpChg chg="del">
          <ac:chgData name="sara sara" userId="81d037d1d0f94c33" providerId="LiveId" clId="{1EDF70A5-2447-4767-9AAB-24750D204852}" dt="2021-04-11T08:01:35.159" v="78" actId="478"/>
          <ac:grpSpMkLst>
            <pc:docMk/>
            <pc:sldMk cId="0" sldId="270"/>
            <ac:grpSpMk id="188" creationId="{00000000-0000-0000-0000-000000000000}"/>
          </ac:grpSpMkLst>
        </pc:grpChg>
        <pc:grpChg chg="del">
          <ac:chgData name="sara sara" userId="81d037d1d0f94c33" providerId="LiveId" clId="{1EDF70A5-2447-4767-9AAB-24750D204852}" dt="2021-04-11T07:58:39.261" v="59" actId="478"/>
          <ac:grpSpMkLst>
            <pc:docMk/>
            <pc:sldMk cId="0" sldId="270"/>
            <ac:grpSpMk id="200" creationId="{00000000-0000-0000-0000-000000000000}"/>
          </ac:grpSpMkLst>
        </pc:grpChg>
        <pc:grpChg chg="del">
          <ac:chgData name="sara sara" userId="81d037d1d0f94c33" providerId="LiveId" clId="{1EDF70A5-2447-4767-9AAB-24750D204852}" dt="2021-04-11T07:56:58.708" v="27" actId="478"/>
          <ac:grpSpMkLst>
            <pc:docMk/>
            <pc:sldMk cId="0" sldId="270"/>
            <ac:grpSpMk id="209" creationId="{00000000-0000-0000-0000-000000000000}"/>
          </ac:grpSpMkLst>
        </pc:grpChg>
        <pc:picChg chg="add mod">
          <ac:chgData name="sara sara" userId="81d037d1d0f94c33" providerId="LiveId" clId="{1EDF70A5-2447-4767-9AAB-24750D204852}" dt="2021-04-11T08:44:41.539" v="552"/>
          <ac:picMkLst>
            <pc:docMk/>
            <pc:sldMk cId="0" sldId="270"/>
            <ac:picMk id="53" creationId="{FADD4066-5739-45B1-9983-B8F442B6C35F}"/>
          </ac:picMkLst>
        </pc:picChg>
        <pc:picChg chg="add mod">
          <ac:chgData name="sara sara" userId="81d037d1d0f94c33" providerId="LiveId" clId="{1EDF70A5-2447-4767-9AAB-24750D204852}" dt="2021-04-11T08:44:41.539" v="552"/>
          <ac:picMkLst>
            <pc:docMk/>
            <pc:sldMk cId="0" sldId="270"/>
            <ac:picMk id="54" creationId="{2C88E355-FE10-4C08-9118-959879E02A9D}"/>
          </ac:picMkLst>
        </pc:picChg>
      </pc:sldChg>
      <pc:sldChg chg="addSp delSp modSp add mod setBg addCm delCm">
        <pc:chgData name="sara sara" userId="81d037d1d0f94c33" providerId="LiveId" clId="{1EDF70A5-2447-4767-9AAB-24750D204852}" dt="2021-04-11T08:50:22.210" v="593" actId="207"/>
        <pc:sldMkLst>
          <pc:docMk/>
          <pc:sldMk cId="0" sldId="271"/>
        </pc:sldMkLst>
        <pc:spChg chg="add mod">
          <ac:chgData name="sara sara" userId="81d037d1d0f94c33" providerId="LiveId" clId="{1EDF70A5-2447-4767-9AAB-24750D204852}" dt="2021-04-11T08:45:13.079" v="565" actId="1076"/>
          <ac:spMkLst>
            <pc:docMk/>
            <pc:sldMk cId="0" sldId="271"/>
            <ac:spMk id="18" creationId="{20C2F927-D505-419A-AE60-F53E539CAE61}"/>
          </ac:spMkLst>
        </pc:spChg>
        <pc:spChg chg="del mod">
          <ac:chgData name="sara sara" userId="81d037d1d0f94c33" providerId="LiveId" clId="{1EDF70A5-2447-4767-9AAB-24750D204852}" dt="2021-04-11T08:45:07.954" v="564" actId="478"/>
          <ac:spMkLst>
            <pc:docMk/>
            <pc:sldMk cId="0" sldId="271"/>
            <ac:spMk id="227" creationId="{00000000-0000-0000-0000-000000000000}"/>
          </ac:spMkLst>
        </pc:spChg>
        <pc:spChg chg="del">
          <ac:chgData name="sara sara" userId="81d037d1d0f94c33" providerId="LiveId" clId="{1EDF70A5-2447-4767-9AAB-24750D204852}" dt="2021-04-11T08:19:00.837" v="179" actId="478"/>
          <ac:spMkLst>
            <pc:docMk/>
            <pc:sldMk cId="0" sldId="271"/>
            <ac:spMk id="228" creationId="{00000000-0000-0000-0000-000000000000}"/>
          </ac:spMkLst>
        </pc:spChg>
        <pc:spChg chg="del">
          <ac:chgData name="sara sara" userId="81d037d1d0f94c33" providerId="LiveId" clId="{1EDF70A5-2447-4767-9AAB-24750D204852}" dt="2021-04-11T08:20:32.905" v="261" actId="478"/>
          <ac:spMkLst>
            <pc:docMk/>
            <pc:sldMk cId="0" sldId="271"/>
            <ac:spMk id="229" creationId="{00000000-0000-0000-0000-000000000000}"/>
          </ac:spMkLst>
        </pc:spChg>
        <pc:spChg chg="mod">
          <ac:chgData name="sara sara" userId="81d037d1d0f94c33" providerId="LiveId" clId="{1EDF70A5-2447-4767-9AAB-24750D204852}" dt="2021-04-11T08:50:22.210" v="593" actId="207"/>
          <ac:spMkLst>
            <pc:docMk/>
            <pc:sldMk cId="0" sldId="271"/>
            <ac:spMk id="230" creationId="{00000000-0000-0000-0000-000000000000}"/>
          </ac:spMkLst>
        </pc:spChg>
        <pc:spChg chg="mod">
          <ac:chgData name="sara sara" userId="81d037d1d0f94c33" providerId="LiveId" clId="{1EDF70A5-2447-4767-9AAB-24750D204852}" dt="2021-04-11T08:50:22.210" v="593" actId="207"/>
          <ac:spMkLst>
            <pc:docMk/>
            <pc:sldMk cId="0" sldId="271"/>
            <ac:spMk id="231" creationId="{00000000-0000-0000-0000-000000000000}"/>
          </ac:spMkLst>
        </pc:spChg>
        <pc:spChg chg="del">
          <ac:chgData name="sara sara" userId="81d037d1d0f94c33" providerId="LiveId" clId="{1EDF70A5-2447-4767-9AAB-24750D204852}" dt="2021-04-11T08:21:38.312" v="272" actId="478"/>
          <ac:spMkLst>
            <pc:docMk/>
            <pc:sldMk cId="0" sldId="271"/>
            <ac:spMk id="232" creationId="{00000000-0000-0000-0000-000000000000}"/>
          </ac:spMkLst>
        </pc:spChg>
        <pc:spChg chg="mod">
          <ac:chgData name="sara sara" userId="81d037d1d0f94c33" providerId="LiveId" clId="{1EDF70A5-2447-4767-9AAB-24750D204852}" dt="2021-04-11T08:50:22.210" v="593" actId="207"/>
          <ac:spMkLst>
            <pc:docMk/>
            <pc:sldMk cId="0" sldId="271"/>
            <ac:spMk id="233" creationId="{00000000-0000-0000-0000-000000000000}"/>
          </ac:spMkLst>
        </pc:spChg>
        <pc:spChg chg="mod">
          <ac:chgData name="sara sara" userId="81d037d1d0f94c33" providerId="LiveId" clId="{1EDF70A5-2447-4767-9AAB-24750D204852}" dt="2021-04-11T08:50:22.210" v="593" actId="207"/>
          <ac:spMkLst>
            <pc:docMk/>
            <pc:sldMk cId="0" sldId="271"/>
            <ac:spMk id="234" creationId="{00000000-0000-0000-0000-000000000000}"/>
          </ac:spMkLst>
        </pc:spChg>
        <pc:spChg chg="del">
          <ac:chgData name="sara sara" userId="81d037d1d0f94c33" providerId="LiveId" clId="{1EDF70A5-2447-4767-9AAB-24750D204852}" dt="2021-04-11T08:21:38.312" v="272" actId="478"/>
          <ac:spMkLst>
            <pc:docMk/>
            <pc:sldMk cId="0" sldId="271"/>
            <ac:spMk id="235" creationId="{00000000-0000-0000-0000-000000000000}"/>
          </ac:spMkLst>
        </pc:spChg>
        <pc:spChg chg="mod">
          <ac:chgData name="sara sara" userId="81d037d1d0f94c33" providerId="LiveId" clId="{1EDF70A5-2447-4767-9AAB-24750D204852}" dt="2021-04-11T08:50:22.210" v="593" actId="207"/>
          <ac:spMkLst>
            <pc:docMk/>
            <pc:sldMk cId="0" sldId="271"/>
            <ac:spMk id="236" creationId="{00000000-0000-0000-0000-000000000000}"/>
          </ac:spMkLst>
        </pc:spChg>
        <pc:spChg chg="mod">
          <ac:chgData name="sara sara" userId="81d037d1d0f94c33" providerId="LiveId" clId="{1EDF70A5-2447-4767-9AAB-24750D204852}" dt="2021-04-11T08:50:22.210" v="593" actId="207"/>
          <ac:spMkLst>
            <pc:docMk/>
            <pc:sldMk cId="0" sldId="271"/>
            <ac:spMk id="237" creationId="{00000000-0000-0000-0000-000000000000}"/>
          </ac:spMkLst>
        </pc:spChg>
        <pc:spChg chg="del mod">
          <ac:chgData name="sara sara" userId="81d037d1d0f94c33" providerId="LiveId" clId="{1EDF70A5-2447-4767-9AAB-24750D204852}" dt="2021-04-11T08:21:28.937" v="267" actId="478"/>
          <ac:spMkLst>
            <pc:docMk/>
            <pc:sldMk cId="0" sldId="271"/>
            <ac:spMk id="238" creationId="{00000000-0000-0000-0000-000000000000}"/>
          </ac:spMkLst>
        </pc:spChg>
        <pc:spChg chg="del">
          <ac:chgData name="sara sara" userId="81d037d1d0f94c33" providerId="LiveId" clId="{1EDF70A5-2447-4767-9AAB-24750D204852}" dt="2021-04-11T08:21:30.648" v="268" actId="478"/>
          <ac:spMkLst>
            <pc:docMk/>
            <pc:sldMk cId="0" sldId="271"/>
            <ac:spMk id="239" creationId="{00000000-0000-0000-0000-000000000000}"/>
          </ac:spMkLst>
        </pc:spChg>
        <pc:spChg chg="del mod">
          <ac:chgData name="sara sara" userId="81d037d1d0f94c33" providerId="LiveId" clId="{1EDF70A5-2447-4767-9AAB-24750D204852}" dt="2021-04-11T08:21:34.608" v="271" actId="478"/>
          <ac:spMkLst>
            <pc:docMk/>
            <pc:sldMk cId="0" sldId="271"/>
            <ac:spMk id="240" creationId="{00000000-0000-0000-0000-000000000000}"/>
          </ac:spMkLst>
        </pc:spChg>
        <pc:picChg chg="add mod">
          <ac:chgData name="sara sara" userId="81d037d1d0f94c33" providerId="LiveId" clId="{1EDF70A5-2447-4767-9AAB-24750D204852}" dt="2021-04-11T08:44:45.499" v="553"/>
          <ac:picMkLst>
            <pc:docMk/>
            <pc:sldMk cId="0" sldId="271"/>
            <ac:picMk id="16" creationId="{56AE6861-AD56-4A89-9FCA-7484C813D48F}"/>
          </ac:picMkLst>
        </pc:picChg>
        <pc:picChg chg="add mod">
          <ac:chgData name="sara sara" userId="81d037d1d0f94c33" providerId="LiveId" clId="{1EDF70A5-2447-4767-9AAB-24750D204852}" dt="2021-04-11T08:44:45.499" v="553"/>
          <ac:picMkLst>
            <pc:docMk/>
            <pc:sldMk cId="0" sldId="271"/>
            <ac:picMk id="17" creationId="{36B86197-A000-4C77-8F81-09A1057E74EF}"/>
          </ac:picMkLst>
        </pc:picChg>
      </pc:sldChg>
      <pc:sldChg chg="addSp delSp modSp add mod ord">
        <pc:chgData name="sara sara" userId="81d037d1d0f94c33" providerId="LiveId" clId="{1EDF70A5-2447-4767-9AAB-24750D204852}" dt="2021-04-11T08:35:01.253" v="456" actId="14100"/>
        <pc:sldMkLst>
          <pc:docMk/>
          <pc:sldMk cId="720401803" sldId="272"/>
        </pc:sldMkLst>
        <pc:spChg chg="add mod">
          <ac:chgData name="sara sara" userId="81d037d1d0f94c33" providerId="LiveId" clId="{1EDF70A5-2447-4767-9AAB-24750D204852}" dt="2021-04-11T08:25:11.891" v="300" actId="1076"/>
          <ac:spMkLst>
            <pc:docMk/>
            <pc:sldMk cId="720401803" sldId="272"/>
            <ac:spMk id="11" creationId="{88956760-6143-4343-8E03-FAEA50EA1C25}"/>
          </ac:spMkLst>
        </pc:spChg>
        <pc:spChg chg="add mod">
          <ac:chgData name="sara sara" userId="81d037d1d0f94c33" providerId="LiveId" clId="{1EDF70A5-2447-4767-9AAB-24750D204852}" dt="2021-04-11T08:33:17.529" v="436" actId="255"/>
          <ac:spMkLst>
            <pc:docMk/>
            <pc:sldMk cId="720401803" sldId="272"/>
            <ac:spMk id="12" creationId="{107C4122-B4F0-485F-94B1-E9CBB5378BAF}"/>
          </ac:spMkLst>
        </pc:spChg>
        <pc:spChg chg="add del mod">
          <ac:chgData name="sara sara" userId="81d037d1d0f94c33" providerId="LiveId" clId="{1EDF70A5-2447-4767-9AAB-24750D204852}" dt="2021-04-11T08:30:10.592" v="354" actId="478"/>
          <ac:spMkLst>
            <pc:docMk/>
            <pc:sldMk cId="720401803" sldId="272"/>
            <ac:spMk id="13" creationId="{76A93750-9F31-4E03-8403-3428BBB29513}"/>
          </ac:spMkLst>
        </pc:spChg>
        <pc:spChg chg="add del mod">
          <ac:chgData name="sara sara" userId="81d037d1d0f94c33" providerId="LiveId" clId="{1EDF70A5-2447-4767-9AAB-24750D204852}" dt="2021-04-11T08:30:12.259" v="355" actId="478"/>
          <ac:spMkLst>
            <pc:docMk/>
            <pc:sldMk cId="720401803" sldId="272"/>
            <ac:spMk id="14" creationId="{D81850F5-EA69-47D1-A0EA-F4B80B59D020}"/>
          </ac:spMkLst>
        </pc:spChg>
        <pc:spChg chg="add del mod">
          <ac:chgData name="sara sara" userId="81d037d1d0f94c33" providerId="LiveId" clId="{1EDF70A5-2447-4767-9AAB-24750D204852}" dt="2021-04-11T08:30:26.236" v="357" actId="1076"/>
          <ac:spMkLst>
            <pc:docMk/>
            <pc:sldMk cId="720401803" sldId="272"/>
            <ac:spMk id="15" creationId="{016C7BCA-CBD6-484F-BD97-3FD021F1C892}"/>
          </ac:spMkLst>
        </pc:spChg>
        <pc:spChg chg="add del mod">
          <ac:chgData name="sara sara" userId="81d037d1d0f94c33" providerId="LiveId" clId="{1EDF70A5-2447-4767-9AAB-24750D204852}" dt="2021-04-11T08:30:37.192" v="360" actId="1076"/>
          <ac:spMkLst>
            <pc:docMk/>
            <pc:sldMk cId="720401803" sldId="272"/>
            <ac:spMk id="16" creationId="{A4FADF39-BD8F-4640-913B-E90D531006B7}"/>
          </ac:spMkLst>
        </pc:spChg>
        <pc:spChg chg="add del mod">
          <ac:chgData name="sara sara" userId="81d037d1d0f94c33" providerId="LiveId" clId="{1EDF70A5-2447-4767-9AAB-24750D204852}" dt="2021-04-11T08:30:43.443" v="361" actId="1076"/>
          <ac:spMkLst>
            <pc:docMk/>
            <pc:sldMk cId="720401803" sldId="272"/>
            <ac:spMk id="17" creationId="{CD2A7CE5-4195-4C4F-BA71-39E59FB2E9B6}"/>
          </ac:spMkLst>
        </pc:spChg>
        <pc:spChg chg="add del mod">
          <ac:chgData name="sara sara" userId="81d037d1d0f94c33" providerId="LiveId" clId="{1EDF70A5-2447-4767-9AAB-24750D204852}" dt="2021-04-11T08:34:21.530" v="444" actId="208"/>
          <ac:spMkLst>
            <pc:docMk/>
            <pc:sldMk cId="720401803" sldId="272"/>
            <ac:spMk id="18" creationId="{A154F7B1-A9F9-4431-AF6E-97C1BA1B8FF4}"/>
          </ac:spMkLst>
        </pc:spChg>
        <pc:spChg chg="add del mod">
          <ac:chgData name="sara sara" userId="81d037d1d0f94c33" providerId="LiveId" clId="{1EDF70A5-2447-4767-9AAB-24750D204852}" dt="2021-04-11T08:29:29.018" v="340" actId="478"/>
          <ac:spMkLst>
            <pc:docMk/>
            <pc:sldMk cId="720401803" sldId="272"/>
            <ac:spMk id="19" creationId="{0100AA48-E2C2-457D-9839-AC2A1EEF81B5}"/>
          </ac:spMkLst>
        </pc:spChg>
        <pc:spChg chg="add del mod">
          <ac:chgData name="sara sara" userId="81d037d1d0f94c33" providerId="LiveId" clId="{1EDF70A5-2447-4767-9AAB-24750D204852}" dt="2021-04-11T08:29:29.018" v="340" actId="478"/>
          <ac:spMkLst>
            <pc:docMk/>
            <pc:sldMk cId="720401803" sldId="272"/>
            <ac:spMk id="20" creationId="{A85A0F4E-A643-4768-BD26-9F04B4A9F3EE}"/>
          </ac:spMkLst>
        </pc:spChg>
        <pc:spChg chg="add mod">
          <ac:chgData name="sara sara" userId="81d037d1d0f94c33" providerId="LiveId" clId="{1EDF70A5-2447-4767-9AAB-24750D204852}" dt="2021-04-11T08:29:30.628" v="342"/>
          <ac:spMkLst>
            <pc:docMk/>
            <pc:sldMk cId="720401803" sldId="272"/>
            <ac:spMk id="21" creationId="{2E02778E-AB47-4D4C-A6B3-000667031DE0}"/>
          </ac:spMkLst>
        </pc:spChg>
        <pc:spChg chg="add mod">
          <ac:chgData name="sara sara" userId="81d037d1d0f94c33" providerId="LiveId" clId="{1EDF70A5-2447-4767-9AAB-24750D204852}" dt="2021-04-11T08:29:26.320" v="335"/>
          <ac:spMkLst>
            <pc:docMk/>
            <pc:sldMk cId="720401803" sldId="272"/>
            <ac:spMk id="22" creationId="{5A88A929-428C-477F-B9B3-D8B4EFDED41B}"/>
          </ac:spMkLst>
        </pc:spChg>
        <pc:spChg chg="add mod">
          <ac:chgData name="sara sara" userId="81d037d1d0f94c33" providerId="LiveId" clId="{1EDF70A5-2447-4767-9AAB-24750D204852}" dt="2021-04-11T08:29:53.136" v="349"/>
          <ac:spMkLst>
            <pc:docMk/>
            <pc:sldMk cId="720401803" sldId="272"/>
            <ac:spMk id="23" creationId="{3843AE4F-272E-4F1A-B00E-351EF76A1877}"/>
          </ac:spMkLst>
        </pc:spChg>
        <pc:spChg chg="add mod">
          <ac:chgData name="sara sara" userId="81d037d1d0f94c33" providerId="LiveId" clId="{1EDF70A5-2447-4767-9AAB-24750D204852}" dt="2021-04-11T08:29:53.136" v="349"/>
          <ac:spMkLst>
            <pc:docMk/>
            <pc:sldMk cId="720401803" sldId="272"/>
            <ac:spMk id="24" creationId="{A6EC1DC2-4C5E-4590-8083-DC8EBB0DCE1D}"/>
          </ac:spMkLst>
        </pc:spChg>
        <pc:spChg chg="add mod">
          <ac:chgData name="sara sara" userId="81d037d1d0f94c33" providerId="LiveId" clId="{1EDF70A5-2447-4767-9AAB-24750D204852}" dt="2021-04-11T08:34:21.530" v="444" actId="208"/>
          <ac:spMkLst>
            <pc:docMk/>
            <pc:sldMk cId="720401803" sldId="272"/>
            <ac:spMk id="25" creationId="{2A8B2286-5EC8-43B6-96E1-4995E8D1F7B9}"/>
          </ac:spMkLst>
        </pc:spChg>
        <pc:spChg chg="add mod">
          <ac:chgData name="sara sara" userId="81d037d1d0f94c33" providerId="LiveId" clId="{1EDF70A5-2447-4767-9AAB-24750D204852}" dt="2021-04-11T08:34:21.530" v="444" actId="208"/>
          <ac:spMkLst>
            <pc:docMk/>
            <pc:sldMk cId="720401803" sldId="272"/>
            <ac:spMk id="26" creationId="{0AC6073A-0CCB-49CD-A145-2C373314CE21}"/>
          </ac:spMkLst>
        </pc:spChg>
        <pc:spChg chg="add mod">
          <ac:chgData name="sara sara" userId="81d037d1d0f94c33" providerId="LiveId" clId="{1EDF70A5-2447-4767-9AAB-24750D204852}" dt="2021-04-11T08:30:32.137" v="359" actId="571"/>
          <ac:spMkLst>
            <pc:docMk/>
            <pc:sldMk cId="720401803" sldId="272"/>
            <ac:spMk id="27" creationId="{B8504466-F75C-4324-BCB5-6F4E91BC980D}"/>
          </ac:spMkLst>
        </pc:spChg>
        <pc:spChg chg="add mod">
          <ac:chgData name="sara sara" userId="81d037d1d0f94c33" providerId="LiveId" clId="{1EDF70A5-2447-4767-9AAB-24750D204852}" dt="2021-04-11T08:30:32.137" v="359" actId="571"/>
          <ac:spMkLst>
            <pc:docMk/>
            <pc:sldMk cId="720401803" sldId="272"/>
            <ac:spMk id="28" creationId="{97F2CA22-5150-476C-A512-9F9AE04FFD59}"/>
          </ac:spMkLst>
        </pc:spChg>
        <pc:spChg chg="add mod">
          <ac:chgData name="sara sara" userId="81d037d1d0f94c33" providerId="LiveId" clId="{1EDF70A5-2447-4767-9AAB-24750D204852}" dt="2021-04-11T08:32:31.412" v="410" actId="1076"/>
          <ac:spMkLst>
            <pc:docMk/>
            <pc:sldMk cId="720401803" sldId="272"/>
            <ac:spMk id="29" creationId="{53144637-57D6-427B-842A-3544D51D6497}"/>
          </ac:spMkLst>
        </pc:spChg>
        <pc:spChg chg="add mod">
          <ac:chgData name="sara sara" userId="81d037d1d0f94c33" providerId="LiveId" clId="{1EDF70A5-2447-4767-9AAB-24750D204852}" dt="2021-04-11T08:32:41.099" v="414" actId="1076"/>
          <ac:spMkLst>
            <pc:docMk/>
            <pc:sldMk cId="720401803" sldId="272"/>
            <ac:spMk id="30" creationId="{0A66114B-2301-4D74-BA5E-773E299AC01F}"/>
          </ac:spMkLst>
        </pc:spChg>
        <pc:spChg chg="add mod">
          <ac:chgData name="sara sara" userId="81d037d1d0f94c33" providerId="LiveId" clId="{1EDF70A5-2447-4767-9AAB-24750D204852}" dt="2021-04-11T08:32:43.539" v="415" actId="1076"/>
          <ac:spMkLst>
            <pc:docMk/>
            <pc:sldMk cId="720401803" sldId="272"/>
            <ac:spMk id="31" creationId="{2F84D7B1-81A1-48D8-A9BC-53A41E134AEB}"/>
          </ac:spMkLst>
        </pc:spChg>
        <pc:spChg chg="del">
          <ac:chgData name="sara sara" userId="81d037d1d0f94c33" providerId="LiveId" clId="{1EDF70A5-2447-4767-9AAB-24750D204852}" dt="2021-04-11T08:22:32.403" v="293" actId="478"/>
          <ac:spMkLst>
            <pc:docMk/>
            <pc:sldMk cId="720401803" sldId="272"/>
            <ac:spMk id="305" creationId="{00000000-0000-0000-0000-000000000000}"/>
          </ac:spMkLst>
        </pc:spChg>
        <pc:spChg chg="del">
          <ac:chgData name="sara sara" userId="81d037d1d0f94c33" providerId="LiveId" clId="{1EDF70A5-2447-4767-9AAB-24750D204852}" dt="2021-04-11T08:22:34.616" v="294" actId="478"/>
          <ac:spMkLst>
            <pc:docMk/>
            <pc:sldMk cId="720401803" sldId="272"/>
            <ac:spMk id="307" creationId="{00000000-0000-0000-0000-000000000000}"/>
          </ac:spMkLst>
        </pc:spChg>
        <pc:spChg chg="del">
          <ac:chgData name="sara sara" userId="81d037d1d0f94c33" providerId="LiveId" clId="{1EDF70A5-2447-4767-9AAB-24750D204852}" dt="2021-04-11T08:22:22.898" v="288" actId="478"/>
          <ac:spMkLst>
            <pc:docMk/>
            <pc:sldMk cId="720401803" sldId="272"/>
            <ac:spMk id="309" creationId="{00000000-0000-0000-0000-000000000000}"/>
          </ac:spMkLst>
        </pc:spChg>
        <pc:spChg chg="del mod">
          <ac:chgData name="sara sara" userId="81d037d1d0f94c33" providerId="LiveId" clId="{1EDF70A5-2447-4767-9AAB-24750D204852}" dt="2021-04-11T08:22:29.650" v="292" actId="478"/>
          <ac:spMkLst>
            <pc:docMk/>
            <pc:sldMk cId="720401803" sldId="272"/>
            <ac:spMk id="312" creationId="{00000000-0000-0000-0000-000000000000}"/>
          </ac:spMkLst>
        </pc:spChg>
        <pc:picChg chg="del">
          <ac:chgData name="sara sara" userId="81d037d1d0f94c33" providerId="LiveId" clId="{1EDF70A5-2447-4767-9AAB-24750D204852}" dt="2021-04-11T08:22:34.616" v="294" actId="478"/>
          <ac:picMkLst>
            <pc:docMk/>
            <pc:sldMk cId="720401803" sldId="272"/>
            <ac:picMk id="306" creationId="{00000000-0000-0000-0000-000000000000}"/>
          </ac:picMkLst>
        </pc:picChg>
        <pc:picChg chg="del">
          <ac:chgData name="sara sara" userId="81d037d1d0f94c33" providerId="LiveId" clId="{1EDF70A5-2447-4767-9AAB-24750D204852}" dt="2021-04-11T08:22:24.417" v="289" actId="478"/>
          <ac:picMkLst>
            <pc:docMk/>
            <pc:sldMk cId="720401803" sldId="272"/>
            <ac:picMk id="308" creationId="{00000000-0000-0000-0000-000000000000}"/>
          </ac:picMkLst>
        </pc:picChg>
        <pc:cxnChg chg="add">
          <ac:chgData name="sara sara" userId="81d037d1d0f94c33" providerId="LiveId" clId="{1EDF70A5-2447-4767-9AAB-24750D204852}" dt="2021-04-11T08:33:42.880" v="437" actId="11529"/>
          <ac:cxnSpMkLst>
            <pc:docMk/>
            <pc:sldMk cId="720401803" sldId="272"/>
            <ac:cxnSpMk id="4" creationId="{B0289515-6C88-4043-AC85-63EF546062F1}"/>
          </ac:cxnSpMkLst>
        </pc:cxnChg>
        <pc:cxnChg chg="add mod">
          <ac:chgData name="sara sara" userId="81d037d1d0f94c33" providerId="LiveId" clId="{1EDF70A5-2447-4767-9AAB-24750D204852}" dt="2021-04-11T08:34:05.495" v="440" actId="14100"/>
          <ac:cxnSpMkLst>
            <pc:docMk/>
            <pc:sldMk cId="720401803" sldId="272"/>
            <ac:cxnSpMk id="34" creationId="{9643742C-857A-4FAB-AB51-F117A2E9E557}"/>
          </ac:cxnSpMkLst>
        </pc:cxnChg>
        <pc:cxnChg chg="add mod">
          <ac:chgData name="sara sara" userId="81d037d1d0f94c33" providerId="LiveId" clId="{1EDF70A5-2447-4767-9AAB-24750D204852}" dt="2021-04-11T08:34:12.336" v="443" actId="14100"/>
          <ac:cxnSpMkLst>
            <pc:docMk/>
            <pc:sldMk cId="720401803" sldId="272"/>
            <ac:cxnSpMk id="37" creationId="{C3FF93F3-6D64-4BC1-B932-AE0E3355D0E3}"/>
          </ac:cxnSpMkLst>
        </pc:cxnChg>
        <pc:cxnChg chg="add mod">
          <ac:chgData name="sara sara" userId="81d037d1d0f94c33" providerId="LiveId" clId="{1EDF70A5-2447-4767-9AAB-24750D204852}" dt="2021-04-11T08:34:41.004" v="449" actId="208"/>
          <ac:cxnSpMkLst>
            <pc:docMk/>
            <pc:sldMk cId="720401803" sldId="272"/>
            <ac:cxnSpMk id="40" creationId="{4873E40F-7087-4AAD-943A-EAE110FC1138}"/>
          </ac:cxnSpMkLst>
        </pc:cxnChg>
        <pc:cxnChg chg="add mod">
          <ac:chgData name="sara sara" userId="81d037d1d0f94c33" providerId="LiveId" clId="{1EDF70A5-2447-4767-9AAB-24750D204852}" dt="2021-04-11T08:34:53.580" v="453" actId="14100"/>
          <ac:cxnSpMkLst>
            <pc:docMk/>
            <pc:sldMk cId="720401803" sldId="272"/>
            <ac:cxnSpMk id="43" creationId="{2598A561-155A-4E1C-B51B-B34D064C203E}"/>
          </ac:cxnSpMkLst>
        </pc:cxnChg>
        <pc:cxnChg chg="add mod">
          <ac:chgData name="sara sara" userId="81d037d1d0f94c33" providerId="LiveId" clId="{1EDF70A5-2447-4767-9AAB-24750D204852}" dt="2021-04-11T08:35:01.253" v="456" actId="14100"/>
          <ac:cxnSpMkLst>
            <pc:docMk/>
            <pc:sldMk cId="720401803" sldId="272"/>
            <ac:cxnSpMk id="46" creationId="{21F6BBAE-9C43-40FD-9237-676103D6682A}"/>
          </ac:cxnSpMkLst>
        </pc:cxnChg>
      </pc:sldChg>
      <pc:sldChg chg="modSp add mod">
        <pc:chgData name="sara sara" userId="81d037d1d0f94c33" providerId="LiveId" clId="{1EDF70A5-2447-4767-9AAB-24750D204852}" dt="2021-04-11T08:35:15.906" v="461" actId="20577"/>
        <pc:sldMkLst>
          <pc:docMk/>
          <pc:sldMk cId="2631885208" sldId="273"/>
        </pc:sldMkLst>
        <pc:spChg chg="mod">
          <ac:chgData name="sara sara" userId="81d037d1d0f94c33" providerId="LiveId" clId="{1EDF70A5-2447-4767-9AAB-24750D204852}" dt="2021-04-11T08:35:15.906" v="461" actId="20577"/>
          <ac:spMkLst>
            <pc:docMk/>
            <pc:sldMk cId="2631885208" sldId="273"/>
            <ac:spMk id="12" creationId="{107C4122-B4F0-485F-94B1-E9CBB5378BAF}"/>
          </ac:spMkLst>
        </pc:spChg>
      </pc:sldChg>
      <pc:sldChg chg="modSp add mod">
        <pc:chgData name="sara sara" userId="81d037d1d0f94c33" providerId="LiveId" clId="{1EDF70A5-2447-4767-9AAB-24750D204852}" dt="2021-04-11T08:35:23.479" v="468" actId="20577"/>
        <pc:sldMkLst>
          <pc:docMk/>
          <pc:sldMk cId="250177443" sldId="274"/>
        </pc:sldMkLst>
        <pc:spChg chg="mod">
          <ac:chgData name="sara sara" userId="81d037d1d0f94c33" providerId="LiveId" clId="{1EDF70A5-2447-4767-9AAB-24750D204852}" dt="2021-04-11T08:35:23.479" v="468" actId="20577"/>
          <ac:spMkLst>
            <pc:docMk/>
            <pc:sldMk cId="250177443" sldId="274"/>
            <ac:spMk id="12" creationId="{107C4122-B4F0-485F-94B1-E9CBB5378BAF}"/>
          </ac:spMkLst>
        </pc:spChg>
      </pc:sldChg>
      <pc:sldChg chg="delSp modSp add mod ord">
        <pc:chgData name="sara sara" userId="81d037d1d0f94c33" providerId="LiveId" clId="{1EDF70A5-2447-4767-9AAB-24750D204852}" dt="2021-04-11T08:40:37.173" v="507"/>
        <pc:sldMkLst>
          <pc:docMk/>
          <pc:sldMk cId="1483331685" sldId="275"/>
        </pc:sldMkLst>
        <pc:spChg chg="mod">
          <ac:chgData name="sara sara" userId="81d037d1d0f94c33" providerId="LiveId" clId="{1EDF70A5-2447-4767-9AAB-24750D204852}" dt="2021-04-11T08:38:45.512" v="483" actId="1076"/>
          <ac:spMkLst>
            <pc:docMk/>
            <pc:sldMk cId="1483331685" sldId="275"/>
            <ac:spMk id="229" creationId="{00000000-0000-0000-0000-000000000000}"/>
          </ac:spMkLst>
        </pc:spChg>
        <pc:spChg chg="mod">
          <ac:chgData name="sara sara" userId="81d037d1d0f94c33" providerId="LiveId" clId="{1EDF70A5-2447-4767-9AAB-24750D204852}" dt="2021-04-11T08:39:02.094" v="486" actId="255"/>
          <ac:spMkLst>
            <pc:docMk/>
            <pc:sldMk cId="1483331685" sldId="275"/>
            <ac:spMk id="230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33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35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36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37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38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39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40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41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42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44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45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46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47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48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49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50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51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23.317" v="479" actId="478"/>
          <ac:spMkLst>
            <pc:docMk/>
            <pc:sldMk cId="1483331685" sldId="275"/>
            <ac:spMk id="260" creationId="{00000000-0000-0000-0000-000000000000}"/>
          </ac:spMkLst>
        </pc:spChg>
        <pc:spChg chg="del">
          <ac:chgData name="sara sara" userId="81d037d1d0f94c33" providerId="LiveId" clId="{1EDF70A5-2447-4767-9AAB-24750D204852}" dt="2021-04-11T08:38:06.393" v="478" actId="478"/>
          <ac:spMkLst>
            <pc:docMk/>
            <pc:sldMk cId="1483331685" sldId="275"/>
            <ac:spMk id="261" creationId="{00000000-0000-0000-0000-000000000000}"/>
          </ac:spMkLst>
        </pc:spChg>
        <pc:cxnChg chg="del mod">
          <ac:chgData name="sara sara" userId="81d037d1d0f94c33" providerId="LiveId" clId="{1EDF70A5-2447-4767-9AAB-24750D204852}" dt="2021-04-11T08:38:23.317" v="479" actId="478"/>
          <ac:cxnSpMkLst>
            <pc:docMk/>
            <pc:sldMk cId="1483331685" sldId="275"/>
            <ac:cxnSpMk id="234" creationId="{00000000-0000-0000-0000-000000000000}"/>
          </ac:cxnSpMkLst>
        </pc:cxnChg>
        <pc:cxnChg chg="del mod">
          <ac:chgData name="sara sara" userId="81d037d1d0f94c33" providerId="LiveId" clId="{1EDF70A5-2447-4767-9AAB-24750D204852}" dt="2021-04-11T08:38:23.317" v="479" actId="478"/>
          <ac:cxnSpMkLst>
            <pc:docMk/>
            <pc:sldMk cId="1483331685" sldId="275"/>
            <ac:cxnSpMk id="243" creationId="{00000000-0000-0000-0000-000000000000}"/>
          </ac:cxnSpMkLst>
        </pc:cxnChg>
        <pc:cxnChg chg="del mod">
          <ac:chgData name="sara sara" userId="81d037d1d0f94c33" providerId="LiveId" clId="{1EDF70A5-2447-4767-9AAB-24750D204852}" dt="2021-04-11T08:38:23.317" v="479" actId="478"/>
          <ac:cxnSpMkLst>
            <pc:docMk/>
            <pc:sldMk cId="1483331685" sldId="275"/>
            <ac:cxnSpMk id="252" creationId="{00000000-0000-0000-0000-000000000000}"/>
          </ac:cxnSpMkLst>
        </pc:cxnChg>
        <pc:cxnChg chg="del mod">
          <ac:chgData name="sara sara" userId="81d037d1d0f94c33" providerId="LiveId" clId="{1EDF70A5-2447-4767-9AAB-24750D204852}" dt="2021-04-11T08:38:23.317" v="479" actId="478"/>
          <ac:cxnSpMkLst>
            <pc:docMk/>
            <pc:sldMk cId="1483331685" sldId="275"/>
            <ac:cxnSpMk id="253" creationId="{00000000-0000-0000-0000-000000000000}"/>
          </ac:cxnSpMkLst>
        </pc:cxnChg>
        <pc:cxnChg chg="del mod">
          <ac:chgData name="sara sara" userId="81d037d1d0f94c33" providerId="LiveId" clId="{1EDF70A5-2447-4767-9AAB-24750D204852}" dt="2021-04-11T08:38:23.317" v="479" actId="478"/>
          <ac:cxnSpMkLst>
            <pc:docMk/>
            <pc:sldMk cId="1483331685" sldId="275"/>
            <ac:cxnSpMk id="254" creationId="{00000000-0000-0000-0000-000000000000}"/>
          </ac:cxnSpMkLst>
        </pc:cxnChg>
        <pc:cxnChg chg="del mod">
          <ac:chgData name="sara sara" userId="81d037d1d0f94c33" providerId="LiveId" clId="{1EDF70A5-2447-4767-9AAB-24750D204852}" dt="2021-04-11T08:38:23.317" v="479" actId="478"/>
          <ac:cxnSpMkLst>
            <pc:docMk/>
            <pc:sldMk cId="1483331685" sldId="275"/>
            <ac:cxnSpMk id="255" creationId="{00000000-0000-0000-0000-000000000000}"/>
          </ac:cxnSpMkLst>
        </pc:cxnChg>
        <pc:cxnChg chg="del mod">
          <ac:chgData name="sara sara" userId="81d037d1d0f94c33" providerId="LiveId" clId="{1EDF70A5-2447-4767-9AAB-24750D204852}" dt="2021-04-11T08:38:23.317" v="479" actId="478"/>
          <ac:cxnSpMkLst>
            <pc:docMk/>
            <pc:sldMk cId="1483331685" sldId="275"/>
            <ac:cxnSpMk id="256" creationId="{00000000-0000-0000-0000-000000000000}"/>
          </ac:cxnSpMkLst>
        </pc:cxnChg>
        <pc:cxnChg chg="del mod">
          <ac:chgData name="sara sara" userId="81d037d1d0f94c33" providerId="LiveId" clId="{1EDF70A5-2447-4767-9AAB-24750D204852}" dt="2021-04-11T08:38:23.317" v="479" actId="478"/>
          <ac:cxnSpMkLst>
            <pc:docMk/>
            <pc:sldMk cId="1483331685" sldId="275"/>
            <ac:cxnSpMk id="257" creationId="{00000000-0000-0000-0000-000000000000}"/>
          </ac:cxnSpMkLst>
        </pc:cxnChg>
        <pc:cxnChg chg="del mod">
          <ac:chgData name="sara sara" userId="81d037d1d0f94c33" providerId="LiveId" clId="{1EDF70A5-2447-4767-9AAB-24750D204852}" dt="2021-04-11T08:38:23.317" v="479" actId="478"/>
          <ac:cxnSpMkLst>
            <pc:docMk/>
            <pc:sldMk cId="1483331685" sldId="275"/>
            <ac:cxnSpMk id="258" creationId="{00000000-0000-0000-0000-000000000000}"/>
          </ac:cxnSpMkLst>
        </pc:cxnChg>
        <pc:cxnChg chg="del">
          <ac:chgData name="sara sara" userId="81d037d1d0f94c33" providerId="LiveId" clId="{1EDF70A5-2447-4767-9AAB-24750D204852}" dt="2021-04-11T08:38:23.317" v="479" actId="478"/>
          <ac:cxnSpMkLst>
            <pc:docMk/>
            <pc:sldMk cId="1483331685" sldId="275"/>
            <ac:cxnSpMk id="259" creationId="{00000000-0000-0000-0000-000000000000}"/>
          </ac:cxnSpMkLst>
        </pc:cxnChg>
      </pc:sldChg>
      <pc:sldChg chg="addSp delSp modSp add del mod ord">
        <pc:chgData name="sara sara" userId="81d037d1d0f94c33" providerId="LiveId" clId="{1EDF70A5-2447-4767-9AAB-24750D204852}" dt="2021-04-11T08:58:35.727" v="690" actId="2890"/>
        <pc:sldMkLst>
          <pc:docMk/>
          <pc:sldMk cId="2843977287" sldId="276"/>
        </pc:sldMkLst>
        <pc:spChg chg="add del">
          <ac:chgData name="sara sara" userId="81d037d1d0f94c33" providerId="LiveId" clId="{1EDF70A5-2447-4767-9AAB-24750D204852}" dt="2021-04-11T08:58:31.339" v="685" actId="478"/>
          <ac:spMkLst>
            <pc:docMk/>
            <pc:sldMk cId="2843977287" sldId="276"/>
            <ac:spMk id="11" creationId="{FEA6FB4F-5D7B-4332-8F92-8D7D09261BFE}"/>
          </ac:spMkLst>
        </pc:spChg>
        <pc:spChg chg="add del">
          <ac:chgData name="sara sara" userId="81d037d1d0f94c33" providerId="LiveId" clId="{1EDF70A5-2447-4767-9AAB-24750D204852}" dt="2021-04-11T08:58:31.339" v="685" actId="478"/>
          <ac:spMkLst>
            <pc:docMk/>
            <pc:sldMk cId="2843977287" sldId="276"/>
            <ac:spMk id="12" creationId="{7EAD8670-DC25-4463-AA54-5D9B04018522}"/>
          </ac:spMkLst>
        </pc:spChg>
        <pc:cxnChg chg="add del mod">
          <ac:chgData name="sara sara" userId="81d037d1d0f94c33" providerId="LiveId" clId="{1EDF70A5-2447-4767-9AAB-24750D204852}" dt="2021-04-11T08:58:35.360" v="689"/>
          <ac:cxnSpMkLst>
            <pc:docMk/>
            <pc:sldMk cId="2843977287" sldId="276"/>
            <ac:cxnSpMk id="15" creationId="{6E19B151-B7AE-4CE7-BC1F-FFFEF6DA2070}"/>
          </ac:cxnSpMkLst>
        </pc:cxnChg>
      </pc:sldChg>
      <pc:sldChg chg="add">
        <pc:chgData name="sara sara" userId="81d037d1d0f94c33" providerId="LiveId" clId="{1EDF70A5-2447-4767-9AAB-24750D204852}" dt="2021-04-11T08:58:52.743" v="703"/>
        <pc:sldMkLst>
          <pc:docMk/>
          <pc:sldMk cId="3070519455" sldId="276"/>
        </pc:sldMkLst>
      </pc:sldChg>
      <pc:sldChg chg="addSp delSp modSp add mod">
        <pc:chgData name="sara sara" userId="81d037d1d0f94c33" providerId="LiveId" clId="{1EDF70A5-2447-4767-9AAB-24750D204852}" dt="2021-04-11T09:00:46.912" v="729" actId="1076"/>
        <pc:sldMkLst>
          <pc:docMk/>
          <pc:sldMk cId="3900062460" sldId="277"/>
        </pc:sldMkLst>
        <pc:spChg chg="mod">
          <ac:chgData name="sara sara" userId="81d037d1d0f94c33" providerId="LiveId" clId="{1EDF70A5-2447-4767-9AAB-24750D204852}" dt="2021-04-11T09:00:46.912" v="729" actId="1076"/>
          <ac:spMkLst>
            <pc:docMk/>
            <pc:sldMk cId="3900062460" sldId="277"/>
            <ac:spMk id="10" creationId="{03A96AED-DCB4-47FA-B10E-26D9B6B2A724}"/>
          </ac:spMkLst>
        </pc:spChg>
        <pc:spChg chg="add mod">
          <ac:chgData name="sara sara" userId="81d037d1d0f94c33" providerId="LiveId" clId="{1EDF70A5-2447-4767-9AAB-24750D204852}" dt="2021-04-11T09:00:46.912" v="729" actId="1076"/>
          <ac:spMkLst>
            <pc:docMk/>
            <pc:sldMk cId="3900062460" sldId="277"/>
            <ac:spMk id="11" creationId="{8E23BBB4-9581-47F0-8C72-65EF94763102}"/>
          </ac:spMkLst>
        </pc:spChg>
        <pc:spChg chg="add mod">
          <ac:chgData name="sara sara" userId="81d037d1d0f94c33" providerId="LiveId" clId="{1EDF70A5-2447-4767-9AAB-24750D204852}" dt="2021-04-11T09:00:46.912" v="729" actId="1076"/>
          <ac:spMkLst>
            <pc:docMk/>
            <pc:sldMk cId="3900062460" sldId="277"/>
            <ac:spMk id="12" creationId="{E75E71A7-E2F3-4EE6-B653-82CE5C8AB060}"/>
          </ac:spMkLst>
        </pc:spChg>
        <pc:spChg chg="mod">
          <ac:chgData name="sara sara" userId="81d037d1d0f94c33" providerId="LiveId" clId="{1EDF70A5-2447-4767-9AAB-24750D204852}" dt="2021-04-11T09:00:46.912" v="729" actId="1076"/>
          <ac:spMkLst>
            <pc:docMk/>
            <pc:sldMk cId="3900062460" sldId="277"/>
            <ac:spMk id="307" creationId="{00000000-0000-0000-0000-000000000000}"/>
          </ac:spMkLst>
        </pc:spChg>
        <pc:picChg chg="del">
          <ac:chgData name="sara sara" userId="81d037d1d0f94c33" providerId="LiveId" clId="{1EDF70A5-2447-4767-9AAB-24750D204852}" dt="2021-04-11T08:59:19.474" v="705" actId="478"/>
          <ac:picMkLst>
            <pc:docMk/>
            <pc:sldMk cId="3900062460" sldId="277"/>
            <ac:picMk id="13" creationId="{862D6C8B-461E-4EF2-BA86-6E63C8042BC6}"/>
          </ac:picMkLst>
        </pc:picChg>
        <pc:picChg chg="del">
          <ac:chgData name="sara sara" userId="81d037d1d0f94c33" providerId="LiveId" clId="{1EDF70A5-2447-4767-9AAB-24750D204852}" dt="2021-04-11T08:59:19.474" v="705" actId="478"/>
          <ac:picMkLst>
            <pc:docMk/>
            <pc:sldMk cId="3900062460" sldId="277"/>
            <ac:picMk id="14" creationId="{A8FCB2E0-27B2-4DDC-9246-F0A3B1ED77E1}"/>
          </ac:picMkLst>
        </pc:picChg>
        <pc:cxnChg chg="del">
          <ac:chgData name="sara sara" userId="81d037d1d0f94c33" providerId="LiveId" clId="{1EDF70A5-2447-4767-9AAB-24750D204852}" dt="2021-04-11T08:59:52.216" v="717" actId="478"/>
          <ac:cxnSpMkLst>
            <pc:docMk/>
            <pc:sldMk cId="3900062460" sldId="277"/>
            <ac:cxnSpMk id="15" creationId="{6E19B151-B7AE-4CE7-BC1F-FFFEF6DA2070}"/>
          </ac:cxnSpMkLst>
        </pc:cxnChg>
      </pc:sldChg>
      <pc:sldChg chg="addSp delSp modSp add mod">
        <pc:chgData name="sara sara" userId="81d037d1d0f94c33" providerId="LiveId" clId="{1EDF70A5-2447-4767-9AAB-24750D204852}" dt="2021-04-11T09:04:27.307" v="809" actId="20577"/>
        <pc:sldMkLst>
          <pc:docMk/>
          <pc:sldMk cId="2619683625" sldId="278"/>
        </pc:sldMkLst>
        <pc:spChg chg="add mod">
          <ac:chgData name="sara sara" userId="81d037d1d0f94c33" providerId="LiveId" clId="{1EDF70A5-2447-4767-9AAB-24750D204852}" dt="2021-04-11T09:03:10.306" v="779" actId="1076"/>
          <ac:spMkLst>
            <pc:docMk/>
            <pc:sldMk cId="2619683625" sldId="278"/>
            <ac:spMk id="9" creationId="{5877AC38-F645-4EC3-A775-A0B32A698221}"/>
          </ac:spMkLst>
        </pc:spChg>
        <pc:spChg chg="mod">
          <ac:chgData name="sara sara" userId="81d037d1d0f94c33" providerId="LiveId" clId="{1EDF70A5-2447-4767-9AAB-24750D204852}" dt="2021-04-11T09:03:10.306" v="779" actId="1076"/>
          <ac:spMkLst>
            <pc:docMk/>
            <pc:sldMk cId="2619683625" sldId="278"/>
            <ac:spMk id="10" creationId="{03A96AED-DCB4-47FA-B10E-26D9B6B2A724}"/>
          </ac:spMkLst>
        </pc:spChg>
        <pc:spChg chg="del">
          <ac:chgData name="sara sara" userId="81d037d1d0f94c33" providerId="LiveId" clId="{1EDF70A5-2447-4767-9AAB-24750D204852}" dt="2021-04-11T09:01:28.604" v="751" actId="478"/>
          <ac:spMkLst>
            <pc:docMk/>
            <pc:sldMk cId="2619683625" sldId="278"/>
            <ac:spMk id="11" creationId="{8E23BBB4-9581-47F0-8C72-65EF94763102}"/>
          </ac:spMkLst>
        </pc:spChg>
        <pc:spChg chg="del">
          <ac:chgData name="sara sara" userId="81d037d1d0f94c33" providerId="LiveId" clId="{1EDF70A5-2447-4767-9AAB-24750D204852}" dt="2021-04-11T09:01:28.604" v="751" actId="478"/>
          <ac:spMkLst>
            <pc:docMk/>
            <pc:sldMk cId="2619683625" sldId="278"/>
            <ac:spMk id="12" creationId="{E75E71A7-E2F3-4EE6-B653-82CE5C8AB060}"/>
          </ac:spMkLst>
        </pc:spChg>
        <pc:spChg chg="add mod">
          <ac:chgData name="sara sara" userId="81d037d1d0f94c33" providerId="LiveId" clId="{1EDF70A5-2447-4767-9AAB-24750D204852}" dt="2021-04-11T09:03:10.306" v="779" actId="1076"/>
          <ac:spMkLst>
            <pc:docMk/>
            <pc:sldMk cId="2619683625" sldId="278"/>
            <ac:spMk id="13" creationId="{1ED2CA07-F714-4A5C-8A62-9CAC3E827D85}"/>
          </ac:spMkLst>
        </pc:spChg>
        <pc:spChg chg="add mod">
          <ac:chgData name="sara sara" userId="81d037d1d0f94c33" providerId="LiveId" clId="{1EDF70A5-2447-4767-9AAB-24750D204852}" dt="2021-04-11T09:03:10.306" v="779" actId="1076"/>
          <ac:spMkLst>
            <pc:docMk/>
            <pc:sldMk cId="2619683625" sldId="278"/>
            <ac:spMk id="14" creationId="{F622285D-7252-4F94-93A2-F95EA8920DF8}"/>
          </ac:spMkLst>
        </pc:spChg>
        <pc:spChg chg="add mod">
          <ac:chgData name="sara sara" userId="81d037d1d0f94c33" providerId="LiveId" clId="{1EDF70A5-2447-4767-9AAB-24750D204852}" dt="2021-04-11T09:03:10.306" v="779" actId="1076"/>
          <ac:spMkLst>
            <pc:docMk/>
            <pc:sldMk cId="2619683625" sldId="278"/>
            <ac:spMk id="15" creationId="{CBF70457-CEC7-4452-967E-4D7015827BAE}"/>
          </ac:spMkLst>
        </pc:spChg>
        <pc:spChg chg="add mod">
          <ac:chgData name="sara sara" userId="81d037d1d0f94c33" providerId="LiveId" clId="{1EDF70A5-2447-4767-9AAB-24750D204852}" dt="2021-04-11T09:03:10.306" v="779" actId="1076"/>
          <ac:spMkLst>
            <pc:docMk/>
            <pc:sldMk cId="2619683625" sldId="278"/>
            <ac:spMk id="16" creationId="{F372E442-4505-4C3D-AFC7-17AE90B5B406}"/>
          </ac:spMkLst>
        </pc:spChg>
        <pc:spChg chg="add del mod">
          <ac:chgData name="sara sara" userId="81d037d1d0f94c33" providerId="LiveId" clId="{1EDF70A5-2447-4767-9AAB-24750D204852}" dt="2021-04-11T09:02:41.744" v="772" actId="478"/>
          <ac:spMkLst>
            <pc:docMk/>
            <pc:sldMk cId="2619683625" sldId="278"/>
            <ac:spMk id="17" creationId="{182FBA29-E030-4BBD-BD00-EA96241190F0}"/>
          </ac:spMkLst>
        </pc:spChg>
        <pc:spChg chg="add mod">
          <ac:chgData name="sara sara" userId="81d037d1d0f94c33" providerId="LiveId" clId="{1EDF70A5-2447-4767-9AAB-24750D204852}" dt="2021-04-11T09:03:10.306" v="779" actId="1076"/>
          <ac:spMkLst>
            <pc:docMk/>
            <pc:sldMk cId="2619683625" sldId="278"/>
            <ac:spMk id="18" creationId="{7BC074C4-E8AA-4F73-B9B9-4AE1744055D5}"/>
          </ac:spMkLst>
        </pc:spChg>
        <pc:spChg chg="add mod">
          <ac:chgData name="sara sara" userId="81d037d1d0f94c33" providerId="LiveId" clId="{1EDF70A5-2447-4767-9AAB-24750D204852}" dt="2021-04-11T09:04:24.714" v="807" actId="1076"/>
          <ac:spMkLst>
            <pc:docMk/>
            <pc:sldMk cId="2619683625" sldId="278"/>
            <ac:spMk id="19" creationId="{ECC89AB2-EB3E-4AFE-8FCF-1C360F03C233}"/>
          </ac:spMkLst>
        </pc:spChg>
        <pc:spChg chg="add mod">
          <ac:chgData name="sara sara" userId="81d037d1d0f94c33" providerId="LiveId" clId="{1EDF70A5-2447-4767-9AAB-24750D204852}" dt="2021-04-11T09:04:27.307" v="809" actId="20577"/>
          <ac:spMkLst>
            <pc:docMk/>
            <pc:sldMk cId="2619683625" sldId="278"/>
            <ac:spMk id="20" creationId="{0BC18D6E-237B-41A1-A75A-0CA3DB426614}"/>
          </ac:spMkLst>
        </pc:spChg>
        <pc:spChg chg="mod">
          <ac:chgData name="sara sara" userId="81d037d1d0f94c33" providerId="LiveId" clId="{1EDF70A5-2447-4767-9AAB-24750D204852}" dt="2021-04-11T09:03:10.306" v="779" actId="1076"/>
          <ac:spMkLst>
            <pc:docMk/>
            <pc:sldMk cId="2619683625" sldId="278"/>
            <ac:spMk id="307" creationId="{00000000-0000-0000-0000-000000000000}"/>
          </ac:spMkLst>
        </pc:spChg>
      </pc:sldChg>
      <pc:sldChg chg="addSp delSp modSp add mod">
        <pc:chgData name="sara sara" userId="81d037d1d0f94c33" providerId="LiveId" clId="{1EDF70A5-2447-4767-9AAB-24750D204852}" dt="2021-04-11T09:13:47.769" v="939" actId="478"/>
        <pc:sldMkLst>
          <pc:docMk/>
          <pc:sldMk cId="2405824639" sldId="279"/>
        </pc:sldMkLst>
        <pc:spChg chg="del">
          <ac:chgData name="sara sara" userId="81d037d1d0f94c33" providerId="LiveId" clId="{1EDF70A5-2447-4767-9AAB-24750D204852}" dt="2021-04-11T09:08:09.228" v="812" actId="478"/>
          <ac:spMkLst>
            <pc:docMk/>
            <pc:sldMk cId="2405824639" sldId="279"/>
            <ac:spMk id="11" creationId="{88956760-6143-4343-8E03-FAEA50EA1C25}"/>
          </ac:spMkLst>
        </pc:spChg>
        <pc:spChg chg="del">
          <ac:chgData name="sara sara" userId="81d037d1d0f94c33" providerId="LiveId" clId="{1EDF70A5-2447-4767-9AAB-24750D204852}" dt="2021-04-11T09:08:09.228" v="812" actId="478"/>
          <ac:spMkLst>
            <pc:docMk/>
            <pc:sldMk cId="2405824639" sldId="279"/>
            <ac:spMk id="12" creationId="{107C4122-B4F0-485F-94B1-E9CBB5378BAF}"/>
          </ac:spMkLst>
        </pc:spChg>
        <pc:spChg chg="del">
          <ac:chgData name="sara sara" userId="81d037d1d0f94c33" providerId="LiveId" clId="{1EDF70A5-2447-4767-9AAB-24750D204852}" dt="2021-04-11T09:08:09.228" v="812" actId="478"/>
          <ac:spMkLst>
            <pc:docMk/>
            <pc:sldMk cId="2405824639" sldId="279"/>
            <ac:spMk id="15" creationId="{016C7BCA-CBD6-484F-BD97-3FD021F1C892}"/>
          </ac:spMkLst>
        </pc:spChg>
        <pc:spChg chg="del">
          <ac:chgData name="sara sara" userId="81d037d1d0f94c33" providerId="LiveId" clId="{1EDF70A5-2447-4767-9AAB-24750D204852}" dt="2021-04-11T09:08:09.228" v="812" actId="478"/>
          <ac:spMkLst>
            <pc:docMk/>
            <pc:sldMk cId="2405824639" sldId="279"/>
            <ac:spMk id="16" creationId="{A4FADF39-BD8F-4640-913B-E90D531006B7}"/>
          </ac:spMkLst>
        </pc:spChg>
        <pc:spChg chg="del">
          <ac:chgData name="sara sara" userId="81d037d1d0f94c33" providerId="LiveId" clId="{1EDF70A5-2447-4767-9AAB-24750D204852}" dt="2021-04-11T09:08:09.228" v="812" actId="478"/>
          <ac:spMkLst>
            <pc:docMk/>
            <pc:sldMk cId="2405824639" sldId="279"/>
            <ac:spMk id="17" creationId="{CD2A7CE5-4195-4C4F-BA71-39E59FB2E9B6}"/>
          </ac:spMkLst>
        </pc:spChg>
        <pc:spChg chg="del">
          <ac:chgData name="sara sara" userId="81d037d1d0f94c33" providerId="LiveId" clId="{1EDF70A5-2447-4767-9AAB-24750D204852}" dt="2021-04-11T09:08:09.228" v="812" actId="478"/>
          <ac:spMkLst>
            <pc:docMk/>
            <pc:sldMk cId="2405824639" sldId="279"/>
            <ac:spMk id="18" creationId="{A154F7B1-A9F9-4431-AF6E-97C1BA1B8FF4}"/>
          </ac:spMkLst>
        </pc:spChg>
        <pc:spChg chg="add del mod">
          <ac:chgData name="sara sara" userId="81d037d1d0f94c33" providerId="LiveId" clId="{1EDF70A5-2447-4767-9AAB-24750D204852}" dt="2021-04-11T09:11:42.526" v="892" actId="478"/>
          <ac:spMkLst>
            <pc:docMk/>
            <pc:sldMk cId="2405824639" sldId="279"/>
            <ac:spMk id="21" creationId="{00BD740B-D66C-4129-92DA-D76E24A63AFD}"/>
          </ac:spMkLst>
        </pc:spChg>
        <pc:spChg chg="add mod">
          <ac:chgData name="sara sara" userId="81d037d1d0f94c33" providerId="LiveId" clId="{1EDF70A5-2447-4767-9AAB-24750D204852}" dt="2021-04-11T09:10:22.774" v="843" actId="1076"/>
          <ac:spMkLst>
            <pc:docMk/>
            <pc:sldMk cId="2405824639" sldId="279"/>
            <ac:spMk id="22" creationId="{11C87074-1FC1-4290-A30E-9E27FF6DDAB3}"/>
          </ac:spMkLst>
        </pc:spChg>
        <pc:spChg chg="add mod">
          <ac:chgData name="sara sara" userId="81d037d1d0f94c33" providerId="LiveId" clId="{1EDF70A5-2447-4767-9AAB-24750D204852}" dt="2021-04-11T09:11:45.762" v="894" actId="1076"/>
          <ac:spMkLst>
            <pc:docMk/>
            <pc:sldMk cId="2405824639" sldId="279"/>
            <ac:spMk id="23" creationId="{7A6394AE-F2E4-4F3B-961F-956D1C41228E}"/>
          </ac:spMkLst>
        </pc:spChg>
        <pc:spChg chg="add mod">
          <ac:chgData name="sara sara" userId="81d037d1d0f94c33" providerId="LiveId" clId="{1EDF70A5-2447-4767-9AAB-24750D204852}" dt="2021-04-11T09:11:45.762" v="894" actId="1076"/>
          <ac:spMkLst>
            <pc:docMk/>
            <pc:sldMk cId="2405824639" sldId="279"/>
            <ac:spMk id="24" creationId="{132AE446-62DA-450D-8F87-7380EACCE04E}"/>
          </ac:spMkLst>
        </pc:spChg>
        <pc:spChg chg="del">
          <ac:chgData name="sara sara" userId="81d037d1d0f94c33" providerId="LiveId" clId="{1EDF70A5-2447-4767-9AAB-24750D204852}" dt="2021-04-11T09:08:09.228" v="812" actId="478"/>
          <ac:spMkLst>
            <pc:docMk/>
            <pc:sldMk cId="2405824639" sldId="279"/>
            <ac:spMk id="25" creationId="{2A8B2286-5EC8-43B6-96E1-4995E8D1F7B9}"/>
          </ac:spMkLst>
        </pc:spChg>
        <pc:spChg chg="del">
          <ac:chgData name="sara sara" userId="81d037d1d0f94c33" providerId="LiveId" clId="{1EDF70A5-2447-4767-9AAB-24750D204852}" dt="2021-04-11T09:08:09.228" v="812" actId="478"/>
          <ac:spMkLst>
            <pc:docMk/>
            <pc:sldMk cId="2405824639" sldId="279"/>
            <ac:spMk id="26" creationId="{0AC6073A-0CCB-49CD-A145-2C373314CE21}"/>
          </ac:spMkLst>
        </pc:spChg>
        <pc:spChg chg="add mod">
          <ac:chgData name="sara sara" userId="81d037d1d0f94c33" providerId="LiveId" clId="{1EDF70A5-2447-4767-9AAB-24750D204852}" dt="2021-04-11T09:13:44.611" v="938" actId="14100"/>
          <ac:spMkLst>
            <pc:docMk/>
            <pc:sldMk cId="2405824639" sldId="279"/>
            <ac:spMk id="27" creationId="{D236FABE-1843-4900-8F81-BF9D74A9F8AB}"/>
          </ac:spMkLst>
        </pc:spChg>
        <pc:spChg chg="del">
          <ac:chgData name="sara sara" userId="81d037d1d0f94c33" providerId="LiveId" clId="{1EDF70A5-2447-4767-9AAB-24750D204852}" dt="2021-04-11T09:08:09.228" v="812" actId="478"/>
          <ac:spMkLst>
            <pc:docMk/>
            <pc:sldMk cId="2405824639" sldId="279"/>
            <ac:spMk id="29" creationId="{53144637-57D6-427B-842A-3544D51D6497}"/>
          </ac:spMkLst>
        </pc:spChg>
        <pc:spChg chg="del">
          <ac:chgData name="sara sara" userId="81d037d1d0f94c33" providerId="LiveId" clId="{1EDF70A5-2447-4767-9AAB-24750D204852}" dt="2021-04-11T09:08:09.228" v="812" actId="478"/>
          <ac:spMkLst>
            <pc:docMk/>
            <pc:sldMk cId="2405824639" sldId="279"/>
            <ac:spMk id="30" creationId="{0A66114B-2301-4D74-BA5E-773E299AC01F}"/>
          </ac:spMkLst>
        </pc:spChg>
        <pc:spChg chg="del">
          <ac:chgData name="sara sara" userId="81d037d1d0f94c33" providerId="LiveId" clId="{1EDF70A5-2447-4767-9AAB-24750D204852}" dt="2021-04-11T09:08:09.228" v="812" actId="478"/>
          <ac:spMkLst>
            <pc:docMk/>
            <pc:sldMk cId="2405824639" sldId="279"/>
            <ac:spMk id="31" creationId="{2F84D7B1-81A1-48D8-A9BC-53A41E134AEB}"/>
          </ac:spMkLst>
        </pc:spChg>
        <pc:spChg chg="add mod">
          <ac:chgData name="sara sara" userId="81d037d1d0f94c33" providerId="LiveId" clId="{1EDF70A5-2447-4767-9AAB-24750D204852}" dt="2021-04-11T09:11:56.264" v="896" actId="1076"/>
          <ac:spMkLst>
            <pc:docMk/>
            <pc:sldMk cId="2405824639" sldId="279"/>
            <ac:spMk id="33" creationId="{A5005FAD-3A34-4D51-A167-CF28A08489C4}"/>
          </ac:spMkLst>
        </pc:spChg>
        <pc:graphicFrameChg chg="add del mod">
          <ac:chgData name="sara sara" userId="81d037d1d0f94c33" providerId="LiveId" clId="{1EDF70A5-2447-4767-9AAB-24750D204852}" dt="2021-04-11T09:13:47.769" v="939" actId="478"/>
          <ac:graphicFrameMkLst>
            <pc:docMk/>
            <pc:sldMk cId="2405824639" sldId="279"/>
            <ac:graphicFrameMk id="5" creationId="{6A31BE53-C0BB-4BE3-87B6-F3E970636093}"/>
          </ac:graphicFrameMkLst>
        </pc:graphicFrameChg>
        <pc:cxnChg chg="del mod">
          <ac:chgData name="sara sara" userId="81d037d1d0f94c33" providerId="LiveId" clId="{1EDF70A5-2447-4767-9AAB-24750D204852}" dt="2021-04-11T09:08:09.228" v="812" actId="478"/>
          <ac:cxnSpMkLst>
            <pc:docMk/>
            <pc:sldMk cId="2405824639" sldId="279"/>
            <ac:cxnSpMk id="4" creationId="{B0289515-6C88-4043-AC85-63EF546062F1}"/>
          </ac:cxnSpMkLst>
        </pc:cxnChg>
        <pc:cxnChg chg="add mod">
          <ac:chgData name="sara sara" userId="81d037d1d0f94c33" providerId="LiveId" clId="{1EDF70A5-2447-4767-9AAB-24750D204852}" dt="2021-04-11T09:11:45.762" v="894" actId="1076"/>
          <ac:cxnSpMkLst>
            <pc:docMk/>
            <pc:sldMk cId="2405824639" sldId="279"/>
            <ac:cxnSpMk id="28" creationId="{2263D4E1-CEC8-4800-8AF4-B58DC5CF960B}"/>
          </ac:cxnSpMkLst>
        </pc:cxnChg>
        <pc:cxnChg chg="add mod">
          <ac:chgData name="sara sara" userId="81d037d1d0f94c33" providerId="LiveId" clId="{1EDF70A5-2447-4767-9AAB-24750D204852}" dt="2021-04-11T09:13:44.611" v="938" actId="14100"/>
          <ac:cxnSpMkLst>
            <pc:docMk/>
            <pc:sldMk cId="2405824639" sldId="279"/>
            <ac:cxnSpMk id="32" creationId="{8D5C6940-6210-464F-8068-EECC239F42D7}"/>
          </ac:cxnSpMkLst>
        </pc:cxnChg>
        <pc:cxnChg chg="del mod">
          <ac:chgData name="sara sara" userId="81d037d1d0f94c33" providerId="LiveId" clId="{1EDF70A5-2447-4767-9AAB-24750D204852}" dt="2021-04-11T09:08:09.228" v="812" actId="478"/>
          <ac:cxnSpMkLst>
            <pc:docMk/>
            <pc:sldMk cId="2405824639" sldId="279"/>
            <ac:cxnSpMk id="34" creationId="{9643742C-857A-4FAB-AB51-F117A2E9E557}"/>
          </ac:cxnSpMkLst>
        </pc:cxnChg>
        <pc:cxnChg chg="del mod">
          <ac:chgData name="sara sara" userId="81d037d1d0f94c33" providerId="LiveId" clId="{1EDF70A5-2447-4767-9AAB-24750D204852}" dt="2021-04-11T09:08:09.228" v="812" actId="478"/>
          <ac:cxnSpMkLst>
            <pc:docMk/>
            <pc:sldMk cId="2405824639" sldId="279"/>
            <ac:cxnSpMk id="37" creationId="{C3FF93F3-6D64-4BC1-B932-AE0E3355D0E3}"/>
          </ac:cxnSpMkLst>
        </pc:cxnChg>
        <pc:cxnChg chg="del mod">
          <ac:chgData name="sara sara" userId="81d037d1d0f94c33" providerId="LiveId" clId="{1EDF70A5-2447-4767-9AAB-24750D204852}" dt="2021-04-11T09:08:09.228" v="812" actId="478"/>
          <ac:cxnSpMkLst>
            <pc:docMk/>
            <pc:sldMk cId="2405824639" sldId="279"/>
            <ac:cxnSpMk id="40" creationId="{4873E40F-7087-4AAD-943A-EAE110FC1138}"/>
          </ac:cxnSpMkLst>
        </pc:cxnChg>
        <pc:cxnChg chg="del mod">
          <ac:chgData name="sara sara" userId="81d037d1d0f94c33" providerId="LiveId" clId="{1EDF70A5-2447-4767-9AAB-24750D204852}" dt="2021-04-11T09:08:09.228" v="812" actId="478"/>
          <ac:cxnSpMkLst>
            <pc:docMk/>
            <pc:sldMk cId="2405824639" sldId="279"/>
            <ac:cxnSpMk id="43" creationId="{2598A561-155A-4E1C-B51B-B34D064C203E}"/>
          </ac:cxnSpMkLst>
        </pc:cxnChg>
        <pc:cxnChg chg="del mod">
          <ac:chgData name="sara sara" userId="81d037d1d0f94c33" providerId="LiveId" clId="{1EDF70A5-2447-4767-9AAB-24750D204852}" dt="2021-04-11T09:08:09.228" v="812" actId="478"/>
          <ac:cxnSpMkLst>
            <pc:docMk/>
            <pc:sldMk cId="2405824639" sldId="279"/>
            <ac:cxnSpMk id="46" creationId="{21F6BBAE-9C43-40FD-9237-676103D6682A}"/>
          </ac:cxnSpMkLst>
        </pc:cxnChg>
      </pc:sldChg>
      <pc:sldChg chg="addSp delSp modSp add mod">
        <pc:chgData name="sara sara" userId="81d037d1d0f94c33" providerId="LiveId" clId="{1EDF70A5-2447-4767-9AAB-24750D204852}" dt="2021-04-11T09:15:56.591" v="962" actId="1076"/>
        <pc:sldMkLst>
          <pc:docMk/>
          <pc:sldMk cId="1152694157" sldId="280"/>
        </pc:sldMkLst>
        <pc:spChg chg="add mod">
          <ac:chgData name="sara sara" userId="81d037d1d0f94c33" providerId="LiveId" clId="{1EDF70A5-2447-4767-9AAB-24750D204852}" dt="2021-04-11T09:14:11.539" v="943" actId="571"/>
          <ac:spMkLst>
            <pc:docMk/>
            <pc:sldMk cId="1152694157" sldId="280"/>
            <ac:spMk id="11" creationId="{B0166612-679C-4804-AE02-F947AB20727D}"/>
          </ac:spMkLst>
        </pc:spChg>
        <pc:spChg chg="mod">
          <ac:chgData name="sara sara" userId="81d037d1d0f94c33" providerId="LiveId" clId="{1EDF70A5-2447-4767-9AAB-24750D204852}" dt="2021-04-11T09:15:56.591" v="962" actId="1076"/>
          <ac:spMkLst>
            <pc:docMk/>
            <pc:sldMk cId="1152694157" sldId="280"/>
            <ac:spMk id="22" creationId="{11C87074-1FC1-4290-A30E-9E27FF6DDAB3}"/>
          </ac:spMkLst>
        </pc:spChg>
        <pc:spChg chg="del">
          <ac:chgData name="sara sara" userId="81d037d1d0f94c33" providerId="LiveId" clId="{1EDF70A5-2447-4767-9AAB-24750D204852}" dt="2021-04-11T09:14:06.430" v="941" actId="478"/>
          <ac:spMkLst>
            <pc:docMk/>
            <pc:sldMk cId="1152694157" sldId="280"/>
            <ac:spMk id="23" creationId="{7A6394AE-F2E4-4F3B-961F-956D1C41228E}"/>
          </ac:spMkLst>
        </pc:spChg>
        <pc:spChg chg="del">
          <ac:chgData name="sara sara" userId="81d037d1d0f94c33" providerId="LiveId" clId="{1EDF70A5-2447-4767-9AAB-24750D204852}" dt="2021-04-11T09:14:06.430" v="941" actId="478"/>
          <ac:spMkLst>
            <pc:docMk/>
            <pc:sldMk cId="1152694157" sldId="280"/>
            <ac:spMk id="24" creationId="{132AE446-62DA-450D-8F87-7380EACCE04E}"/>
          </ac:spMkLst>
        </pc:spChg>
        <pc:spChg chg="del">
          <ac:chgData name="sara sara" userId="81d037d1d0f94c33" providerId="LiveId" clId="{1EDF70A5-2447-4767-9AAB-24750D204852}" dt="2021-04-11T09:14:06.430" v="941" actId="478"/>
          <ac:spMkLst>
            <pc:docMk/>
            <pc:sldMk cId="1152694157" sldId="280"/>
            <ac:spMk id="27" creationId="{D236FABE-1843-4900-8F81-BF9D74A9F8AB}"/>
          </ac:spMkLst>
        </pc:spChg>
        <pc:spChg chg="del">
          <ac:chgData name="sara sara" userId="81d037d1d0f94c33" providerId="LiveId" clId="{1EDF70A5-2447-4767-9AAB-24750D204852}" dt="2021-04-11T09:14:06.430" v="941" actId="478"/>
          <ac:spMkLst>
            <pc:docMk/>
            <pc:sldMk cId="1152694157" sldId="280"/>
            <ac:spMk id="33" creationId="{A5005FAD-3A34-4D51-A167-CF28A08489C4}"/>
          </ac:spMkLst>
        </pc:spChg>
        <pc:cxnChg chg="del mod">
          <ac:chgData name="sara sara" userId="81d037d1d0f94c33" providerId="LiveId" clId="{1EDF70A5-2447-4767-9AAB-24750D204852}" dt="2021-04-11T09:14:06.430" v="941" actId="478"/>
          <ac:cxnSpMkLst>
            <pc:docMk/>
            <pc:sldMk cId="1152694157" sldId="280"/>
            <ac:cxnSpMk id="28" creationId="{2263D4E1-CEC8-4800-8AF4-B58DC5CF960B}"/>
          </ac:cxnSpMkLst>
        </pc:cxnChg>
        <pc:cxnChg chg="del mod">
          <ac:chgData name="sara sara" userId="81d037d1d0f94c33" providerId="LiveId" clId="{1EDF70A5-2447-4767-9AAB-24750D204852}" dt="2021-04-11T09:14:06.430" v="941" actId="478"/>
          <ac:cxnSpMkLst>
            <pc:docMk/>
            <pc:sldMk cId="1152694157" sldId="280"/>
            <ac:cxnSpMk id="32" creationId="{8D5C6940-6210-464F-8068-EECC239F42D7}"/>
          </ac:cxnSpMkLst>
        </pc:cxnChg>
      </pc:sldChg>
      <pc:sldChg chg="add">
        <pc:chgData name="sara sara" userId="81d037d1d0f94c33" providerId="LiveId" clId="{1EDF70A5-2447-4767-9AAB-24750D204852}" dt="2021-04-11T09:14:51.421" v="951" actId="2890"/>
        <pc:sldMkLst>
          <pc:docMk/>
          <pc:sldMk cId="2865145094" sldId="281"/>
        </pc:sldMkLst>
      </pc:sldChg>
      <pc:sldMasterChg chg="setBg delSldLayout modSldLayout">
        <pc:chgData name="sara sara" userId="81d037d1d0f94c33" providerId="LiveId" clId="{1EDF70A5-2447-4767-9AAB-24750D204852}" dt="2021-04-11T08:35:52.491" v="473" actId="47"/>
        <pc:sldMasterMkLst>
          <pc:docMk/>
          <pc:sldMasterMk cId="0" sldId="2147483648"/>
        </pc:sldMasterMkLst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56"/>
          </pc:sldLayoutMkLst>
        </pc:sldLayoutChg>
        <pc:sldLayoutChg chg="del setBg">
          <pc:chgData name="sara sara" userId="81d037d1d0f94c33" providerId="LiveId" clId="{1EDF70A5-2447-4767-9AAB-24750D204852}" dt="2021-04-11T08:35:52.491" v="473" actId="47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62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64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65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sara sara" userId="81d037d1d0f94c33" providerId="LiveId" clId="{1EDF70A5-2447-4767-9AAB-24750D204852}" dt="2021-04-11T07:51:15.016" v="7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50af9b72a_2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950af9b72a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d0f1cb0d6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3" name="Google Shape;303;gcd0f1cb0d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7855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d0f1cb0d6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3" name="Google Shape;303;gcd0f1cb0d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431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d0f1cb0d6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3" name="Google Shape;303;gcd0f1cb0d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8296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d0f1cb0d6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3" name="Google Shape;303;gcd0f1cb0d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8148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d0f1cb0d6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3" name="Google Shape;303;gcd0f1cb0d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3662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01" name="Google Shape;13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5" name="Google Shape;1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d0f1cb0d6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7" name="Google Shape;227;gcd0f1cb0d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735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d0f1cb0d6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7" name="Google Shape;227;gcd0f1cb0d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d0f1cb0d6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4" name="Google Shape;264;gcd0f1cb0d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d0f1cb0d6_0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0" name="Google Shape;280;gcd0f1cb0d6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d0f1cb0d6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3" name="Google Shape;303;gcd0f1cb0d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822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d0f1cb0d6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3" name="Google Shape;303;gcd0f1cb0d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6040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50af9b72a_2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950af9b72a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mon.com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title">
  <p:cSld name="PPTMON 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236" y="7063925"/>
            <a:ext cx="2471739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8"/>
          <p:cNvSpPr txBox="1"/>
          <p:nvPr/>
        </p:nvSpPr>
        <p:spPr>
          <a:xfrm>
            <a:off x="4073026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</a:pPr>
            <a:r>
              <a:rPr lang="en-US" sz="1067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4">
            <a:alphaModFix/>
          </a:blip>
          <a:srcRect l="5294" r="5292"/>
          <a:stretch/>
        </p:blipFill>
        <p:spPr>
          <a:xfrm>
            <a:off x="0" y="2"/>
            <a:ext cx="12192000" cy="68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/>
          <p:cNvPicPr preferRelativeResize="0"/>
          <p:nvPr/>
        </p:nvPicPr>
        <p:blipFill rotWithShape="1">
          <a:blip r:embed="rId5">
            <a:alphaModFix/>
          </a:blip>
          <a:srcRect l="10880" r="10880"/>
          <a:stretch/>
        </p:blipFill>
        <p:spPr>
          <a:xfrm>
            <a:off x="0" y="1193802"/>
            <a:ext cx="12192000" cy="447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8"/>
          <p:cNvPicPr preferRelativeResize="0"/>
          <p:nvPr/>
        </p:nvPicPr>
        <p:blipFill rotWithShape="1">
          <a:blip r:embed="rId6">
            <a:alphaModFix/>
          </a:blip>
          <a:srcRect t="50710"/>
          <a:stretch/>
        </p:blipFill>
        <p:spPr>
          <a:xfrm>
            <a:off x="0" y="0"/>
            <a:ext cx="9626600" cy="1538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8"/>
          <p:cNvPicPr preferRelativeResize="0"/>
          <p:nvPr/>
        </p:nvPicPr>
        <p:blipFill rotWithShape="1">
          <a:blip r:embed="rId7">
            <a:alphaModFix/>
          </a:blip>
          <a:srcRect b="39901"/>
          <a:stretch/>
        </p:blipFill>
        <p:spPr>
          <a:xfrm>
            <a:off x="0" y="5438247"/>
            <a:ext cx="9626600" cy="141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8"/>
          <p:cNvPicPr preferRelativeResize="0"/>
          <p:nvPr/>
        </p:nvPicPr>
        <p:blipFill rotWithShape="1">
          <a:blip r:embed="rId7">
            <a:alphaModFix/>
          </a:blip>
          <a:srcRect l="22295" t="-1" r="50000" b="34862"/>
          <a:stretch/>
        </p:blipFill>
        <p:spPr>
          <a:xfrm rot="10800000" flipH="1">
            <a:off x="9525000" y="-1"/>
            <a:ext cx="2667000" cy="1538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8"/>
          <p:cNvPicPr preferRelativeResize="0"/>
          <p:nvPr/>
        </p:nvPicPr>
        <p:blipFill rotWithShape="1">
          <a:blip r:embed="rId6">
            <a:alphaModFix/>
          </a:blip>
          <a:srcRect t="51932" r="72295"/>
          <a:stretch/>
        </p:blipFill>
        <p:spPr>
          <a:xfrm rot="10800000" flipH="1">
            <a:off x="9525000" y="5357293"/>
            <a:ext cx="2667000" cy="1500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PTMON slide">
  <p:cSld name="1_PPTMON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9"/>
          <p:cNvPicPr preferRelativeResize="0"/>
          <p:nvPr/>
        </p:nvPicPr>
        <p:blipFill rotWithShape="1">
          <a:blip r:embed="rId2">
            <a:alphaModFix/>
          </a:blip>
          <a:srcRect l="5294" r="5292"/>
          <a:stretch/>
        </p:blipFill>
        <p:spPr>
          <a:xfrm>
            <a:off x="6095999" y="617946"/>
            <a:ext cx="6096000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7236" y="7063925"/>
            <a:ext cx="2471739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9"/>
          <p:cNvSpPr txBox="1"/>
          <p:nvPr/>
        </p:nvSpPr>
        <p:spPr>
          <a:xfrm>
            <a:off x="4073026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</a:pPr>
            <a:r>
              <a:rPr lang="en-US" sz="1067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9"/>
          <p:cNvGrpSpPr/>
          <p:nvPr/>
        </p:nvGrpSpPr>
        <p:grpSpPr>
          <a:xfrm>
            <a:off x="0" y="10335"/>
            <a:ext cx="12192000" cy="977541"/>
            <a:chOff x="0" y="172929"/>
            <a:chExt cx="11976100" cy="960230"/>
          </a:xfrm>
        </p:grpSpPr>
        <p:pic>
          <p:nvPicPr>
            <p:cNvPr id="29" name="Google Shape;29;p29"/>
            <p:cNvPicPr preferRelativeResize="0"/>
            <p:nvPr/>
          </p:nvPicPr>
          <p:blipFill rotWithShape="1">
            <a:blip r:embed="rId5">
              <a:alphaModFix/>
            </a:blip>
            <a:srcRect t="50710"/>
            <a:stretch/>
          </p:blipFill>
          <p:spPr>
            <a:xfrm>
              <a:off x="0" y="172929"/>
              <a:ext cx="6007100" cy="960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29"/>
            <p:cNvPicPr preferRelativeResize="0"/>
            <p:nvPr/>
          </p:nvPicPr>
          <p:blipFill rotWithShape="1">
            <a:blip r:embed="rId6">
              <a:alphaModFix/>
            </a:blip>
            <a:srcRect b="39901"/>
            <a:stretch/>
          </p:blipFill>
          <p:spPr>
            <a:xfrm rot="10800000" flipH="1">
              <a:off x="5969000" y="172929"/>
              <a:ext cx="6007100" cy="8859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" name="Google Shape;31;p29"/>
          <p:cNvGrpSpPr/>
          <p:nvPr/>
        </p:nvGrpSpPr>
        <p:grpSpPr>
          <a:xfrm rot="10800000" flipH="1">
            <a:off x="0" y="5864407"/>
            <a:ext cx="12192000" cy="977541"/>
            <a:chOff x="0" y="172929"/>
            <a:chExt cx="11976100" cy="960230"/>
          </a:xfrm>
        </p:grpSpPr>
        <p:pic>
          <p:nvPicPr>
            <p:cNvPr id="32" name="Google Shape;32;p29"/>
            <p:cNvPicPr preferRelativeResize="0"/>
            <p:nvPr/>
          </p:nvPicPr>
          <p:blipFill rotWithShape="1">
            <a:blip r:embed="rId5">
              <a:alphaModFix/>
            </a:blip>
            <a:srcRect t="50710"/>
            <a:stretch/>
          </p:blipFill>
          <p:spPr>
            <a:xfrm>
              <a:off x="0" y="172929"/>
              <a:ext cx="6007100" cy="960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29"/>
            <p:cNvPicPr preferRelativeResize="0"/>
            <p:nvPr/>
          </p:nvPicPr>
          <p:blipFill rotWithShape="1">
            <a:blip r:embed="rId6">
              <a:alphaModFix/>
            </a:blip>
            <a:srcRect b="39901"/>
            <a:stretch/>
          </p:blipFill>
          <p:spPr>
            <a:xfrm rot="10800000" flipH="1">
              <a:off x="5969000" y="172929"/>
              <a:ext cx="6007100" cy="8859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" name="Google Shape;34;p29"/>
          <p:cNvPicPr preferRelativeResize="0"/>
          <p:nvPr/>
        </p:nvPicPr>
        <p:blipFill rotWithShape="1">
          <a:blip r:embed="rId7">
            <a:alphaModFix/>
          </a:blip>
          <a:srcRect l="5294" r="5292"/>
          <a:stretch/>
        </p:blipFill>
        <p:spPr>
          <a:xfrm>
            <a:off x="0" y="2811057"/>
            <a:ext cx="6096000" cy="34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PTMON slide">
  <p:cSld name="2_PPTMON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30"/>
          <p:cNvPicPr preferRelativeResize="0"/>
          <p:nvPr/>
        </p:nvPicPr>
        <p:blipFill rotWithShape="1">
          <a:blip r:embed="rId2">
            <a:alphaModFix/>
          </a:blip>
          <a:srcRect l="5294" r="5292"/>
          <a:stretch/>
        </p:blipFill>
        <p:spPr>
          <a:xfrm>
            <a:off x="6095999" y="617946"/>
            <a:ext cx="6096000" cy="3428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30"/>
          <p:cNvGrpSpPr/>
          <p:nvPr/>
        </p:nvGrpSpPr>
        <p:grpSpPr>
          <a:xfrm>
            <a:off x="0" y="10335"/>
            <a:ext cx="12192000" cy="977541"/>
            <a:chOff x="0" y="172929"/>
            <a:chExt cx="11976100" cy="960230"/>
          </a:xfrm>
        </p:grpSpPr>
        <p:pic>
          <p:nvPicPr>
            <p:cNvPr id="38" name="Google Shape;38;p30"/>
            <p:cNvPicPr preferRelativeResize="0"/>
            <p:nvPr/>
          </p:nvPicPr>
          <p:blipFill rotWithShape="1">
            <a:blip r:embed="rId3">
              <a:alphaModFix/>
            </a:blip>
            <a:srcRect t="50710"/>
            <a:stretch/>
          </p:blipFill>
          <p:spPr>
            <a:xfrm>
              <a:off x="0" y="172929"/>
              <a:ext cx="6007100" cy="960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30"/>
            <p:cNvPicPr preferRelativeResize="0"/>
            <p:nvPr/>
          </p:nvPicPr>
          <p:blipFill rotWithShape="1">
            <a:blip r:embed="rId4">
              <a:alphaModFix/>
            </a:blip>
            <a:srcRect b="39901"/>
            <a:stretch/>
          </p:blipFill>
          <p:spPr>
            <a:xfrm rot="10800000" flipH="1">
              <a:off x="5969000" y="172929"/>
              <a:ext cx="6007100" cy="8859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" name="Google Shape;40;p30"/>
          <p:cNvGrpSpPr/>
          <p:nvPr/>
        </p:nvGrpSpPr>
        <p:grpSpPr>
          <a:xfrm rot="10800000" flipH="1">
            <a:off x="0" y="5864407"/>
            <a:ext cx="12192000" cy="977541"/>
            <a:chOff x="0" y="172929"/>
            <a:chExt cx="11976100" cy="960230"/>
          </a:xfrm>
        </p:grpSpPr>
        <p:pic>
          <p:nvPicPr>
            <p:cNvPr id="41" name="Google Shape;41;p30"/>
            <p:cNvPicPr preferRelativeResize="0"/>
            <p:nvPr/>
          </p:nvPicPr>
          <p:blipFill rotWithShape="1">
            <a:blip r:embed="rId3">
              <a:alphaModFix/>
            </a:blip>
            <a:srcRect t="50710"/>
            <a:stretch/>
          </p:blipFill>
          <p:spPr>
            <a:xfrm>
              <a:off x="0" y="172929"/>
              <a:ext cx="6007100" cy="960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30"/>
            <p:cNvPicPr preferRelativeResize="0"/>
            <p:nvPr/>
          </p:nvPicPr>
          <p:blipFill rotWithShape="1">
            <a:blip r:embed="rId4">
              <a:alphaModFix/>
            </a:blip>
            <a:srcRect b="39901"/>
            <a:stretch/>
          </p:blipFill>
          <p:spPr>
            <a:xfrm rot="10800000" flipH="1">
              <a:off x="5969000" y="172929"/>
              <a:ext cx="6007100" cy="8859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" name="Google Shape;43;p30"/>
          <p:cNvPicPr preferRelativeResize="0"/>
          <p:nvPr/>
        </p:nvPicPr>
        <p:blipFill rotWithShape="1">
          <a:blip r:embed="rId5">
            <a:alphaModFix/>
          </a:blip>
          <a:srcRect l="5294" r="5292"/>
          <a:stretch/>
        </p:blipFill>
        <p:spPr>
          <a:xfrm>
            <a:off x="0" y="2811057"/>
            <a:ext cx="6096000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0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47236" y="7063925"/>
            <a:ext cx="2471739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0"/>
          <p:cNvSpPr txBox="1"/>
          <p:nvPr/>
        </p:nvSpPr>
        <p:spPr>
          <a:xfrm>
            <a:off x="4073026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</a:pPr>
            <a:r>
              <a:rPr lang="en-US" sz="1067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67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0"/>
          <p:cNvSpPr>
            <a:spLocks noGrp="1"/>
          </p:cNvSpPr>
          <p:nvPr>
            <p:ph type="pic" idx="2"/>
          </p:nvPr>
        </p:nvSpPr>
        <p:spPr>
          <a:xfrm>
            <a:off x="7153083" y="571694"/>
            <a:ext cx="3860800" cy="5714615"/>
          </a:xfrm>
          <a:prstGeom prst="roundRect">
            <a:avLst>
              <a:gd name="adj" fmla="val 628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729000" rIns="68575" bIns="34275" anchor="ctr" anchorCtr="1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PPTMON slide">
  <p:cSld name="3_PPTMON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31"/>
          <p:cNvPicPr preferRelativeResize="0"/>
          <p:nvPr/>
        </p:nvPicPr>
        <p:blipFill rotWithShape="1">
          <a:blip r:embed="rId2">
            <a:alphaModFix/>
          </a:blip>
          <a:srcRect l="5294" r="5292"/>
          <a:stretch/>
        </p:blipFill>
        <p:spPr>
          <a:xfrm>
            <a:off x="6095999" y="617946"/>
            <a:ext cx="6096000" cy="3428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31"/>
          <p:cNvGrpSpPr/>
          <p:nvPr/>
        </p:nvGrpSpPr>
        <p:grpSpPr>
          <a:xfrm>
            <a:off x="0" y="10335"/>
            <a:ext cx="12192000" cy="977541"/>
            <a:chOff x="0" y="172929"/>
            <a:chExt cx="11976100" cy="960230"/>
          </a:xfrm>
        </p:grpSpPr>
        <p:pic>
          <p:nvPicPr>
            <p:cNvPr id="50" name="Google Shape;50;p31"/>
            <p:cNvPicPr preferRelativeResize="0"/>
            <p:nvPr/>
          </p:nvPicPr>
          <p:blipFill rotWithShape="1">
            <a:blip r:embed="rId3">
              <a:alphaModFix/>
            </a:blip>
            <a:srcRect t="50710"/>
            <a:stretch/>
          </p:blipFill>
          <p:spPr>
            <a:xfrm>
              <a:off x="0" y="172929"/>
              <a:ext cx="6007100" cy="960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31"/>
            <p:cNvPicPr preferRelativeResize="0"/>
            <p:nvPr/>
          </p:nvPicPr>
          <p:blipFill rotWithShape="1">
            <a:blip r:embed="rId4">
              <a:alphaModFix/>
            </a:blip>
            <a:srcRect b="39901"/>
            <a:stretch/>
          </p:blipFill>
          <p:spPr>
            <a:xfrm rot="10800000" flipH="1">
              <a:off x="5969000" y="172929"/>
              <a:ext cx="6007100" cy="8859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31"/>
          <p:cNvGrpSpPr/>
          <p:nvPr/>
        </p:nvGrpSpPr>
        <p:grpSpPr>
          <a:xfrm rot="10800000" flipH="1">
            <a:off x="0" y="5864407"/>
            <a:ext cx="12192000" cy="977541"/>
            <a:chOff x="0" y="172929"/>
            <a:chExt cx="11976100" cy="960230"/>
          </a:xfrm>
        </p:grpSpPr>
        <p:pic>
          <p:nvPicPr>
            <p:cNvPr id="53" name="Google Shape;53;p31"/>
            <p:cNvPicPr preferRelativeResize="0"/>
            <p:nvPr/>
          </p:nvPicPr>
          <p:blipFill rotWithShape="1">
            <a:blip r:embed="rId3">
              <a:alphaModFix/>
            </a:blip>
            <a:srcRect t="50710"/>
            <a:stretch/>
          </p:blipFill>
          <p:spPr>
            <a:xfrm>
              <a:off x="0" y="172929"/>
              <a:ext cx="6007100" cy="960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31"/>
            <p:cNvPicPr preferRelativeResize="0"/>
            <p:nvPr/>
          </p:nvPicPr>
          <p:blipFill rotWithShape="1">
            <a:blip r:embed="rId4">
              <a:alphaModFix/>
            </a:blip>
            <a:srcRect b="39901"/>
            <a:stretch/>
          </p:blipFill>
          <p:spPr>
            <a:xfrm rot="10800000" flipH="1">
              <a:off x="5969000" y="172929"/>
              <a:ext cx="6007100" cy="8859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" name="Google Shape;55;p31"/>
          <p:cNvPicPr preferRelativeResize="0"/>
          <p:nvPr/>
        </p:nvPicPr>
        <p:blipFill rotWithShape="1">
          <a:blip r:embed="rId5">
            <a:alphaModFix/>
          </a:blip>
          <a:srcRect l="5294" r="5292"/>
          <a:stretch/>
        </p:blipFill>
        <p:spPr>
          <a:xfrm>
            <a:off x="0" y="2811057"/>
            <a:ext cx="6096000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47236" y="7063925"/>
            <a:ext cx="2471739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1"/>
          <p:cNvSpPr txBox="1"/>
          <p:nvPr/>
        </p:nvSpPr>
        <p:spPr>
          <a:xfrm>
            <a:off x="4073026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</a:pPr>
            <a:r>
              <a:rPr lang="en-US" sz="1067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67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1"/>
          <p:cNvSpPr>
            <a:spLocks noGrp="1"/>
          </p:cNvSpPr>
          <p:nvPr>
            <p:ph type="pic" idx="2"/>
          </p:nvPr>
        </p:nvSpPr>
        <p:spPr>
          <a:xfrm>
            <a:off x="874525" y="1955800"/>
            <a:ext cx="2946400" cy="294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621000" rIns="68575" bIns="34275" anchor="ctr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1"/>
          <p:cNvSpPr>
            <a:spLocks noGrp="1"/>
          </p:cNvSpPr>
          <p:nvPr>
            <p:ph type="pic" idx="3"/>
          </p:nvPr>
        </p:nvSpPr>
        <p:spPr>
          <a:xfrm>
            <a:off x="4622800" y="1955800"/>
            <a:ext cx="2946400" cy="294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621000" rIns="68575" bIns="34275" anchor="ctr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1"/>
          <p:cNvSpPr>
            <a:spLocks noGrp="1"/>
          </p:cNvSpPr>
          <p:nvPr>
            <p:ph type="pic" idx="4"/>
          </p:nvPr>
        </p:nvSpPr>
        <p:spPr>
          <a:xfrm>
            <a:off x="8366811" y="1955800"/>
            <a:ext cx="2946400" cy="294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621000" rIns="68575" bIns="34275" anchor="ctr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PTMON slide">
  <p:cSld name="4_PPTMON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2"/>
          <p:cNvPicPr preferRelativeResize="0"/>
          <p:nvPr/>
        </p:nvPicPr>
        <p:blipFill rotWithShape="1">
          <a:blip r:embed="rId2">
            <a:alphaModFix/>
          </a:blip>
          <a:srcRect l="5294" r="5292"/>
          <a:stretch/>
        </p:blipFill>
        <p:spPr>
          <a:xfrm>
            <a:off x="6095999" y="617946"/>
            <a:ext cx="6096000" cy="3428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32"/>
          <p:cNvGrpSpPr/>
          <p:nvPr/>
        </p:nvGrpSpPr>
        <p:grpSpPr>
          <a:xfrm>
            <a:off x="0" y="10335"/>
            <a:ext cx="12192000" cy="977541"/>
            <a:chOff x="0" y="172929"/>
            <a:chExt cx="11976100" cy="960230"/>
          </a:xfrm>
        </p:grpSpPr>
        <p:pic>
          <p:nvPicPr>
            <p:cNvPr id="64" name="Google Shape;64;p32"/>
            <p:cNvPicPr preferRelativeResize="0"/>
            <p:nvPr/>
          </p:nvPicPr>
          <p:blipFill rotWithShape="1">
            <a:blip r:embed="rId3">
              <a:alphaModFix/>
            </a:blip>
            <a:srcRect t="50710"/>
            <a:stretch/>
          </p:blipFill>
          <p:spPr>
            <a:xfrm>
              <a:off x="0" y="172929"/>
              <a:ext cx="6007100" cy="960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32"/>
            <p:cNvPicPr preferRelativeResize="0"/>
            <p:nvPr/>
          </p:nvPicPr>
          <p:blipFill rotWithShape="1">
            <a:blip r:embed="rId4">
              <a:alphaModFix/>
            </a:blip>
            <a:srcRect b="39901"/>
            <a:stretch/>
          </p:blipFill>
          <p:spPr>
            <a:xfrm rot="10800000" flipH="1">
              <a:off x="5969000" y="172929"/>
              <a:ext cx="6007100" cy="8859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32"/>
          <p:cNvGrpSpPr/>
          <p:nvPr/>
        </p:nvGrpSpPr>
        <p:grpSpPr>
          <a:xfrm rot="10800000" flipH="1">
            <a:off x="0" y="5864407"/>
            <a:ext cx="12192000" cy="977541"/>
            <a:chOff x="0" y="172929"/>
            <a:chExt cx="11976100" cy="960230"/>
          </a:xfrm>
        </p:grpSpPr>
        <p:pic>
          <p:nvPicPr>
            <p:cNvPr id="67" name="Google Shape;67;p32"/>
            <p:cNvPicPr preferRelativeResize="0"/>
            <p:nvPr/>
          </p:nvPicPr>
          <p:blipFill rotWithShape="1">
            <a:blip r:embed="rId3">
              <a:alphaModFix/>
            </a:blip>
            <a:srcRect t="50710"/>
            <a:stretch/>
          </p:blipFill>
          <p:spPr>
            <a:xfrm>
              <a:off x="0" y="172929"/>
              <a:ext cx="6007100" cy="960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32"/>
            <p:cNvPicPr preferRelativeResize="0"/>
            <p:nvPr/>
          </p:nvPicPr>
          <p:blipFill rotWithShape="1">
            <a:blip r:embed="rId4">
              <a:alphaModFix/>
            </a:blip>
            <a:srcRect b="39901"/>
            <a:stretch/>
          </p:blipFill>
          <p:spPr>
            <a:xfrm rot="10800000" flipH="1">
              <a:off x="5969000" y="172929"/>
              <a:ext cx="6007100" cy="8859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32"/>
          <p:cNvPicPr preferRelativeResize="0"/>
          <p:nvPr/>
        </p:nvPicPr>
        <p:blipFill rotWithShape="1">
          <a:blip r:embed="rId5">
            <a:alphaModFix/>
          </a:blip>
          <a:srcRect l="5294" r="5292"/>
          <a:stretch/>
        </p:blipFill>
        <p:spPr>
          <a:xfrm>
            <a:off x="0" y="2811057"/>
            <a:ext cx="6096000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2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47236" y="7063925"/>
            <a:ext cx="2471739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2"/>
          <p:cNvSpPr txBox="1"/>
          <p:nvPr/>
        </p:nvSpPr>
        <p:spPr>
          <a:xfrm>
            <a:off x="4073026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</a:pPr>
            <a:r>
              <a:rPr lang="en-US" sz="1067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67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2"/>
          <p:cNvSpPr>
            <a:spLocks noGrp="1"/>
          </p:cNvSpPr>
          <p:nvPr>
            <p:ph type="pic" idx="2"/>
          </p:nvPr>
        </p:nvSpPr>
        <p:spPr>
          <a:xfrm>
            <a:off x="1593808" y="2308074"/>
            <a:ext cx="1947085" cy="194708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2"/>
          <p:cNvSpPr>
            <a:spLocks noGrp="1"/>
          </p:cNvSpPr>
          <p:nvPr>
            <p:ph type="pic" idx="3"/>
          </p:nvPr>
        </p:nvSpPr>
        <p:spPr>
          <a:xfrm>
            <a:off x="8651107" y="2308074"/>
            <a:ext cx="1947085" cy="194708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2"/>
          <p:cNvSpPr>
            <a:spLocks noGrp="1"/>
          </p:cNvSpPr>
          <p:nvPr>
            <p:ph type="pic" idx="4"/>
          </p:nvPr>
        </p:nvSpPr>
        <p:spPr>
          <a:xfrm>
            <a:off x="6298674" y="2308074"/>
            <a:ext cx="1947085" cy="194708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2"/>
          <p:cNvSpPr>
            <a:spLocks noGrp="1"/>
          </p:cNvSpPr>
          <p:nvPr>
            <p:ph type="pic" idx="5"/>
          </p:nvPr>
        </p:nvSpPr>
        <p:spPr>
          <a:xfrm>
            <a:off x="3946242" y="2308074"/>
            <a:ext cx="1947085" cy="194708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PPTMON slide">
  <p:cSld name="5_PPTMON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3"/>
          <p:cNvPicPr preferRelativeResize="0"/>
          <p:nvPr/>
        </p:nvPicPr>
        <p:blipFill rotWithShape="1">
          <a:blip r:embed="rId2">
            <a:alphaModFix/>
          </a:blip>
          <a:srcRect l="5294" r="5292"/>
          <a:stretch/>
        </p:blipFill>
        <p:spPr>
          <a:xfrm>
            <a:off x="6095999" y="617946"/>
            <a:ext cx="6096000" cy="3428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33"/>
          <p:cNvGrpSpPr/>
          <p:nvPr/>
        </p:nvGrpSpPr>
        <p:grpSpPr>
          <a:xfrm>
            <a:off x="0" y="10335"/>
            <a:ext cx="12192000" cy="977541"/>
            <a:chOff x="0" y="172929"/>
            <a:chExt cx="11976100" cy="960230"/>
          </a:xfrm>
        </p:grpSpPr>
        <p:pic>
          <p:nvPicPr>
            <p:cNvPr id="79" name="Google Shape;79;p33"/>
            <p:cNvPicPr preferRelativeResize="0"/>
            <p:nvPr/>
          </p:nvPicPr>
          <p:blipFill rotWithShape="1">
            <a:blip r:embed="rId3">
              <a:alphaModFix/>
            </a:blip>
            <a:srcRect t="50710"/>
            <a:stretch/>
          </p:blipFill>
          <p:spPr>
            <a:xfrm>
              <a:off x="0" y="172929"/>
              <a:ext cx="6007100" cy="960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33"/>
            <p:cNvPicPr preferRelativeResize="0"/>
            <p:nvPr/>
          </p:nvPicPr>
          <p:blipFill rotWithShape="1">
            <a:blip r:embed="rId4">
              <a:alphaModFix/>
            </a:blip>
            <a:srcRect b="39901"/>
            <a:stretch/>
          </p:blipFill>
          <p:spPr>
            <a:xfrm rot="10800000" flipH="1">
              <a:off x="5969000" y="172929"/>
              <a:ext cx="6007100" cy="8859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33"/>
          <p:cNvGrpSpPr/>
          <p:nvPr/>
        </p:nvGrpSpPr>
        <p:grpSpPr>
          <a:xfrm rot="10800000" flipH="1">
            <a:off x="0" y="5864407"/>
            <a:ext cx="12192000" cy="977541"/>
            <a:chOff x="0" y="172929"/>
            <a:chExt cx="11976100" cy="960230"/>
          </a:xfrm>
        </p:grpSpPr>
        <p:pic>
          <p:nvPicPr>
            <p:cNvPr id="82" name="Google Shape;82;p33"/>
            <p:cNvPicPr preferRelativeResize="0"/>
            <p:nvPr/>
          </p:nvPicPr>
          <p:blipFill rotWithShape="1">
            <a:blip r:embed="rId3">
              <a:alphaModFix/>
            </a:blip>
            <a:srcRect t="50710"/>
            <a:stretch/>
          </p:blipFill>
          <p:spPr>
            <a:xfrm>
              <a:off x="0" y="172929"/>
              <a:ext cx="6007100" cy="960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33"/>
            <p:cNvPicPr preferRelativeResize="0"/>
            <p:nvPr/>
          </p:nvPicPr>
          <p:blipFill rotWithShape="1">
            <a:blip r:embed="rId4">
              <a:alphaModFix/>
            </a:blip>
            <a:srcRect b="39901"/>
            <a:stretch/>
          </p:blipFill>
          <p:spPr>
            <a:xfrm rot="10800000" flipH="1">
              <a:off x="5969000" y="172929"/>
              <a:ext cx="6007100" cy="8859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" name="Google Shape;84;p33"/>
          <p:cNvPicPr preferRelativeResize="0"/>
          <p:nvPr/>
        </p:nvPicPr>
        <p:blipFill rotWithShape="1">
          <a:blip r:embed="rId5">
            <a:alphaModFix/>
          </a:blip>
          <a:srcRect l="5294" r="5292"/>
          <a:stretch/>
        </p:blipFill>
        <p:spPr>
          <a:xfrm>
            <a:off x="0" y="2811057"/>
            <a:ext cx="6096000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3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47236" y="7063925"/>
            <a:ext cx="2471739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3"/>
          <p:cNvSpPr txBox="1"/>
          <p:nvPr/>
        </p:nvSpPr>
        <p:spPr>
          <a:xfrm>
            <a:off x="4073026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</a:pPr>
            <a:r>
              <a:rPr lang="en-US" sz="1067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67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3"/>
          <p:cNvSpPr>
            <a:spLocks noGrp="1"/>
          </p:cNvSpPr>
          <p:nvPr>
            <p:ph type="pic" idx="2"/>
          </p:nvPr>
        </p:nvSpPr>
        <p:spPr>
          <a:xfrm>
            <a:off x="6506979" y="1400175"/>
            <a:ext cx="2179320" cy="4714876"/>
          </a:xfrm>
          <a:prstGeom prst="roundRect">
            <a:avLst>
              <a:gd name="adj" fmla="val 732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3"/>
          <p:cNvSpPr>
            <a:spLocks noGrp="1"/>
          </p:cNvSpPr>
          <p:nvPr>
            <p:ph type="pic" idx="3"/>
          </p:nvPr>
        </p:nvSpPr>
        <p:spPr>
          <a:xfrm>
            <a:off x="9339079" y="1400175"/>
            <a:ext cx="2179320" cy="4714876"/>
          </a:xfrm>
          <a:prstGeom prst="roundRect">
            <a:avLst>
              <a:gd name="adj" fmla="val 732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PPTMON slide">
  <p:cSld name="6_PPTMON sl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4"/>
          <p:cNvPicPr preferRelativeResize="0"/>
          <p:nvPr/>
        </p:nvPicPr>
        <p:blipFill rotWithShape="1">
          <a:blip r:embed="rId2">
            <a:alphaModFix/>
          </a:blip>
          <a:srcRect l="5294" r="5292"/>
          <a:stretch/>
        </p:blipFill>
        <p:spPr>
          <a:xfrm>
            <a:off x="6095999" y="617946"/>
            <a:ext cx="6096000" cy="3428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34"/>
          <p:cNvGrpSpPr/>
          <p:nvPr/>
        </p:nvGrpSpPr>
        <p:grpSpPr>
          <a:xfrm>
            <a:off x="0" y="10335"/>
            <a:ext cx="12192000" cy="977541"/>
            <a:chOff x="0" y="172929"/>
            <a:chExt cx="11976100" cy="960230"/>
          </a:xfrm>
        </p:grpSpPr>
        <p:pic>
          <p:nvPicPr>
            <p:cNvPr id="92" name="Google Shape;92;p34"/>
            <p:cNvPicPr preferRelativeResize="0"/>
            <p:nvPr/>
          </p:nvPicPr>
          <p:blipFill rotWithShape="1">
            <a:blip r:embed="rId3">
              <a:alphaModFix/>
            </a:blip>
            <a:srcRect t="50710"/>
            <a:stretch/>
          </p:blipFill>
          <p:spPr>
            <a:xfrm>
              <a:off x="0" y="172929"/>
              <a:ext cx="6007100" cy="960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34"/>
            <p:cNvPicPr preferRelativeResize="0"/>
            <p:nvPr/>
          </p:nvPicPr>
          <p:blipFill rotWithShape="1">
            <a:blip r:embed="rId4">
              <a:alphaModFix/>
            </a:blip>
            <a:srcRect b="39901"/>
            <a:stretch/>
          </p:blipFill>
          <p:spPr>
            <a:xfrm rot="10800000" flipH="1">
              <a:off x="5969000" y="172929"/>
              <a:ext cx="6007100" cy="8859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34"/>
          <p:cNvGrpSpPr/>
          <p:nvPr/>
        </p:nvGrpSpPr>
        <p:grpSpPr>
          <a:xfrm rot="10800000" flipH="1">
            <a:off x="0" y="5864407"/>
            <a:ext cx="12192000" cy="977541"/>
            <a:chOff x="0" y="172929"/>
            <a:chExt cx="11976100" cy="960230"/>
          </a:xfrm>
        </p:grpSpPr>
        <p:pic>
          <p:nvPicPr>
            <p:cNvPr id="95" name="Google Shape;95;p34"/>
            <p:cNvPicPr preferRelativeResize="0"/>
            <p:nvPr/>
          </p:nvPicPr>
          <p:blipFill rotWithShape="1">
            <a:blip r:embed="rId3">
              <a:alphaModFix/>
            </a:blip>
            <a:srcRect t="50710"/>
            <a:stretch/>
          </p:blipFill>
          <p:spPr>
            <a:xfrm>
              <a:off x="0" y="172929"/>
              <a:ext cx="6007100" cy="960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34"/>
            <p:cNvPicPr preferRelativeResize="0"/>
            <p:nvPr/>
          </p:nvPicPr>
          <p:blipFill rotWithShape="1">
            <a:blip r:embed="rId4">
              <a:alphaModFix/>
            </a:blip>
            <a:srcRect b="39901"/>
            <a:stretch/>
          </p:blipFill>
          <p:spPr>
            <a:xfrm rot="10800000" flipH="1">
              <a:off x="5969000" y="172929"/>
              <a:ext cx="6007100" cy="8859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34"/>
          <p:cNvPicPr preferRelativeResize="0"/>
          <p:nvPr/>
        </p:nvPicPr>
        <p:blipFill rotWithShape="1">
          <a:blip r:embed="rId5">
            <a:alphaModFix/>
          </a:blip>
          <a:srcRect l="5294" r="5292"/>
          <a:stretch/>
        </p:blipFill>
        <p:spPr>
          <a:xfrm>
            <a:off x="0" y="2811057"/>
            <a:ext cx="6096000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47236" y="7063925"/>
            <a:ext cx="2471739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4"/>
          <p:cNvSpPr txBox="1"/>
          <p:nvPr/>
        </p:nvSpPr>
        <p:spPr>
          <a:xfrm>
            <a:off x="4073026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</a:pPr>
            <a:r>
              <a:rPr lang="en-US" sz="1067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67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4"/>
          <p:cNvSpPr>
            <a:spLocks noGrp="1"/>
          </p:cNvSpPr>
          <p:nvPr>
            <p:ph type="pic" idx="2"/>
          </p:nvPr>
        </p:nvSpPr>
        <p:spPr>
          <a:xfrm>
            <a:off x="7569516" y="1171575"/>
            <a:ext cx="3825240" cy="5114925"/>
          </a:xfrm>
          <a:prstGeom prst="roundRect">
            <a:avLst>
              <a:gd name="adj" fmla="val 1926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PTMON slide">
  <p:cSld name="7_PPTMON slid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5"/>
          <p:cNvPicPr preferRelativeResize="0"/>
          <p:nvPr/>
        </p:nvPicPr>
        <p:blipFill rotWithShape="1">
          <a:blip r:embed="rId2">
            <a:alphaModFix/>
          </a:blip>
          <a:srcRect l="5294" r="5292"/>
          <a:stretch/>
        </p:blipFill>
        <p:spPr>
          <a:xfrm>
            <a:off x="6095999" y="617946"/>
            <a:ext cx="6096000" cy="3428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35"/>
          <p:cNvGrpSpPr/>
          <p:nvPr/>
        </p:nvGrpSpPr>
        <p:grpSpPr>
          <a:xfrm>
            <a:off x="0" y="10335"/>
            <a:ext cx="12192000" cy="977541"/>
            <a:chOff x="0" y="172929"/>
            <a:chExt cx="11976100" cy="960230"/>
          </a:xfrm>
        </p:grpSpPr>
        <p:pic>
          <p:nvPicPr>
            <p:cNvPr id="104" name="Google Shape;104;p35"/>
            <p:cNvPicPr preferRelativeResize="0"/>
            <p:nvPr/>
          </p:nvPicPr>
          <p:blipFill rotWithShape="1">
            <a:blip r:embed="rId3">
              <a:alphaModFix/>
            </a:blip>
            <a:srcRect t="50710"/>
            <a:stretch/>
          </p:blipFill>
          <p:spPr>
            <a:xfrm>
              <a:off x="0" y="172929"/>
              <a:ext cx="6007100" cy="960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35"/>
            <p:cNvPicPr preferRelativeResize="0"/>
            <p:nvPr/>
          </p:nvPicPr>
          <p:blipFill rotWithShape="1">
            <a:blip r:embed="rId4">
              <a:alphaModFix/>
            </a:blip>
            <a:srcRect b="39901"/>
            <a:stretch/>
          </p:blipFill>
          <p:spPr>
            <a:xfrm rot="10800000" flipH="1">
              <a:off x="5969000" y="172929"/>
              <a:ext cx="6007100" cy="8859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Google Shape;106;p35"/>
          <p:cNvGrpSpPr/>
          <p:nvPr/>
        </p:nvGrpSpPr>
        <p:grpSpPr>
          <a:xfrm rot="10800000" flipH="1">
            <a:off x="0" y="5864407"/>
            <a:ext cx="12192000" cy="977541"/>
            <a:chOff x="0" y="172929"/>
            <a:chExt cx="11976100" cy="960230"/>
          </a:xfrm>
        </p:grpSpPr>
        <p:pic>
          <p:nvPicPr>
            <p:cNvPr id="107" name="Google Shape;107;p35"/>
            <p:cNvPicPr preferRelativeResize="0"/>
            <p:nvPr/>
          </p:nvPicPr>
          <p:blipFill rotWithShape="1">
            <a:blip r:embed="rId3">
              <a:alphaModFix/>
            </a:blip>
            <a:srcRect t="50710"/>
            <a:stretch/>
          </p:blipFill>
          <p:spPr>
            <a:xfrm>
              <a:off x="0" y="172929"/>
              <a:ext cx="6007100" cy="960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5"/>
            <p:cNvPicPr preferRelativeResize="0"/>
            <p:nvPr/>
          </p:nvPicPr>
          <p:blipFill rotWithShape="1">
            <a:blip r:embed="rId4">
              <a:alphaModFix/>
            </a:blip>
            <a:srcRect b="39901"/>
            <a:stretch/>
          </p:blipFill>
          <p:spPr>
            <a:xfrm rot="10800000" flipH="1">
              <a:off x="5969000" y="172929"/>
              <a:ext cx="6007100" cy="8859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" name="Google Shape;109;p35"/>
          <p:cNvPicPr preferRelativeResize="0"/>
          <p:nvPr/>
        </p:nvPicPr>
        <p:blipFill rotWithShape="1">
          <a:blip r:embed="rId5">
            <a:alphaModFix/>
          </a:blip>
          <a:srcRect l="5294" r="5292"/>
          <a:stretch/>
        </p:blipFill>
        <p:spPr>
          <a:xfrm>
            <a:off x="0" y="2811057"/>
            <a:ext cx="6096000" cy="34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5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47236" y="7063925"/>
            <a:ext cx="2471739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5"/>
          <p:cNvSpPr txBox="1"/>
          <p:nvPr/>
        </p:nvSpPr>
        <p:spPr>
          <a:xfrm>
            <a:off x="4073026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</a:pPr>
            <a:r>
              <a:rPr lang="en-US" sz="1067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67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5"/>
          <p:cNvSpPr>
            <a:spLocks noGrp="1"/>
          </p:cNvSpPr>
          <p:nvPr>
            <p:ph type="pic" idx="2"/>
          </p:nvPr>
        </p:nvSpPr>
        <p:spPr>
          <a:xfrm>
            <a:off x="5069975" y="1406525"/>
            <a:ext cx="6273800" cy="3784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3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/>
          <p:nvPr/>
        </p:nvSpPr>
        <p:spPr>
          <a:xfrm>
            <a:off x="3252788" y="4460026"/>
            <a:ext cx="538638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n w="10160" cap="flat" cmpd="sng" algn="ctr">
                  <a:solidFill>
                    <a:srgbClr val="3C76A6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22860" dir="5400000" algn="tl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Arabic tweets sentiment analysis </a:t>
            </a:r>
            <a:endParaRPr sz="48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2779125" y="297861"/>
            <a:ext cx="68722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Saudi Authority for Data and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Science Bootcamp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Arabic Sentiment Analysis 2021 @ KAUST | Kaggle">
            <a:extLst>
              <a:ext uri="{FF2B5EF4-FFF2-40B4-BE49-F238E27FC236}">
                <a16:creationId xmlns:a16="http://schemas.microsoft.com/office/drawing/2014/main" id="{72A81279-93C0-411B-9EDE-BBC82A4DE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718" y="1934527"/>
            <a:ext cx="1934845" cy="193484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B31AA719-ACEE-4E06-86E4-EB4CB1480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888" y="2041842"/>
            <a:ext cx="2636520" cy="2636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/>
          <p:nvPr/>
        </p:nvSpPr>
        <p:spPr>
          <a:xfrm>
            <a:off x="7030634" y="1626481"/>
            <a:ext cx="31735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x-none" sz="2400" b="1" dirty="0">
                <a:solidFill>
                  <a:srgbClr val="A85A8B"/>
                </a:solidFill>
                <a:latin typeface="Calibri"/>
                <a:cs typeface="Calibri"/>
              </a:rPr>
              <a:t>Logistic Regression</a:t>
            </a:r>
            <a:endParaRPr sz="2400" b="1" dirty="0">
              <a:solidFill>
                <a:srgbClr val="A85A8B"/>
              </a:solidFill>
              <a:latin typeface="Calibri"/>
              <a:cs typeface="Calibri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6400801" y="1626481"/>
            <a:ext cx="20251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altLang="ko" sz="2800">
                <a:solidFill>
                  <a:srgbClr val="A85A8B"/>
                </a:solidFill>
                <a:latin typeface="Fredoka One"/>
                <a:ea typeface="Fredoka One"/>
                <a:cs typeface="Fredoka One"/>
                <a:sym typeface="Fredoka One"/>
              </a:rPr>
              <a:t>01.</a:t>
            </a:r>
            <a:endParaRPr sz="1467">
              <a:solidFill>
                <a:srgbClr val="A85A8B"/>
              </a:solidFill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7030634" y="3090445"/>
            <a:ext cx="4369720" cy="48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altLang="ko" sz="2400" b="1" dirty="0">
                <a:solidFill>
                  <a:srgbClr val="A85A8B"/>
                </a:solidFill>
                <a:latin typeface="Calibri"/>
                <a:cs typeface="Calibri"/>
                <a:sym typeface="Calibri"/>
              </a:rPr>
              <a:t>SVM(</a:t>
            </a:r>
            <a:r>
              <a:rPr lang="en-US" sz="2400" b="1" dirty="0">
                <a:solidFill>
                  <a:srgbClr val="A85A8B"/>
                </a:solidFill>
                <a:latin typeface="Calibri"/>
                <a:cs typeface="Calibri"/>
              </a:rPr>
              <a:t>Support-vector machine</a:t>
            </a:r>
            <a:r>
              <a:rPr lang="en-US" altLang="ko" sz="2400" b="1" dirty="0">
                <a:solidFill>
                  <a:srgbClr val="A85A8B"/>
                </a:solidFill>
                <a:latin typeface="Calibri"/>
                <a:cs typeface="Calibri"/>
                <a:sym typeface="Calibri"/>
              </a:rPr>
              <a:t>)</a:t>
            </a:r>
            <a:endParaRPr sz="2400" b="1" dirty="0">
              <a:solidFill>
                <a:srgbClr val="A85A8B"/>
              </a:solidFill>
              <a:latin typeface="Calibri"/>
              <a:cs typeface="Calibri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6400800" y="2959478"/>
            <a:ext cx="20251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altLang="ko" sz="2800" dirty="0">
                <a:solidFill>
                  <a:srgbClr val="A85A8B"/>
                </a:solidFill>
                <a:latin typeface="Fredoka One"/>
                <a:ea typeface="Fredoka One"/>
                <a:cs typeface="Fredoka One"/>
                <a:sym typeface="Fredoka One"/>
              </a:rPr>
              <a:t>02.</a:t>
            </a:r>
            <a:endParaRPr sz="1467" dirty="0">
              <a:solidFill>
                <a:srgbClr val="A85A8B"/>
              </a:solidFill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7030634" y="4415942"/>
            <a:ext cx="3473536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altLang="ko" sz="2400" b="1" dirty="0">
                <a:solidFill>
                  <a:srgbClr val="A85A8B"/>
                </a:solidFill>
                <a:latin typeface="Calibri"/>
                <a:cs typeface="Calibri"/>
                <a:sym typeface="Calibri"/>
              </a:rPr>
              <a:t>KNN(</a:t>
            </a:r>
            <a:r>
              <a:rPr lang="en-US" sz="2400" b="1" dirty="0">
                <a:solidFill>
                  <a:srgbClr val="A85A8B"/>
                </a:solidFill>
                <a:latin typeface="Calibri"/>
                <a:cs typeface="Calibri"/>
              </a:rPr>
              <a:t>K-nearest neighbors</a:t>
            </a:r>
            <a:r>
              <a:rPr lang="en-US" altLang="ko" sz="2400" b="1" dirty="0">
                <a:solidFill>
                  <a:srgbClr val="A85A8B"/>
                </a:solidFill>
                <a:latin typeface="Calibri"/>
                <a:cs typeface="Calibri"/>
                <a:sym typeface="Calibri"/>
              </a:rPr>
              <a:t>)</a:t>
            </a:r>
            <a:endParaRPr sz="2400" b="1" dirty="0">
              <a:solidFill>
                <a:srgbClr val="A85A8B"/>
              </a:solidFill>
              <a:latin typeface="Calibri"/>
              <a:cs typeface="Calibri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6400800" y="4369776"/>
            <a:ext cx="20251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altLang="ko" sz="2800" dirty="0">
                <a:solidFill>
                  <a:srgbClr val="A85A8B"/>
                </a:solidFill>
                <a:latin typeface="Fredoka One"/>
                <a:ea typeface="Fredoka One"/>
                <a:cs typeface="Fredoka One"/>
                <a:sym typeface="Fredoka One"/>
              </a:rPr>
              <a:t>03.</a:t>
            </a:r>
            <a:endParaRPr sz="1467" dirty="0">
              <a:solidFill>
                <a:srgbClr val="A85A8B"/>
              </a:solidFill>
            </a:endParaRPr>
          </a:p>
        </p:txBody>
      </p:sp>
      <p:sp>
        <p:nvSpPr>
          <p:cNvPr id="18" name="Google Shape;185;p26">
            <a:extLst>
              <a:ext uri="{FF2B5EF4-FFF2-40B4-BE49-F238E27FC236}">
                <a16:creationId xmlns:a16="http://schemas.microsoft.com/office/drawing/2014/main" id="{20C2F927-D505-419A-AE60-F53E539CAE61}"/>
              </a:ext>
            </a:extLst>
          </p:cNvPr>
          <p:cNvSpPr/>
          <p:nvPr/>
        </p:nvSpPr>
        <p:spPr>
          <a:xfrm>
            <a:off x="791646" y="3003874"/>
            <a:ext cx="3928898" cy="850252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r>
              <a:rPr lang="en-US" sz="5000" dirty="0">
                <a:solidFill>
                  <a:schemeClr val="lt1"/>
                </a:solidFill>
                <a:latin typeface="Fredoka One"/>
              </a:rPr>
              <a:t>Modeling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956760-6143-4343-8E03-FAEA50EA1C25}"/>
              </a:ext>
            </a:extLst>
          </p:cNvPr>
          <p:cNvSpPr txBox="1"/>
          <p:nvPr/>
        </p:nvSpPr>
        <p:spPr>
          <a:xfrm>
            <a:off x="2921000" y="859333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500"/>
              </a:spcBef>
              <a:spcAft>
                <a:spcPts val="200"/>
              </a:spcAft>
            </a:pPr>
            <a:r>
              <a:rPr lang="en-US" sz="5000" dirty="0">
                <a:solidFill>
                  <a:schemeClr val="lt1"/>
                </a:solidFill>
                <a:latin typeface="Fredoka One"/>
              </a:rPr>
              <a:t>Evaluation Results</a:t>
            </a:r>
          </a:p>
        </p:txBody>
      </p:sp>
      <p:sp>
        <p:nvSpPr>
          <p:cNvPr id="12" name="Google Shape;222;p27">
            <a:extLst>
              <a:ext uri="{FF2B5EF4-FFF2-40B4-BE49-F238E27FC236}">
                <a16:creationId xmlns:a16="http://schemas.microsoft.com/office/drawing/2014/main" id="{107C4122-B4F0-485F-94B1-E9CBB5378BAF}"/>
              </a:ext>
            </a:extLst>
          </p:cNvPr>
          <p:cNvSpPr/>
          <p:nvPr/>
        </p:nvSpPr>
        <p:spPr>
          <a:xfrm>
            <a:off x="5369380" y="3491840"/>
            <a:ext cx="1714592" cy="1169924"/>
          </a:xfrm>
          <a:prstGeom prst="roundRect">
            <a:avLst>
              <a:gd name="adj" fmla="val 6422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Regressiom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99;p26">
            <a:extLst>
              <a:ext uri="{FF2B5EF4-FFF2-40B4-BE49-F238E27FC236}">
                <a16:creationId xmlns:a16="http://schemas.microsoft.com/office/drawing/2014/main" id="{016C7BCA-CBD6-484F-BD97-3FD021F1C892}"/>
              </a:ext>
            </a:extLst>
          </p:cNvPr>
          <p:cNvSpPr/>
          <p:nvPr/>
        </p:nvSpPr>
        <p:spPr>
          <a:xfrm>
            <a:off x="3508054" y="2804865"/>
            <a:ext cx="3028095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altLang="ko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TF IDF</a:t>
            </a:r>
            <a:endParaRPr lang="en-US" sz="2000" b="1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6" name="Google Shape;213;p26">
            <a:extLst>
              <a:ext uri="{FF2B5EF4-FFF2-40B4-BE49-F238E27FC236}">
                <a16:creationId xmlns:a16="http://schemas.microsoft.com/office/drawing/2014/main" id="{A4FADF39-BD8F-4640-913B-E90D531006B7}"/>
              </a:ext>
            </a:extLst>
          </p:cNvPr>
          <p:cNvSpPr/>
          <p:nvPr/>
        </p:nvSpPr>
        <p:spPr>
          <a:xfrm>
            <a:off x="2687963" y="4084122"/>
            <a:ext cx="3028095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x-none" sz="2000" b="1" dirty="0">
                <a:solidFill>
                  <a:schemeClr val="lt1"/>
                </a:solidFill>
                <a:latin typeface="Calibri"/>
                <a:cs typeface="Calibri"/>
              </a:rPr>
              <a:t>N-Gram</a:t>
            </a:r>
            <a:endParaRPr lang="en-US" sz="2000" b="1" dirty="0">
              <a:solidFill>
                <a:schemeClr val="lt1"/>
              </a:solidFill>
              <a:latin typeface="Calibri"/>
              <a:cs typeface="Calibri"/>
            </a:endParaRPr>
          </a:p>
          <a:p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5;p26">
            <a:extLst>
              <a:ext uri="{FF2B5EF4-FFF2-40B4-BE49-F238E27FC236}">
                <a16:creationId xmlns:a16="http://schemas.microsoft.com/office/drawing/2014/main" id="{CD2A7CE5-4195-4C4F-BA71-39E59FB2E9B6}"/>
              </a:ext>
            </a:extLst>
          </p:cNvPr>
          <p:cNvSpPr/>
          <p:nvPr/>
        </p:nvSpPr>
        <p:spPr>
          <a:xfrm>
            <a:off x="3814849" y="5329051"/>
            <a:ext cx="3028095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altLang="ko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AraVec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6;p26">
            <a:extLst>
              <a:ext uri="{FF2B5EF4-FFF2-40B4-BE49-F238E27FC236}">
                <a16:creationId xmlns:a16="http://schemas.microsoft.com/office/drawing/2014/main" id="{A154F7B1-A9F9-4431-AF6E-97C1BA1B8FF4}"/>
              </a:ext>
            </a:extLst>
          </p:cNvPr>
          <p:cNvSpPr/>
          <p:nvPr/>
        </p:nvSpPr>
        <p:spPr>
          <a:xfrm>
            <a:off x="3507083" y="2554506"/>
            <a:ext cx="943066" cy="900825"/>
          </a:xfrm>
          <a:prstGeom prst="ellipse">
            <a:avLst/>
          </a:prstGeom>
          <a:noFill/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5" name="Google Shape;186;p26">
            <a:extLst>
              <a:ext uri="{FF2B5EF4-FFF2-40B4-BE49-F238E27FC236}">
                <a16:creationId xmlns:a16="http://schemas.microsoft.com/office/drawing/2014/main" id="{2A8B2286-5EC8-43B6-96E1-4995E8D1F7B9}"/>
              </a:ext>
            </a:extLst>
          </p:cNvPr>
          <p:cNvSpPr/>
          <p:nvPr/>
        </p:nvSpPr>
        <p:spPr>
          <a:xfrm>
            <a:off x="2692284" y="3806552"/>
            <a:ext cx="943066" cy="900825"/>
          </a:xfrm>
          <a:prstGeom prst="ellipse">
            <a:avLst/>
          </a:prstGeom>
          <a:noFill/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6" name="Google Shape;186;p26">
            <a:extLst>
              <a:ext uri="{FF2B5EF4-FFF2-40B4-BE49-F238E27FC236}">
                <a16:creationId xmlns:a16="http://schemas.microsoft.com/office/drawing/2014/main" id="{0AC6073A-0CCB-49CD-A145-2C373314CE21}"/>
              </a:ext>
            </a:extLst>
          </p:cNvPr>
          <p:cNvSpPr/>
          <p:nvPr/>
        </p:nvSpPr>
        <p:spPr>
          <a:xfrm>
            <a:off x="3775846" y="5097842"/>
            <a:ext cx="943066" cy="900825"/>
          </a:xfrm>
          <a:prstGeom prst="ellipse">
            <a:avLst/>
          </a:prstGeom>
          <a:noFill/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9" name="Google Shape;222;p27">
            <a:extLst>
              <a:ext uri="{FF2B5EF4-FFF2-40B4-BE49-F238E27FC236}">
                <a16:creationId xmlns:a16="http://schemas.microsoft.com/office/drawing/2014/main" id="{53144637-57D6-427B-842A-3544D51D6497}"/>
              </a:ext>
            </a:extLst>
          </p:cNvPr>
          <p:cNvSpPr/>
          <p:nvPr/>
        </p:nvSpPr>
        <p:spPr>
          <a:xfrm>
            <a:off x="7867978" y="2354453"/>
            <a:ext cx="1403776" cy="900824"/>
          </a:xfrm>
          <a:prstGeom prst="roundRect">
            <a:avLst>
              <a:gd name="adj" fmla="val 37493"/>
            </a:avLst>
          </a:prstGeom>
          <a:noFill/>
          <a:ln w="12700" cap="flat" cmpd="sng">
            <a:solidFill>
              <a:srgbClr val="FF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F-score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22;p27">
            <a:extLst>
              <a:ext uri="{FF2B5EF4-FFF2-40B4-BE49-F238E27FC236}">
                <a16:creationId xmlns:a16="http://schemas.microsoft.com/office/drawing/2014/main" id="{0A66114B-2301-4D74-BA5E-773E299AC01F}"/>
              </a:ext>
            </a:extLst>
          </p:cNvPr>
          <p:cNvSpPr/>
          <p:nvPr/>
        </p:nvSpPr>
        <p:spPr>
          <a:xfrm>
            <a:off x="8636393" y="3760940"/>
            <a:ext cx="1403776" cy="900824"/>
          </a:xfrm>
          <a:prstGeom prst="roundRect">
            <a:avLst>
              <a:gd name="adj" fmla="val 37493"/>
            </a:avLst>
          </a:prstGeom>
          <a:noFill/>
          <a:ln w="12700" cap="flat" cmpd="sng">
            <a:solidFill>
              <a:srgbClr val="FF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F-score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22;p27">
            <a:extLst>
              <a:ext uri="{FF2B5EF4-FFF2-40B4-BE49-F238E27FC236}">
                <a16:creationId xmlns:a16="http://schemas.microsoft.com/office/drawing/2014/main" id="{2F84D7B1-81A1-48D8-A9BC-53A41E134AEB}"/>
              </a:ext>
            </a:extLst>
          </p:cNvPr>
          <p:cNvSpPr/>
          <p:nvPr/>
        </p:nvSpPr>
        <p:spPr>
          <a:xfrm>
            <a:off x="7867978" y="5046733"/>
            <a:ext cx="1403776" cy="900824"/>
          </a:xfrm>
          <a:prstGeom prst="roundRect">
            <a:avLst>
              <a:gd name="adj" fmla="val 37493"/>
            </a:avLst>
          </a:prstGeom>
          <a:noFill/>
          <a:ln w="12700" cap="flat" cmpd="sng">
            <a:solidFill>
              <a:srgbClr val="FF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F-score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289515-6C88-4043-AC85-63EF546062F1}"/>
              </a:ext>
            </a:extLst>
          </p:cNvPr>
          <p:cNvCxnSpPr>
            <a:stCxn id="18" idx="5"/>
          </p:cNvCxnSpPr>
          <p:nvPr/>
        </p:nvCxnSpPr>
        <p:spPr>
          <a:xfrm>
            <a:off x="4312040" y="3323408"/>
            <a:ext cx="1057340" cy="7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43742C-857A-4FAB-AB51-F117A2E9E557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3635350" y="4084122"/>
            <a:ext cx="1734030" cy="17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FF93F3-6D64-4BC1-B932-AE0E3355D0E3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4580803" y="4160942"/>
            <a:ext cx="788577" cy="106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73E40F-7087-4AAD-943A-EAE110FC1138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 flipV="1">
            <a:off x="7083972" y="3255277"/>
            <a:ext cx="1485894" cy="82152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98A561-155A-4E1C-B51B-B34D064C203E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7083972" y="4076802"/>
            <a:ext cx="1552421" cy="13455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F6BBAE-9C43-40FD-9237-676103D6682A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>
            <a:off x="7083972" y="4076802"/>
            <a:ext cx="1485894" cy="969931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0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956760-6143-4343-8E03-FAEA50EA1C25}"/>
              </a:ext>
            </a:extLst>
          </p:cNvPr>
          <p:cNvSpPr txBox="1"/>
          <p:nvPr/>
        </p:nvSpPr>
        <p:spPr>
          <a:xfrm>
            <a:off x="2921000" y="859333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500"/>
              </a:spcBef>
              <a:spcAft>
                <a:spcPts val="200"/>
              </a:spcAft>
            </a:pPr>
            <a:r>
              <a:rPr lang="en-US" sz="5000" dirty="0">
                <a:solidFill>
                  <a:schemeClr val="lt1"/>
                </a:solidFill>
                <a:latin typeface="Fredoka One"/>
              </a:rPr>
              <a:t>Evaluation Results</a:t>
            </a:r>
          </a:p>
        </p:txBody>
      </p:sp>
      <p:sp>
        <p:nvSpPr>
          <p:cNvPr id="12" name="Google Shape;222;p27">
            <a:extLst>
              <a:ext uri="{FF2B5EF4-FFF2-40B4-BE49-F238E27FC236}">
                <a16:creationId xmlns:a16="http://schemas.microsoft.com/office/drawing/2014/main" id="{107C4122-B4F0-485F-94B1-E9CBB5378BAF}"/>
              </a:ext>
            </a:extLst>
          </p:cNvPr>
          <p:cNvSpPr/>
          <p:nvPr/>
        </p:nvSpPr>
        <p:spPr>
          <a:xfrm>
            <a:off x="5369380" y="3491840"/>
            <a:ext cx="1714592" cy="1169924"/>
          </a:xfrm>
          <a:prstGeom prst="roundRect">
            <a:avLst>
              <a:gd name="adj" fmla="val 6422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99;p26">
            <a:extLst>
              <a:ext uri="{FF2B5EF4-FFF2-40B4-BE49-F238E27FC236}">
                <a16:creationId xmlns:a16="http://schemas.microsoft.com/office/drawing/2014/main" id="{016C7BCA-CBD6-484F-BD97-3FD021F1C892}"/>
              </a:ext>
            </a:extLst>
          </p:cNvPr>
          <p:cNvSpPr/>
          <p:nvPr/>
        </p:nvSpPr>
        <p:spPr>
          <a:xfrm>
            <a:off x="3508054" y="2804865"/>
            <a:ext cx="3028095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altLang="ko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TF IDF</a:t>
            </a:r>
            <a:endParaRPr lang="en-US" sz="2000" b="1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6" name="Google Shape;213;p26">
            <a:extLst>
              <a:ext uri="{FF2B5EF4-FFF2-40B4-BE49-F238E27FC236}">
                <a16:creationId xmlns:a16="http://schemas.microsoft.com/office/drawing/2014/main" id="{A4FADF39-BD8F-4640-913B-E90D531006B7}"/>
              </a:ext>
            </a:extLst>
          </p:cNvPr>
          <p:cNvSpPr/>
          <p:nvPr/>
        </p:nvSpPr>
        <p:spPr>
          <a:xfrm>
            <a:off x="2687963" y="4084122"/>
            <a:ext cx="3028095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x-none" sz="2000" b="1" dirty="0">
                <a:solidFill>
                  <a:schemeClr val="lt1"/>
                </a:solidFill>
                <a:latin typeface="Calibri"/>
                <a:cs typeface="Calibri"/>
              </a:rPr>
              <a:t>N-Gram</a:t>
            </a:r>
            <a:endParaRPr lang="en-US" sz="2000" b="1" dirty="0">
              <a:solidFill>
                <a:schemeClr val="lt1"/>
              </a:solidFill>
              <a:latin typeface="Calibri"/>
              <a:cs typeface="Calibri"/>
            </a:endParaRPr>
          </a:p>
          <a:p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5;p26">
            <a:extLst>
              <a:ext uri="{FF2B5EF4-FFF2-40B4-BE49-F238E27FC236}">
                <a16:creationId xmlns:a16="http://schemas.microsoft.com/office/drawing/2014/main" id="{CD2A7CE5-4195-4C4F-BA71-39E59FB2E9B6}"/>
              </a:ext>
            </a:extLst>
          </p:cNvPr>
          <p:cNvSpPr/>
          <p:nvPr/>
        </p:nvSpPr>
        <p:spPr>
          <a:xfrm>
            <a:off x="3814849" y="5329051"/>
            <a:ext cx="3028095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altLang="ko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AraVec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6;p26">
            <a:extLst>
              <a:ext uri="{FF2B5EF4-FFF2-40B4-BE49-F238E27FC236}">
                <a16:creationId xmlns:a16="http://schemas.microsoft.com/office/drawing/2014/main" id="{A154F7B1-A9F9-4431-AF6E-97C1BA1B8FF4}"/>
              </a:ext>
            </a:extLst>
          </p:cNvPr>
          <p:cNvSpPr/>
          <p:nvPr/>
        </p:nvSpPr>
        <p:spPr>
          <a:xfrm>
            <a:off x="3507083" y="2554506"/>
            <a:ext cx="943066" cy="900825"/>
          </a:xfrm>
          <a:prstGeom prst="ellipse">
            <a:avLst/>
          </a:prstGeom>
          <a:noFill/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5" name="Google Shape;186;p26">
            <a:extLst>
              <a:ext uri="{FF2B5EF4-FFF2-40B4-BE49-F238E27FC236}">
                <a16:creationId xmlns:a16="http://schemas.microsoft.com/office/drawing/2014/main" id="{2A8B2286-5EC8-43B6-96E1-4995E8D1F7B9}"/>
              </a:ext>
            </a:extLst>
          </p:cNvPr>
          <p:cNvSpPr/>
          <p:nvPr/>
        </p:nvSpPr>
        <p:spPr>
          <a:xfrm>
            <a:off x="2692284" y="3806552"/>
            <a:ext cx="943066" cy="900825"/>
          </a:xfrm>
          <a:prstGeom prst="ellipse">
            <a:avLst/>
          </a:prstGeom>
          <a:noFill/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6" name="Google Shape;186;p26">
            <a:extLst>
              <a:ext uri="{FF2B5EF4-FFF2-40B4-BE49-F238E27FC236}">
                <a16:creationId xmlns:a16="http://schemas.microsoft.com/office/drawing/2014/main" id="{0AC6073A-0CCB-49CD-A145-2C373314CE21}"/>
              </a:ext>
            </a:extLst>
          </p:cNvPr>
          <p:cNvSpPr/>
          <p:nvPr/>
        </p:nvSpPr>
        <p:spPr>
          <a:xfrm>
            <a:off x="3775846" y="5097842"/>
            <a:ext cx="943066" cy="900825"/>
          </a:xfrm>
          <a:prstGeom prst="ellipse">
            <a:avLst/>
          </a:prstGeom>
          <a:noFill/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9" name="Google Shape;222;p27">
            <a:extLst>
              <a:ext uri="{FF2B5EF4-FFF2-40B4-BE49-F238E27FC236}">
                <a16:creationId xmlns:a16="http://schemas.microsoft.com/office/drawing/2014/main" id="{53144637-57D6-427B-842A-3544D51D6497}"/>
              </a:ext>
            </a:extLst>
          </p:cNvPr>
          <p:cNvSpPr/>
          <p:nvPr/>
        </p:nvSpPr>
        <p:spPr>
          <a:xfrm>
            <a:off x="7867978" y="2354453"/>
            <a:ext cx="1403776" cy="900824"/>
          </a:xfrm>
          <a:prstGeom prst="roundRect">
            <a:avLst>
              <a:gd name="adj" fmla="val 37493"/>
            </a:avLst>
          </a:prstGeom>
          <a:noFill/>
          <a:ln w="12700" cap="flat" cmpd="sng">
            <a:solidFill>
              <a:srgbClr val="FF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F-score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22;p27">
            <a:extLst>
              <a:ext uri="{FF2B5EF4-FFF2-40B4-BE49-F238E27FC236}">
                <a16:creationId xmlns:a16="http://schemas.microsoft.com/office/drawing/2014/main" id="{0A66114B-2301-4D74-BA5E-773E299AC01F}"/>
              </a:ext>
            </a:extLst>
          </p:cNvPr>
          <p:cNvSpPr/>
          <p:nvPr/>
        </p:nvSpPr>
        <p:spPr>
          <a:xfrm>
            <a:off x="8636393" y="3760940"/>
            <a:ext cx="1403776" cy="900824"/>
          </a:xfrm>
          <a:prstGeom prst="roundRect">
            <a:avLst>
              <a:gd name="adj" fmla="val 37493"/>
            </a:avLst>
          </a:prstGeom>
          <a:noFill/>
          <a:ln w="12700" cap="flat" cmpd="sng">
            <a:solidFill>
              <a:srgbClr val="FF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F-score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22;p27">
            <a:extLst>
              <a:ext uri="{FF2B5EF4-FFF2-40B4-BE49-F238E27FC236}">
                <a16:creationId xmlns:a16="http://schemas.microsoft.com/office/drawing/2014/main" id="{2F84D7B1-81A1-48D8-A9BC-53A41E134AEB}"/>
              </a:ext>
            </a:extLst>
          </p:cNvPr>
          <p:cNvSpPr/>
          <p:nvPr/>
        </p:nvSpPr>
        <p:spPr>
          <a:xfrm>
            <a:off x="7867978" y="5046733"/>
            <a:ext cx="1403776" cy="900824"/>
          </a:xfrm>
          <a:prstGeom prst="roundRect">
            <a:avLst>
              <a:gd name="adj" fmla="val 37493"/>
            </a:avLst>
          </a:prstGeom>
          <a:noFill/>
          <a:ln w="12700" cap="flat" cmpd="sng">
            <a:solidFill>
              <a:srgbClr val="FF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F-score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289515-6C88-4043-AC85-63EF546062F1}"/>
              </a:ext>
            </a:extLst>
          </p:cNvPr>
          <p:cNvCxnSpPr>
            <a:stCxn id="18" idx="5"/>
          </p:cNvCxnSpPr>
          <p:nvPr/>
        </p:nvCxnSpPr>
        <p:spPr>
          <a:xfrm>
            <a:off x="4312040" y="3323408"/>
            <a:ext cx="1057340" cy="7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43742C-857A-4FAB-AB51-F117A2E9E557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3635350" y="4084122"/>
            <a:ext cx="1734030" cy="17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FF93F3-6D64-4BC1-B932-AE0E3355D0E3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4580803" y="4160942"/>
            <a:ext cx="788577" cy="106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73E40F-7087-4AAD-943A-EAE110FC1138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 flipV="1">
            <a:off x="7083972" y="3255277"/>
            <a:ext cx="1485894" cy="82152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98A561-155A-4E1C-B51B-B34D064C203E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7083972" y="4076802"/>
            <a:ext cx="1552421" cy="13455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F6BBAE-9C43-40FD-9237-676103D6682A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>
            <a:off x="7083972" y="4076802"/>
            <a:ext cx="1485894" cy="969931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8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956760-6143-4343-8E03-FAEA50EA1C25}"/>
              </a:ext>
            </a:extLst>
          </p:cNvPr>
          <p:cNvSpPr txBox="1"/>
          <p:nvPr/>
        </p:nvSpPr>
        <p:spPr>
          <a:xfrm>
            <a:off x="2921000" y="859333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500"/>
              </a:spcBef>
              <a:spcAft>
                <a:spcPts val="200"/>
              </a:spcAft>
            </a:pPr>
            <a:r>
              <a:rPr lang="en-US" sz="5000" dirty="0">
                <a:solidFill>
                  <a:schemeClr val="lt1"/>
                </a:solidFill>
                <a:latin typeface="Fredoka One"/>
              </a:rPr>
              <a:t>Evaluation Results</a:t>
            </a:r>
          </a:p>
        </p:txBody>
      </p:sp>
      <p:sp>
        <p:nvSpPr>
          <p:cNvPr id="12" name="Google Shape;222;p27">
            <a:extLst>
              <a:ext uri="{FF2B5EF4-FFF2-40B4-BE49-F238E27FC236}">
                <a16:creationId xmlns:a16="http://schemas.microsoft.com/office/drawing/2014/main" id="{107C4122-B4F0-485F-94B1-E9CBB5378BAF}"/>
              </a:ext>
            </a:extLst>
          </p:cNvPr>
          <p:cNvSpPr/>
          <p:nvPr/>
        </p:nvSpPr>
        <p:spPr>
          <a:xfrm>
            <a:off x="5369380" y="3491840"/>
            <a:ext cx="1714592" cy="1169924"/>
          </a:xfrm>
          <a:prstGeom prst="roundRect">
            <a:avLst>
              <a:gd name="adj" fmla="val 6422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99;p26">
            <a:extLst>
              <a:ext uri="{FF2B5EF4-FFF2-40B4-BE49-F238E27FC236}">
                <a16:creationId xmlns:a16="http://schemas.microsoft.com/office/drawing/2014/main" id="{016C7BCA-CBD6-484F-BD97-3FD021F1C892}"/>
              </a:ext>
            </a:extLst>
          </p:cNvPr>
          <p:cNvSpPr/>
          <p:nvPr/>
        </p:nvSpPr>
        <p:spPr>
          <a:xfrm>
            <a:off x="3508054" y="2804865"/>
            <a:ext cx="3028095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altLang="ko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TF IDF</a:t>
            </a:r>
            <a:endParaRPr lang="en-US" sz="2000" b="1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6" name="Google Shape;213;p26">
            <a:extLst>
              <a:ext uri="{FF2B5EF4-FFF2-40B4-BE49-F238E27FC236}">
                <a16:creationId xmlns:a16="http://schemas.microsoft.com/office/drawing/2014/main" id="{A4FADF39-BD8F-4640-913B-E90D531006B7}"/>
              </a:ext>
            </a:extLst>
          </p:cNvPr>
          <p:cNvSpPr/>
          <p:nvPr/>
        </p:nvSpPr>
        <p:spPr>
          <a:xfrm>
            <a:off x="2687963" y="4084122"/>
            <a:ext cx="3028095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x-none" sz="2000" b="1" dirty="0">
                <a:solidFill>
                  <a:schemeClr val="lt1"/>
                </a:solidFill>
                <a:latin typeface="Calibri"/>
                <a:cs typeface="Calibri"/>
              </a:rPr>
              <a:t>N-Gram</a:t>
            </a:r>
            <a:endParaRPr lang="en-US" sz="2000" b="1" dirty="0">
              <a:solidFill>
                <a:schemeClr val="lt1"/>
              </a:solidFill>
              <a:latin typeface="Calibri"/>
              <a:cs typeface="Calibri"/>
            </a:endParaRPr>
          </a:p>
          <a:p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5;p26">
            <a:extLst>
              <a:ext uri="{FF2B5EF4-FFF2-40B4-BE49-F238E27FC236}">
                <a16:creationId xmlns:a16="http://schemas.microsoft.com/office/drawing/2014/main" id="{CD2A7CE5-4195-4C4F-BA71-39E59FB2E9B6}"/>
              </a:ext>
            </a:extLst>
          </p:cNvPr>
          <p:cNvSpPr/>
          <p:nvPr/>
        </p:nvSpPr>
        <p:spPr>
          <a:xfrm>
            <a:off x="3814849" y="5329051"/>
            <a:ext cx="3028095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altLang="ko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AraVec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6;p26">
            <a:extLst>
              <a:ext uri="{FF2B5EF4-FFF2-40B4-BE49-F238E27FC236}">
                <a16:creationId xmlns:a16="http://schemas.microsoft.com/office/drawing/2014/main" id="{A154F7B1-A9F9-4431-AF6E-97C1BA1B8FF4}"/>
              </a:ext>
            </a:extLst>
          </p:cNvPr>
          <p:cNvSpPr/>
          <p:nvPr/>
        </p:nvSpPr>
        <p:spPr>
          <a:xfrm>
            <a:off x="3507083" y="2554506"/>
            <a:ext cx="943066" cy="900825"/>
          </a:xfrm>
          <a:prstGeom prst="ellipse">
            <a:avLst/>
          </a:prstGeom>
          <a:noFill/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5" name="Google Shape;186;p26">
            <a:extLst>
              <a:ext uri="{FF2B5EF4-FFF2-40B4-BE49-F238E27FC236}">
                <a16:creationId xmlns:a16="http://schemas.microsoft.com/office/drawing/2014/main" id="{2A8B2286-5EC8-43B6-96E1-4995E8D1F7B9}"/>
              </a:ext>
            </a:extLst>
          </p:cNvPr>
          <p:cNvSpPr/>
          <p:nvPr/>
        </p:nvSpPr>
        <p:spPr>
          <a:xfrm>
            <a:off x="2692284" y="3806552"/>
            <a:ext cx="943066" cy="900825"/>
          </a:xfrm>
          <a:prstGeom prst="ellipse">
            <a:avLst/>
          </a:prstGeom>
          <a:noFill/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6" name="Google Shape;186;p26">
            <a:extLst>
              <a:ext uri="{FF2B5EF4-FFF2-40B4-BE49-F238E27FC236}">
                <a16:creationId xmlns:a16="http://schemas.microsoft.com/office/drawing/2014/main" id="{0AC6073A-0CCB-49CD-A145-2C373314CE21}"/>
              </a:ext>
            </a:extLst>
          </p:cNvPr>
          <p:cNvSpPr/>
          <p:nvPr/>
        </p:nvSpPr>
        <p:spPr>
          <a:xfrm>
            <a:off x="3775846" y="5097842"/>
            <a:ext cx="943066" cy="900825"/>
          </a:xfrm>
          <a:prstGeom prst="ellipse">
            <a:avLst/>
          </a:prstGeom>
          <a:noFill/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9" name="Google Shape;222;p27">
            <a:extLst>
              <a:ext uri="{FF2B5EF4-FFF2-40B4-BE49-F238E27FC236}">
                <a16:creationId xmlns:a16="http://schemas.microsoft.com/office/drawing/2014/main" id="{53144637-57D6-427B-842A-3544D51D6497}"/>
              </a:ext>
            </a:extLst>
          </p:cNvPr>
          <p:cNvSpPr/>
          <p:nvPr/>
        </p:nvSpPr>
        <p:spPr>
          <a:xfrm>
            <a:off x="7867978" y="2354453"/>
            <a:ext cx="1403776" cy="900824"/>
          </a:xfrm>
          <a:prstGeom prst="roundRect">
            <a:avLst>
              <a:gd name="adj" fmla="val 37493"/>
            </a:avLst>
          </a:prstGeom>
          <a:noFill/>
          <a:ln w="12700" cap="flat" cmpd="sng">
            <a:solidFill>
              <a:srgbClr val="FF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F-score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22;p27">
            <a:extLst>
              <a:ext uri="{FF2B5EF4-FFF2-40B4-BE49-F238E27FC236}">
                <a16:creationId xmlns:a16="http://schemas.microsoft.com/office/drawing/2014/main" id="{0A66114B-2301-4D74-BA5E-773E299AC01F}"/>
              </a:ext>
            </a:extLst>
          </p:cNvPr>
          <p:cNvSpPr/>
          <p:nvPr/>
        </p:nvSpPr>
        <p:spPr>
          <a:xfrm>
            <a:off x="8636393" y="3760940"/>
            <a:ext cx="1403776" cy="900824"/>
          </a:xfrm>
          <a:prstGeom prst="roundRect">
            <a:avLst>
              <a:gd name="adj" fmla="val 37493"/>
            </a:avLst>
          </a:prstGeom>
          <a:noFill/>
          <a:ln w="12700" cap="flat" cmpd="sng">
            <a:solidFill>
              <a:srgbClr val="FF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F-score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22;p27">
            <a:extLst>
              <a:ext uri="{FF2B5EF4-FFF2-40B4-BE49-F238E27FC236}">
                <a16:creationId xmlns:a16="http://schemas.microsoft.com/office/drawing/2014/main" id="{2F84D7B1-81A1-48D8-A9BC-53A41E134AEB}"/>
              </a:ext>
            </a:extLst>
          </p:cNvPr>
          <p:cNvSpPr/>
          <p:nvPr/>
        </p:nvSpPr>
        <p:spPr>
          <a:xfrm>
            <a:off x="7867978" y="5046733"/>
            <a:ext cx="1403776" cy="900824"/>
          </a:xfrm>
          <a:prstGeom prst="roundRect">
            <a:avLst>
              <a:gd name="adj" fmla="val 37493"/>
            </a:avLst>
          </a:prstGeom>
          <a:noFill/>
          <a:ln w="12700" cap="flat" cmpd="sng">
            <a:solidFill>
              <a:srgbClr val="FF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F-score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289515-6C88-4043-AC85-63EF546062F1}"/>
              </a:ext>
            </a:extLst>
          </p:cNvPr>
          <p:cNvCxnSpPr>
            <a:stCxn id="18" idx="5"/>
          </p:cNvCxnSpPr>
          <p:nvPr/>
        </p:nvCxnSpPr>
        <p:spPr>
          <a:xfrm>
            <a:off x="4312040" y="3323408"/>
            <a:ext cx="1057340" cy="7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43742C-857A-4FAB-AB51-F117A2E9E557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3635350" y="4084122"/>
            <a:ext cx="1734030" cy="17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FF93F3-6D64-4BC1-B932-AE0E3355D0E3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4580803" y="4160942"/>
            <a:ext cx="788577" cy="106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73E40F-7087-4AAD-943A-EAE110FC1138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 flipV="1">
            <a:off x="7083972" y="3255277"/>
            <a:ext cx="1485894" cy="821525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98A561-155A-4E1C-B51B-B34D064C203E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7083972" y="4076802"/>
            <a:ext cx="1552421" cy="13455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F6BBAE-9C43-40FD-9237-676103D6682A}"/>
              </a:ext>
            </a:extLst>
          </p:cNvPr>
          <p:cNvCxnSpPr>
            <a:cxnSpLocks/>
            <a:stCxn id="12" idx="3"/>
            <a:endCxn id="31" idx="0"/>
          </p:cNvCxnSpPr>
          <p:nvPr/>
        </p:nvCxnSpPr>
        <p:spPr>
          <a:xfrm>
            <a:off x="7083972" y="4076802"/>
            <a:ext cx="1485894" cy="969931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85;p26">
            <a:extLst>
              <a:ext uri="{FF2B5EF4-FFF2-40B4-BE49-F238E27FC236}">
                <a16:creationId xmlns:a16="http://schemas.microsoft.com/office/drawing/2014/main" id="{11C87074-1FC1-4290-A30E-9E27FF6DDAB3}"/>
              </a:ext>
            </a:extLst>
          </p:cNvPr>
          <p:cNvSpPr/>
          <p:nvPr/>
        </p:nvSpPr>
        <p:spPr>
          <a:xfrm>
            <a:off x="3783881" y="817489"/>
            <a:ext cx="4437529" cy="850252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r>
              <a:rPr lang="en-US" sz="5000" dirty="0">
                <a:solidFill>
                  <a:schemeClr val="lt1"/>
                </a:solidFill>
                <a:latin typeface="Fredoka One"/>
                <a:sym typeface="Calibri"/>
              </a:rPr>
              <a:t>Best model</a:t>
            </a:r>
          </a:p>
        </p:txBody>
      </p:sp>
      <p:sp>
        <p:nvSpPr>
          <p:cNvPr id="23" name="Google Shape;222;p27">
            <a:extLst>
              <a:ext uri="{FF2B5EF4-FFF2-40B4-BE49-F238E27FC236}">
                <a16:creationId xmlns:a16="http://schemas.microsoft.com/office/drawing/2014/main" id="{7A6394AE-F2E4-4F3B-961F-956D1C41228E}"/>
              </a:ext>
            </a:extLst>
          </p:cNvPr>
          <p:cNvSpPr/>
          <p:nvPr/>
        </p:nvSpPr>
        <p:spPr>
          <a:xfrm>
            <a:off x="5020058" y="3553485"/>
            <a:ext cx="1714592" cy="1169924"/>
          </a:xfrm>
          <a:prstGeom prst="roundRect">
            <a:avLst>
              <a:gd name="adj" fmla="val 6422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86;p26">
            <a:extLst>
              <a:ext uri="{FF2B5EF4-FFF2-40B4-BE49-F238E27FC236}">
                <a16:creationId xmlns:a16="http://schemas.microsoft.com/office/drawing/2014/main" id="{132AE446-62DA-450D-8F87-7380EACCE04E}"/>
              </a:ext>
            </a:extLst>
          </p:cNvPr>
          <p:cNvSpPr/>
          <p:nvPr/>
        </p:nvSpPr>
        <p:spPr>
          <a:xfrm>
            <a:off x="3157761" y="2616151"/>
            <a:ext cx="943066" cy="900825"/>
          </a:xfrm>
          <a:prstGeom prst="ellipse">
            <a:avLst/>
          </a:prstGeom>
          <a:noFill/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7" name="Google Shape;222;p27">
            <a:extLst>
              <a:ext uri="{FF2B5EF4-FFF2-40B4-BE49-F238E27FC236}">
                <a16:creationId xmlns:a16="http://schemas.microsoft.com/office/drawing/2014/main" id="{D236FABE-1843-4900-8F81-BF9D74A9F8AB}"/>
              </a:ext>
            </a:extLst>
          </p:cNvPr>
          <p:cNvSpPr/>
          <p:nvPr/>
        </p:nvSpPr>
        <p:spPr>
          <a:xfrm>
            <a:off x="7518656" y="2416098"/>
            <a:ext cx="2426728" cy="1100878"/>
          </a:xfrm>
          <a:prstGeom prst="roundRect">
            <a:avLst>
              <a:gd name="adj" fmla="val 37493"/>
            </a:avLst>
          </a:prstGeom>
          <a:noFill/>
          <a:ln w="12700" cap="flat" cmpd="sng">
            <a:solidFill>
              <a:srgbClr val="FF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Accuracy: 75.85% 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Precision: 77.91%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Recall: 77.85%</a:t>
            </a:r>
          </a:p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F-score: 77.85%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63D4E1-CEC8-4800-8AF4-B58DC5CF960B}"/>
              </a:ext>
            </a:extLst>
          </p:cNvPr>
          <p:cNvCxnSpPr>
            <a:stCxn id="24" idx="5"/>
          </p:cNvCxnSpPr>
          <p:nvPr/>
        </p:nvCxnSpPr>
        <p:spPr>
          <a:xfrm>
            <a:off x="3962718" y="3385053"/>
            <a:ext cx="1057340" cy="7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C6940-6210-464F-8068-EECC239F42D7}"/>
              </a:ext>
            </a:extLst>
          </p:cNvPr>
          <p:cNvCxnSpPr>
            <a:cxnSpLocks/>
            <a:stCxn id="23" idx="3"/>
            <a:endCxn id="27" idx="2"/>
          </p:cNvCxnSpPr>
          <p:nvPr/>
        </p:nvCxnSpPr>
        <p:spPr>
          <a:xfrm flipV="1">
            <a:off x="6734650" y="3516976"/>
            <a:ext cx="1997370" cy="621471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A5005FAD-3A34-4D51-A167-CF28A08489C4}"/>
              </a:ext>
            </a:extLst>
          </p:cNvPr>
          <p:cNvSpPr/>
          <p:nvPr/>
        </p:nvSpPr>
        <p:spPr>
          <a:xfrm>
            <a:off x="3191575" y="2866510"/>
            <a:ext cx="3028095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altLang="ko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TF IDF</a:t>
            </a:r>
            <a:endParaRPr lang="en-US" sz="2000" b="1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582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85;p26">
            <a:extLst>
              <a:ext uri="{FF2B5EF4-FFF2-40B4-BE49-F238E27FC236}">
                <a16:creationId xmlns:a16="http://schemas.microsoft.com/office/drawing/2014/main" id="{11C87074-1FC1-4290-A30E-9E27FF6DDAB3}"/>
              </a:ext>
            </a:extLst>
          </p:cNvPr>
          <p:cNvSpPr/>
          <p:nvPr/>
        </p:nvSpPr>
        <p:spPr>
          <a:xfrm>
            <a:off x="3877235" y="2393813"/>
            <a:ext cx="4437529" cy="1767221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r>
              <a:rPr lang="en-US" sz="5000" dirty="0">
                <a:solidFill>
                  <a:schemeClr val="lt1"/>
                </a:solidFill>
                <a:latin typeface="Fredoka One"/>
                <a:sym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514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5"/>
          <p:cNvSpPr txBox="1"/>
          <p:nvPr/>
        </p:nvSpPr>
        <p:spPr>
          <a:xfrm>
            <a:off x="4292600" y="1959581"/>
            <a:ext cx="3606800" cy="70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Thanks !</a:t>
            </a:r>
            <a:endParaRPr sz="5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303;p25">
            <a:extLst>
              <a:ext uri="{FF2B5EF4-FFF2-40B4-BE49-F238E27FC236}">
                <a16:creationId xmlns:a16="http://schemas.microsoft.com/office/drawing/2014/main" id="{2C60BF6D-61A6-4AEA-9F45-2EFB09F61E9D}"/>
              </a:ext>
            </a:extLst>
          </p:cNvPr>
          <p:cNvSpPr txBox="1"/>
          <p:nvPr/>
        </p:nvSpPr>
        <p:spPr>
          <a:xfrm>
            <a:off x="4167597" y="3683927"/>
            <a:ext cx="3606800" cy="240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Fredoka One"/>
                <a:ea typeface="Fredoka One"/>
                <a:cs typeface="Fredoka One"/>
                <a:sym typeface="Fredoka One"/>
              </a:rPr>
              <a:t>Done by: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A85A8B"/>
                </a:solidFill>
                <a:latin typeface="Fredoka One"/>
              </a:rPr>
              <a:t>Sara </a:t>
            </a:r>
            <a:r>
              <a:rPr lang="en-US" sz="2000" dirty="0" err="1">
                <a:solidFill>
                  <a:srgbClr val="A85A8B"/>
                </a:solidFill>
                <a:latin typeface="Fredoka One"/>
              </a:rPr>
              <a:t>Alhussiny</a:t>
            </a:r>
            <a:endParaRPr lang="en-US" sz="2000" dirty="0">
              <a:solidFill>
                <a:srgbClr val="A85A8B"/>
              </a:solidFill>
              <a:latin typeface="Fredoka One"/>
            </a:endParaRPr>
          </a:p>
          <a:p>
            <a:pPr algn="ctr"/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/>
          <p:nvPr/>
        </p:nvSpPr>
        <p:spPr>
          <a:xfrm>
            <a:off x="2816772" y="2684700"/>
            <a:ext cx="6438000" cy="1488600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lt1"/>
                </a:solidFill>
                <a:latin typeface="Fredoka One"/>
                <a:sym typeface="Times New Roman"/>
              </a:rPr>
              <a:t>Introduction</a:t>
            </a:r>
            <a:endParaRPr sz="5000" dirty="0">
              <a:solidFill>
                <a:schemeClr val="lt1"/>
              </a:solidFill>
              <a:latin typeface="Fredoka One"/>
              <a:sym typeface="Fredok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d0f1cb0d6_0_41"/>
          <p:cNvSpPr/>
          <p:nvPr/>
        </p:nvSpPr>
        <p:spPr>
          <a:xfrm>
            <a:off x="3900060" y="1497330"/>
            <a:ext cx="4209000" cy="931445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lt1"/>
                </a:solidFill>
                <a:latin typeface="Fredoka One"/>
                <a:sym typeface="Times New Roman"/>
              </a:rPr>
              <a:t>Aim</a:t>
            </a:r>
            <a:endParaRPr sz="5000" dirty="0">
              <a:solidFill>
                <a:schemeClr val="lt1"/>
              </a:solidFill>
              <a:latin typeface="Fredoka One"/>
              <a:sym typeface="Fredoka One"/>
            </a:endParaRPr>
          </a:p>
        </p:txBody>
      </p:sp>
      <p:sp>
        <p:nvSpPr>
          <p:cNvPr id="230" name="Google Shape;230;gcd0f1cb0d6_0_41"/>
          <p:cNvSpPr txBox="1"/>
          <p:nvPr/>
        </p:nvSpPr>
        <p:spPr>
          <a:xfrm>
            <a:off x="1538950" y="3270729"/>
            <a:ext cx="92622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Classify the Tweets into positive or negative.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333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d0f1cb0d6_0_41"/>
          <p:cNvSpPr/>
          <p:nvPr/>
        </p:nvSpPr>
        <p:spPr>
          <a:xfrm>
            <a:off x="3233335" y="2101176"/>
            <a:ext cx="548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>
                <a:solidFill>
                  <a:srgbClr val="F9CB9C"/>
                </a:solidFill>
                <a:latin typeface="Calibri"/>
                <a:ea typeface="Calibri"/>
                <a:cs typeface="Calibri"/>
                <a:sym typeface="Calibri"/>
              </a:rPr>
              <a:t>To achieve My goal, I will start with the NLP Pipeline</a:t>
            </a:r>
            <a:endParaRPr sz="1800" b="1" dirty="0">
              <a:solidFill>
                <a:srgbClr val="F9CB9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gcd0f1cb0d6_0_41"/>
          <p:cNvCxnSpPr>
            <a:endCxn id="235" idx="6"/>
          </p:cNvCxnSpPr>
          <p:nvPr/>
        </p:nvCxnSpPr>
        <p:spPr>
          <a:xfrm>
            <a:off x="1086349" y="3358949"/>
            <a:ext cx="1422600" cy="1290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bevel/>
            <a:headEnd type="none" w="sm" len="sm"/>
            <a:tailEnd type="none" w="med" len="med"/>
          </a:ln>
        </p:spPr>
      </p:cxnSp>
      <p:sp>
        <p:nvSpPr>
          <p:cNvPr id="235" name="Google Shape;235;gcd0f1cb0d6_0_41"/>
          <p:cNvSpPr/>
          <p:nvPr/>
        </p:nvSpPr>
        <p:spPr>
          <a:xfrm>
            <a:off x="2254849" y="3244799"/>
            <a:ext cx="254100" cy="254100"/>
          </a:xfrm>
          <a:prstGeom prst="ellipse">
            <a:avLst/>
          </a:prstGeom>
          <a:solidFill>
            <a:srgbClr val="2E2E65"/>
          </a:solidFill>
          <a:ln w="635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cd0f1cb0d6_0_41"/>
          <p:cNvSpPr/>
          <p:nvPr/>
        </p:nvSpPr>
        <p:spPr>
          <a:xfrm>
            <a:off x="4966299" y="3244799"/>
            <a:ext cx="254100" cy="254100"/>
          </a:xfrm>
          <a:prstGeom prst="ellipse">
            <a:avLst/>
          </a:prstGeom>
          <a:solidFill>
            <a:srgbClr val="2E2E65"/>
          </a:solidFill>
          <a:ln w="635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cd0f1cb0d6_0_41"/>
          <p:cNvSpPr/>
          <p:nvPr/>
        </p:nvSpPr>
        <p:spPr>
          <a:xfrm>
            <a:off x="7677749" y="3244799"/>
            <a:ext cx="254100" cy="254100"/>
          </a:xfrm>
          <a:prstGeom prst="ellipse">
            <a:avLst/>
          </a:prstGeom>
          <a:solidFill>
            <a:srgbClr val="2E2E65"/>
          </a:solidFill>
          <a:ln w="635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cd0f1cb0d6_0_41"/>
          <p:cNvSpPr/>
          <p:nvPr/>
        </p:nvSpPr>
        <p:spPr>
          <a:xfrm>
            <a:off x="10389199" y="3244799"/>
            <a:ext cx="254100" cy="254100"/>
          </a:xfrm>
          <a:prstGeom prst="ellipse">
            <a:avLst/>
          </a:prstGeom>
          <a:solidFill>
            <a:srgbClr val="2E2E65"/>
          </a:solidFill>
          <a:ln w="635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cd0f1cb0d6_0_41"/>
          <p:cNvSpPr/>
          <p:nvPr/>
        </p:nvSpPr>
        <p:spPr>
          <a:xfrm>
            <a:off x="2254849" y="4329924"/>
            <a:ext cx="254100" cy="254100"/>
          </a:xfrm>
          <a:prstGeom prst="ellipse">
            <a:avLst/>
          </a:prstGeom>
          <a:solidFill>
            <a:srgbClr val="2E2E65"/>
          </a:solidFill>
          <a:ln w="635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cd0f1cb0d6_0_41"/>
          <p:cNvSpPr/>
          <p:nvPr/>
        </p:nvSpPr>
        <p:spPr>
          <a:xfrm>
            <a:off x="4966299" y="4329924"/>
            <a:ext cx="254100" cy="254100"/>
          </a:xfrm>
          <a:prstGeom prst="ellipse">
            <a:avLst/>
          </a:prstGeom>
          <a:solidFill>
            <a:srgbClr val="2E2E65"/>
          </a:solidFill>
          <a:ln w="635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cd0f1cb0d6_0_41"/>
          <p:cNvSpPr/>
          <p:nvPr/>
        </p:nvSpPr>
        <p:spPr>
          <a:xfrm>
            <a:off x="7677749" y="4329924"/>
            <a:ext cx="254100" cy="254100"/>
          </a:xfrm>
          <a:prstGeom prst="ellipse">
            <a:avLst/>
          </a:prstGeom>
          <a:solidFill>
            <a:srgbClr val="2E2E65"/>
          </a:solidFill>
          <a:ln w="635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cd0f1cb0d6_0_41"/>
          <p:cNvSpPr/>
          <p:nvPr/>
        </p:nvSpPr>
        <p:spPr>
          <a:xfrm>
            <a:off x="10389199" y="4329924"/>
            <a:ext cx="254100" cy="254100"/>
          </a:xfrm>
          <a:prstGeom prst="ellipse">
            <a:avLst/>
          </a:prstGeom>
          <a:solidFill>
            <a:srgbClr val="2E2E65"/>
          </a:solidFill>
          <a:ln w="635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gcd0f1cb0d6_0_41"/>
          <p:cNvCxnSpPr>
            <a:stCxn id="242" idx="0"/>
            <a:endCxn id="238" idx="4"/>
          </p:cNvCxnSpPr>
          <p:nvPr/>
        </p:nvCxnSpPr>
        <p:spPr>
          <a:xfrm rot="10800000">
            <a:off x="10516249" y="3498924"/>
            <a:ext cx="0" cy="83100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bevel/>
            <a:headEnd type="triangle" w="sm" len="sm"/>
            <a:tailEnd type="none" w="med" len="med"/>
          </a:ln>
        </p:spPr>
      </p:cxnSp>
      <p:sp>
        <p:nvSpPr>
          <p:cNvPr id="244" name="Google Shape;244;gcd0f1cb0d6_0_41"/>
          <p:cNvSpPr/>
          <p:nvPr/>
        </p:nvSpPr>
        <p:spPr>
          <a:xfrm>
            <a:off x="1369246" y="2744312"/>
            <a:ext cx="202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cd0f1cb0d6_0_41"/>
          <p:cNvSpPr/>
          <p:nvPr/>
        </p:nvSpPr>
        <p:spPr>
          <a:xfrm>
            <a:off x="4080696" y="2744324"/>
            <a:ext cx="202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 Cleaning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cd0f1cb0d6_0_41"/>
          <p:cNvSpPr/>
          <p:nvPr/>
        </p:nvSpPr>
        <p:spPr>
          <a:xfrm>
            <a:off x="6792146" y="2744324"/>
            <a:ext cx="202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cd0f1cb0d6_0_41"/>
          <p:cNvSpPr/>
          <p:nvPr/>
        </p:nvSpPr>
        <p:spPr>
          <a:xfrm>
            <a:off x="9376499" y="2659937"/>
            <a:ext cx="202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cd0f1cb0d6_0_41"/>
          <p:cNvSpPr/>
          <p:nvPr/>
        </p:nvSpPr>
        <p:spPr>
          <a:xfrm>
            <a:off x="9430096" y="4694662"/>
            <a:ext cx="202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cd0f1cb0d6_0_41"/>
          <p:cNvSpPr/>
          <p:nvPr/>
        </p:nvSpPr>
        <p:spPr>
          <a:xfrm>
            <a:off x="6792146" y="4694662"/>
            <a:ext cx="202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cd0f1cb0d6_0_41"/>
          <p:cNvSpPr/>
          <p:nvPr/>
        </p:nvSpPr>
        <p:spPr>
          <a:xfrm>
            <a:off x="4080696" y="4694662"/>
            <a:ext cx="202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cd0f1cb0d6_0_41"/>
          <p:cNvSpPr/>
          <p:nvPr/>
        </p:nvSpPr>
        <p:spPr>
          <a:xfrm>
            <a:off x="1509496" y="4772187"/>
            <a:ext cx="202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Monitoring and modeling updating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gcd0f1cb0d6_0_41"/>
          <p:cNvCxnSpPr>
            <a:stCxn id="236" idx="2"/>
            <a:endCxn id="235" idx="6"/>
          </p:cNvCxnSpPr>
          <p:nvPr/>
        </p:nvCxnSpPr>
        <p:spPr>
          <a:xfrm rot="10800000">
            <a:off x="2508999" y="3371849"/>
            <a:ext cx="24573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bevel/>
            <a:headEnd type="triangle" w="sm" len="sm"/>
            <a:tailEnd type="none" w="med" len="med"/>
          </a:ln>
        </p:spPr>
      </p:cxnSp>
      <p:cxnSp>
        <p:nvCxnSpPr>
          <p:cNvPr id="253" name="Google Shape;253;gcd0f1cb0d6_0_41"/>
          <p:cNvCxnSpPr>
            <a:stCxn id="237" idx="2"/>
            <a:endCxn id="236" idx="6"/>
          </p:cNvCxnSpPr>
          <p:nvPr/>
        </p:nvCxnSpPr>
        <p:spPr>
          <a:xfrm rot="10800000">
            <a:off x="5220449" y="3371849"/>
            <a:ext cx="24573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bevel/>
            <a:headEnd type="triangle" w="sm" len="sm"/>
            <a:tailEnd type="none" w="med" len="med"/>
          </a:ln>
        </p:spPr>
      </p:cxnSp>
      <p:cxnSp>
        <p:nvCxnSpPr>
          <p:cNvPr id="254" name="Google Shape;254;gcd0f1cb0d6_0_41"/>
          <p:cNvCxnSpPr>
            <a:stCxn id="238" idx="2"/>
            <a:endCxn id="237" idx="6"/>
          </p:cNvCxnSpPr>
          <p:nvPr/>
        </p:nvCxnSpPr>
        <p:spPr>
          <a:xfrm rot="10800000">
            <a:off x="7931899" y="3371849"/>
            <a:ext cx="24573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bevel/>
            <a:headEnd type="triangle" w="sm" len="sm"/>
            <a:tailEnd type="none" w="med" len="med"/>
          </a:ln>
        </p:spPr>
      </p:cxnSp>
      <p:cxnSp>
        <p:nvCxnSpPr>
          <p:cNvPr id="255" name="Google Shape;255;gcd0f1cb0d6_0_41"/>
          <p:cNvCxnSpPr>
            <a:stCxn id="241" idx="6"/>
            <a:endCxn id="242" idx="2"/>
          </p:cNvCxnSpPr>
          <p:nvPr/>
        </p:nvCxnSpPr>
        <p:spPr>
          <a:xfrm>
            <a:off x="7931849" y="4456974"/>
            <a:ext cx="24573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bevel/>
            <a:headEnd type="triangle" w="sm" len="sm"/>
            <a:tailEnd type="none" w="med" len="med"/>
          </a:ln>
        </p:spPr>
      </p:cxnSp>
      <p:cxnSp>
        <p:nvCxnSpPr>
          <p:cNvPr id="256" name="Google Shape;256;gcd0f1cb0d6_0_41"/>
          <p:cNvCxnSpPr>
            <a:stCxn id="240" idx="6"/>
            <a:endCxn id="241" idx="2"/>
          </p:cNvCxnSpPr>
          <p:nvPr/>
        </p:nvCxnSpPr>
        <p:spPr>
          <a:xfrm>
            <a:off x="5220399" y="4456974"/>
            <a:ext cx="24573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bevel/>
            <a:headEnd type="triangle" w="sm" len="sm"/>
            <a:tailEnd type="none" w="med" len="med"/>
          </a:ln>
        </p:spPr>
      </p:cxnSp>
      <p:cxnSp>
        <p:nvCxnSpPr>
          <p:cNvPr id="257" name="Google Shape;257;gcd0f1cb0d6_0_41"/>
          <p:cNvCxnSpPr>
            <a:stCxn id="239" idx="6"/>
            <a:endCxn id="240" idx="2"/>
          </p:cNvCxnSpPr>
          <p:nvPr/>
        </p:nvCxnSpPr>
        <p:spPr>
          <a:xfrm>
            <a:off x="2508949" y="4456974"/>
            <a:ext cx="24573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bevel/>
            <a:headEnd type="triangle" w="sm" len="sm"/>
            <a:tailEnd type="none" w="med" len="med"/>
          </a:ln>
        </p:spPr>
      </p:cxnSp>
      <p:cxnSp>
        <p:nvCxnSpPr>
          <p:cNvPr id="258" name="Google Shape;258;gcd0f1cb0d6_0_41"/>
          <p:cNvCxnSpPr>
            <a:stCxn id="235" idx="4"/>
            <a:endCxn id="239" idx="0"/>
          </p:cNvCxnSpPr>
          <p:nvPr/>
        </p:nvCxnSpPr>
        <p:spPr>
          <a:xfrm>
            <a:off x="2381899" y="3498899"/>
            <a:ext cx="0" cy="83100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ash"/>
            <a:bevel/>
            <a:headEnd type="triangle" w="sm" len="sm"/>
            <a:tailEnd type="none" w="med" len="med"/>
          </a:ln>
        </p:spPr>
      </p:cxnSp>
      <p:cxnSp>
        <p:nvCxnSpPr>
          <p:cNvPr id="259" name="Google Shape;259;gcd0f1cb0d6_0_41"/>
          <p:cNvCxnSpPr/>
          <p:nvPr/>
        </p:nvCxnSpPr>
        <p:spPr>
          <a:xfrm>
            <a:off x="7804799" y="3473349"/>
            <a:ext cx="0" cy="83100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ash"/>
            <a:bevel/>
            <a:headEnd type="triangle" w="sm" len="sm"/>
            <a:tailEnd type="none" w="med" len="med"/>
          </a:ln>
        </p:spPr>
      </p:cxnSp>
      <p:sp>
        <p:nvSpPr>
          <p:cNvPr id="260" name="Google Shape;260;gcd0f1cb0d6_0_41"/>
          <p:cNvSpPr/>
          <p:nvPr/>
        </p:nvSpPr>
        <p:spPr>
          <a:xfrm>
            <a:off x="6059049" y="3626231"/>
            <a:ext cx="20253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the 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cd0f1cb0d6_0_41"/>
          <p:cNvSpPr/>
          <p:nvPr/>
        </p:nvSpPr>
        <p:spPr>
          <a:xfrm>
            <a:off x="4006875" y="1070510"/>
            <a:ext cx="4209000" cy="890329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r>
              <a:rPr lang="en-US" sz="5000" dirty="0">
                <a:solidFill>
                  <a:schemeClr val="lt1"/>
                </a:solidFill>
                <a:latin typeface="Fredoka One"/>
                <a:sym typeface="Times New Roman"/>
              </a:rPr>
              <a:t>Steps</a:t>
            </a:r>
            <a:endParaRPr sz="5000" dirty="0">
              <a:solidFill>
                <a:schemeClr val="lt1"/>
              </a:solidFill>
              <a:latin typeface="Fredoka One"/>
              <a:sym typeface="Fredok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d0f1cb0d6_0_76"/>
          <p:cNvSpPr/>
          <p:nvPr/>
        </p:nvSpPr>
        <p:spPr>
          <a:xfrm>
            <a:off x="4050755" y="836975"/>
            <a:ext cx="4209000" cy="85626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5000" dirty="0">
                <a:solidFill>
                  <a:schemeClr val="lt1"/>
                </a:solidFill>
                <a:latin typeface="Fredoka One"/>
                <a:sym typeface="Times New Roman"/>
              </a:rPr>
              <a:t> Dataset</a:t>
            </a:r>
            <a:endParaRPr sz="5000" dirty="0">
              <a:solidFill>
                <a:schemeClr val="lt1"/>
              </a:solidFill>
              <a:latin typeface="Fredoka One"/>
              <a:sym typeface="Fredoka One"/>
            </a:endParaRPr>
          </a:p>
        </p:txBody>
      </p:sp>
      <p:sp>
        <p:nvSpPr>
          <p:cNvPr id="269" name="Google Shape;269;gcd0f1cb0d6_0_76"/>
          <p:cNvSpPr/>
          <p:nvPr/>
        </p:nvSpPr>
        <p:spPr>
          <a:xfrm>
            <a:off x="4383982" y="2008117"/>
            <a:ext cx="3423900" cy="34239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cd0f1cb0d6_0_76"/>
          <p:cNvSpPr txBox="1"/>
          <p:nvPr/>
        </p:nvSpPr>
        <p:spPr>
          <a:xfrm>
            <a:off x="4839900" y="3880575"/>
            <a:ext cx="263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Tweet in Arabic language </a:t>
            </a:r>
            <a:endParaRPr sz="14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cd0f1cb0d6_0_76"/>
          <p:cNvSpPr/>
          <p:nvPr/>
        </p:nvSpPr>
        <p:spPr>
          <a:xfrm>
            <a:off x="4839900" y="2898179"/>
            <a:ext cx="2630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9900"/>
                </a:solidFill>
                <a:latin typeface="Fredoka One"/>
                <a:ea typeface="Fredoka One"/>
                <a:cs typeface="Fredoka One"/>
                <a:sym typeface="Fredoka One"/>
              </a:rPr>
              <a:t>45,275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d0f1cb0d6_0_198"/>
          <p:cNvSpPr txBox="1"/>
          <p:nvPr/>
        </p:nvSpPr>
        <p:spPr>
          <a:xfrm>
            <a:off x="1711234" y="2597999"/>
            <a:ext cx="8229600" cy="342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The data </a:t>
            </a:r>
            <a:r>
              <a:rPr lang="en-US" sz="2400" dirty="0">
                <a:solidFill>
                  <a:schemeClr val="lt1"/>
                </a:solidFill>
                <a:latin typeface="Times New Roman"/>
                <a:cs typeface="Times New Roman"/>
              </a:rPr>
              <a:t>initially consists of two 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</a:t>
            </a:r>
            <a:r>
              <a:rPr lang="en-US" sz="2400" dirty="0">
                <a:solidFill>
                  <a:schemeClr val="lt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(Tweet and category)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 </a:t>
            </a:r>
            <a:endParaRPr sz="2400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501650" indent="-6350">
              <a:lnSpc>
                <a:spcPct val="149000"/>
              </a:lnSpc>
              <a:spcAft>
                <a:spcPts val="580"/>
              </a:spcAft>
            </a:pPr>
            <a:r>
              <a:rPr lang="en-US" sz="2400" dirty="0">
                <a:solidFill>
                  <a:schemeClr val="lt1"/>
                </a:solidFill>
                <a:latin typeface="Times New Roman"/>
                <a:cs typeface="Times New Roman"/>
              </a:rPr>
              <a:t>I needed more features to build well-produced models, so I added many more features which is: </a:t>
            </a:r>
          </a:p>
          <a:p>
            <a:pPr lvl="0" algn="ctr" fontAlgn="base">
              <a:lnSpc>
                <a:spcPct val="107000"/>
              </a:lnSpc>
              <a:spcAft>
                <a:spcPts val="580"/>
              </a:spcAft>
              <a:buClr>
                <a:srgbClr val="000000"/>
              </a:buClr>
              <a:buSzPts val="1200"/>
            </a:pPr>
            <a:r>
              <a:rPr lang="en-US" sz="2000" b="1" dirty="0">
                <a:solidFill>
                  <a:schemeClr val="lt1"/>
                </a:solidFill>
                <a:latin typeface="Times New Roman"/>
                <a:cs typeface="Times New Roman"/>
              </a:rPr>
              <a:t>Num of hashtags,  word density, Sentence density,  </a:t>
            </a:r>
            <a:r>
              <a:rPr lang="en-US" sz="2000" b="1" dirty="0" err="1">
                <a:solidFill>
                  <a:schemeClr val="lt1"/>
                </a:solidFill>
                <a:latin typeface="Times New Roman"/>
                <a:cs typeface="Times New Roman"/>
              </a:rPr>
              <a:t>char_count</a:t>
            </a:r>
            <a:r>
              <a:rPr lang="en-US" sz="2000" b="1" dirty="0">
                <a:solidFill>
                  <a:schemeClr val="lt1"/>
                </a:solidFill>
                <a:latin typeface="Times New Roman"/>
                <a:cs typeface="Times New Roman"/>
              </a:rPr>
              <a:t>,</a:t>
            </a:r>
          </a:p>
          <a:p>
            <a:pPr lvl="0" algn="ctr" fontAlgn="base">
              <a:lnSpc>
                <a:spcPct val="148000"/>
              </a:lnSpc>
              <a:spcAft>
                <a:spcPts val="580"/>
              </a:spcAft>
              <a:buClr>
                <a:srgbClr val="000000"/>
              </a:buClr>
              <a:buSzPts val="1200"/>
            </a:pPr>
            <a:r>
              <a:rPr lang="en-US" sz="2000" b="1" dirty="0" err="1">
                <a:solidFill>
                  <a:schemeClr val="lt1"/>
                </a:solidFill>
                <a:latin typeface="Times New Roman"/>
                <a:cs typeface="Times New Roman"/>
              </a:rPr>
              <a:t>Word_count</a:t>
            </a:r>
            <a:r>
              <a:rPr lang="en-US" sz="2000" b="1" dirty="0">
                <a:solidFill>
                  <a:schemeClr val="lt1"/>
                </a:solidFill>
                <a:latin typeface="Times New Roman"/>
                <a:cs typeface="Times New Roman"/>
              </a:rPr>
              <a:t>, Num of positive words, Num of negative words</a:t>
            </a:r>
            <a:r>
              <a:rPr lang="en-US" sz="2400" dirty="0">
                <a:solidFill>
                  <a:schemeClr val="lt1"/>
                </a:solidFill>
                <a:latin typeface="Times New Roman"/>
                <a:cs typeface="Times New Roman"/>
              </a:rPr>
              <a:t>.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66;gcd0f1cb0d6_0_76">
            <a:extLst>
              <a:ext uri="{FF2B5EF4-FFF2-40B4-BE49-F238E27FC236}">
                <a16:creationId xmlns:a16="http://schemas.microsoft.com/office/drawing/2014/main" id="{A3C81D19-90E5-4DF0-B93D-F64144B24269}"/>
              </a:ext>
            </a:extLst>
          </p:cNvPr>
          <p:cNvSpPr/>
          <p:nvPr/>
        </p:nvSpPr>
        <p:spPr>
          <a:xfrm>
            <a:off x="4050755" y="836975"/>
            <a:ext cx="4209000" cy="856268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5000" dirty="0">
                <a:solidFill>
                  <a:schemeClr val="lt1"/>
                </a:solidFill>
                <a:latin typeface="Fredoka One"/>
                <a:sym typeface="Times New Roman"/>
              </a:rPr>
              <a:t>Dataset</a:t>
            </a:r>
            <a:endParaRPr sz="5000" dirty="0">
              <a:solidFill>
                <a:schemeClr val="lt1"/>
              </a:solidFill>
              <a:latin typeface="Fredoka One"/>
              <a:sym typeface="Fredok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d0f1cb0d6_0_256"/>
          <p:cNvSpPr txBox="1"/>
          <p:nvPr/>
        </p:nvSpPr>
        <p:spPr>
          <a:xfrm>
            <a:off x="3836305" y="2771553"/>
            <a:ext cx="599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pc="25" dirty="0">
                <a:solidFill>
                  <a:srgbClr val="A85A8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Cleaning </a:t>
            </a:r>
            <a:endParaRPr lang="en-US" sz="2400" b="1" spc="25" dirty="0">
              <a:solidFill>
                <a:srgbClr val="A85A8B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A85A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cd0f1cb0d6_0_256"/>
          <p:cNvSpPr/>
          <p:nvPr/>
        </p:nvSpPr>
        <p:spPr>
          <a:xfrm>
            <a:off x="2087675" y="1000542"/>
            <a:ext cx="7742330" cy="670797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500" dirty="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Text Cleaning and Preprocessing </a:t>
            </a:r>
            <a:endParaRPr sz="3500" dirty="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" name="Google Shape;320;gcd0f1cb0d6_0_241">
            <a:extLst>
              <a:ext uri="{FF2B5EF4-FFF2-40B4-BE49-F238E27FC236}">
                <a16:creationId xmlns:a16="http://schemas.microsoft.com/office/drawing/2014/main" id="{03A96AED-DCB4-47FA-B10E-26D9B6B2A724}"/>
              </a:ext>
            </a:extLst>
          </p:cNvPr>
          <p:cNvSpPr/>
          <p:nvPr/>
        </p:nvSpPr>
        <p:spPr>
          <a:xfrm>
            <a:off x="3173855" y="2706417"/>
            <a:ext cx="155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A85A8B"/>
                </a:solidFill>
                <a:latin typeface="Fredoka One"/>
                <a:ea typeface="Fredoka One"/>
                <a:cs typeface="Fredoka One"/>
                <a:sym typeface="Fredoka One"/>
              </a:rPr>
              <a:t>01.</a:t>
            </a:r>
            <a:endParaRPr sz="1467" dirty="0">
              <a:solidFill>
                <a:srgbClr val="A85A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07;gcd0f1cb0d6_0_256">
            <a:extLst>
              <a:ext uri="{FF2B5EF4-FFF2-40B4-BE49-F238E27FC236}">
                <a16:creationId xmlns:a16="http://schemas.microsoft.com/office/drawing/2014/main" id="{8E23BBB4-9581-47F0-8C72-65EF94763102}"/>
              </a:ext>
            </a:extLst>
          </p:cNvPr>
          <p:cNvSpPr txBox="1"/>
          <p:nvPr/>
        </p:nvSpPr>
        <p:spPr>
          <a:xfrm>
            <a:off x="3836305" y="3768124"/>
            <a:ext cx="599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spc="25" dirty="0">
                <a:solidFill>
                  <a:srgbClr val="A85A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US" sz="2400" b="1" spc="25" dirty="0">
              <a:solidFill>
                <a:srgbClr val="A85A8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pc="25" dirty="0">
              <a:solidFill>
                <a:srgbClr val="A85A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A85A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20;gcd0f1cb0d6_0_241">
            <a:extLst>
              <a:ext uri="{FF2B5EF4-FFF2-40B4-BE49-F238E27FC236}">
                <a16:creationId xmlns:a16="http://schemas.microsoft.com/office/drawing/2014/main" id="{E75E71A7-E2F3-4EE6-B653-82CE5C8AB060}"/>
              </a:ext>
            </a:extLst>
          </p:cNvPr>
          <p:cNvSpPr/>
          <p:nvPr/>
        </p:nvSpPr>
        <p:spPr>
          <a:xfrm>
            <a:off x="3173855" y="3768124"/>
            <a:ext cx="155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A85A8B"/>
                </a:solidFill>
                <a:latin typeface="Fredoka One"/>
                <a:ea typeface="Fredoka One"/>
                <a:cs typeface="Fredoka One"/>
                <a:sym typeface="Fredoka One"/>
              </a:rPr>
              <a:t>02.</a:t>
            </a:r>
            <a:endParaRPr sz="1467" dirty="0">
              <a:solidFill>
                <a:srgbClr val="A85A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06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d0f1cb0d6_0_256"/>
          <p:cNvSpPr txBox="1"/>
          <p:nvPr/>
        </p:nvSpPr>
        <p:spPr>
          <a:xfrm>
            <a:off x="3836305" y="3567106"/>
            <a:ext cx="599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spc="25" dirty="0">
                <a:solidFill>
                  <a:srgbClr val="A85A8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b="1" spc="25" dirty="0">
                <a:solidFill>
                  <a:srgbClr val="A85A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25" dirty="0" err="1">
                <a:solidFill>
                  <a:srgbClr val="A85A8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edoka One"/>
              </a:rPr>
              <a:t>CAMeL</a:t>
            </a:r>
            <a:r>
              <a:rPr lang="en-US" sz="2400" b="1" spc="25" dirty="0">
                <a:solidFill>
                  <a:srgbClr val="A85A8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edoka One"/>
              </a:rPr>
              <a:t> Tools: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pc="25" dirty="0">
                <a:solidFill>
                  <a:srgbClr val="A85A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2" name="Google Shape;312;gcd0f1cb0d6_0_256"/>
          <p:cNvSpPr/>
          <p:nvPr/>
        </p:nvSpPr>
        <p:spPr>
          <a:xfrm>
            <a:off x="2087675" y="1000542"/>
            <a:ext cx="7742330" cy="670797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500" dirty="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Text Cleaning and Preprocessing </a:t>
            </a:r>
            <a:endParaRPr sz="3500" dirty="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0" name="Google Shape;320;gcd0f1cb0d6_0_241">
            <a:extLst>
              <a:ext uri="{FF2B5EF4-FFF2-40B4-BE49-F238E27FC236}">
                <a16:creationId xmlns:a16="http://schemas.microsoft.com/office/drawing/2014/main" id="{03A96AED-DCB4-47FA-B10E-26D9B6B2A724}"/>
              </a:ext>
            </a:extLst>
          </p:cNvPr>
          <p:cNvSpPr/>
          <p:nvPr/>
        </p:nvSpPr>
        <p:spPr>
          <a:xfrm>
            <a:off x="3200400" y="3501970"/>
            <a:ext cx="150031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A85A8B"/>
                </a:solidFill>
                <a:latin typeface="Fredoka One"/>
                <a:ea typeface="Fredoka One"/>
                <a:cs typeface="Fredoka One"/>
                <a:sym typeface="Fredoka One"/>
              </a:rPr>
              <a:t>04.</a:t>
            </a:r>
            <a:endParaRPr sz="1467" dirty="0">
              <a:solidFill>
                <a:srgbClr val="A85A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07;gcd0f1cb0d6_0_256">
            <a:extLst>
              <a:ext uri="{FF2B5EF4-FFF2-40B4-BE49-F238E27FC236}">
                <a16:creationId xmlns:a16="http://schemas.microsoft.com/office/drawing/2014/main" id="{ECC89AB2-EB3E-4AFE-8FCF-1C360F03C233}"/>
              </a:ext>
            </a:extLst>
          </p:cNvPr>
          <p:cNvSpPr txBox="1"/>
          <p:nvPr/>
        </p:nvSpPr>
        <p:spPr>
          <a:xfrm>
            <a:off x="3836305" y="2533508"/>
            <a:ext cx="599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spc="25" dirty="0">
                <a:solidFill>
                  <a:srgbClr val="A85A8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edoka One"/>
              </a:rPr>
              <a:t> Stemming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pc="25" dirty="0">
                <a:solidFill>
                  <a:srgbClr val="A85A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Google Shape;320;gcd0f1cb0d6_0_241">
            <a:extLst>
              <a:ext uri="{FF2B5EF4-FFF2-40B4-BE49-F238E27FC236}">
                <a16:creationId xmlns:a16="http://schemas.microsoft.com/office/drawing/2014/main" id="{0BC18D6E-237B-41A1-A75A-0CA3DB426614}"/>
              </a:ext>
            </a:extLst>
          </p:cNvPr>
          <p:cNvSpPr/>
          <p:nvPr/>
        </p:nvSpPr>
        <p:spPr>
          <a:xfrm>
            <a:off x="3173855" y="2502769"/>
            <a:ext cx="155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A85A8B"/>
                </a:solidFill>
                <a:latin typeface="Fredoka One"/>
                <a:ea typeface="Fredoka One"/>
                <a:cs typeface="Fredoka One"/>
                <a:sym typeface="Fredoka One"/>
              </a:rPr>
              <a:t>03.</a:t>
            </a:r>
            <a:endParaRPr sz="1467" dirty="0">
              <a:solidFill>
                <a:srgbClr val="A85A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68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2655050" y="1164123"/>
            <a:ext cx="6981370" cy="850252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r>
              <a:rPr lang="en-US" sz="5000" dirty="0">
                <a:solidFill>
                  <a:schemeClr val="lt1"/>
                </a:solidFill>
                <a:latin typeface="Fredoka One"/>
              </a:rPr>
              <a:t>Feature Engineering</a:t>
            </a:r>
          </a:p>
        </p:txBody>
      </p:sp>
      <p:sp>
        <p:nvSpPr>
          <p:cNvPr id="186" name="Google Shape;186;p26"/>
          <p:cNvSpPr/>
          <p:nvPr/>
        </p:nvSpPr>
        <p:spPr>
          <a:xfrm>
            <a:off x="1237943" y="3740637"/>
            <a:ext cx="1222043" cy="1219152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6813950" y="4166218"/>
            <a:ext cx="3028095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altLang="ko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TF IDF</a:t>
            </a:r>
            <a:endParaRPr lang="en-US" sz="2000" b="1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8484059" y="4858773"/>
            <a:ext cx="3028095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x-none" sz="2000" b="1" dirty="0">
                <a:solidFill>
                  <a:schemeClr val="lt1"/>
                </a:solidFill>
                <a:latin typeface="Calibri"/>
                <a:cs typeface="Calibri"/>
              </a:rPr>
              <a:t>N-Gram</a:t>
            </a:r>
            <a:endParaRPr lang="en-US" sz="2000" b="1" dirty="0">
              <a:solidFill>
                <a:schemeClr val="lt1"/>
              </a:solidFill>
              <a:latin typeface="Calibri"/>
              <a:cs typeface="Calibri"/>
            </a:endParaRPr>
          </a:p>
          <a:p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10037109" y="3819043"/>
            <a:ext cx="3028095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altLang="ko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AraVec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07;p26">
            <a:extLst>
              <a:ext uri="{FF2B5EF4-FFF2-40B4-BE49-F238E27FC236}">
                <a16:creationId xmlns:a16="http://schemas.microsoft.com/office/drawing/2014/main" id="{8321DD9D-DCE4-48AA-9B68-E9D2A0E3337F}"/>
              </a:ext>
            </a:extLst>
          </p:cNvPr>
          <p:cNvSpPr/>
          <p:nvPr/>
        </p:nvSpPr>
        <p:spPr>
          <a:xfrm>
            <a:off x="2655050" y="2635348"/>
            <a:ext cx="1552075" cy="1587304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36" name="Google Shape;199;p26">
            <a:extLst>
              <a:ext uri="{FF2B5EF4-FFF2-40B4-BE49-F238E27FC236}">
                <a16:creationId xmlns:a16="http://schemas.microsoft.com/office/drawing/2014/main" id="{798E68DB-6398-4E6F-BD99-A52C6FB6D0A2}"/>
              </a:ext>
            </a:extLst>
          </p:cNvPr>
          <p:cNvSpPr/>
          <p:nvPr/>
        </p:nvSpPr>
        <p:spPr>
          <a:xfrm>
            <a:off x="2841813" y="3189587"/>
            <a:ext cx="3028095" cy="72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800" b="1" dirty="0">
                <a:solidFill>
                  <a:srgbClr val="A85A8B"/>
                </a:solidFill>
                <a:latin typeface="Calibri"/>
                <a:cs typeface="Calibri"/>
              </a:rPr>
              <a:t>Length </a:t>
            </a:r>
          </a:p>
          <a:p>
            <a:endParaRPr lang="en-US" sz="2800" b="1" dirty="0">
              <a:solidFill>
                <a:srgbClr val="A85A8B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9" name="Google Shape;199;p26">
            <a:extLst>
              <a:ext uri="{FF2B5EF4-FFF2-40B4-BE49-F238E27FC236}">
                <a16:creationId xmlns:a16="http://schemas.microsoft.com/office/drawing/2014/main" id="{CBD501B8-C23F-4EEC-9D99-3CF86658550A}"/>
              </a:ext>
            </a:extLst>
          </p:cNvPr>
          <p:cNvSpPr/>
          <p:nvPr/>
        </p:nvSpPr>
        <p:spPr>
          <a:xfrm>
            <a:off x="334916" y="3964529"/>
            <a:ext cx="3028095" cy="72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cs typeface="Calibri"/>
              </a:rPr>
              <a:t>Word</a:t>
            </a:r>
          </a:p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cs typeface="Calibri"/>
              </a:rPr>
              <a:t> density</a:t>
            </a:r>
            <a:endParaRPr lang="en-US" sz="2400" b="1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0" name="Google Shape;199;p26">
            <a:extLst>
              <a:ext uri="{FF2B5EF4-FFF2-40B4-BE49-F238E27FC236}">
                <a16:creationId xmlns:a16="http://schemas.microsoft.com/office/drawing/2014/main" id="{46D34DD6-445D-49CC-9FEE-2EEAFF8BB426}"/>
              </a:ext>
            </a:extLst>
          </p:cNvPr>
          <p:cNvSpPr/>
          <p:nvPr/>
        </p:nvSpPr>
        <p:spPr>
          <a:xfrm>
            <a:off x="2062168" y="4687418"/>
            <a:ext cx="3028095" cy="72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cs typeface="Calibri"/>
              </a:rPr>
              <a:t>Char </a:t>
            </a:r>
          </a:p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cs typeface="Calibri"/>
              </a:rPr>
              <a:t>count</a:t>
            </a:r>
            <a:endParaRPr lang="en-US" sz="2400" b="1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1" name="Google Shape;186;p26">
            <a:extLst>
              <a:ext uri="{FF2B5EF4-FFF2-40B4-BE49-F238E27FC236}">
                <a16:creationId xmlns:a16="http://schemas.microsoft.com/office/drawing/2014/main" id="{E695C38E-E03B-405F-A6E4-60B1E931071D}"/>
              </a:ext>
            </a:extLst>
          </p:cNvPr>
          <p:cNvSpPr/>
          <p:nvPr/>
        </p:nvSpPr>
        <p:spPr>
          <a:xfrm>
            <a:off x="2943721" y="4477774"/>
            <a:ext cx="1222043" cy="1219152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42" name="Google Shape;186;p26">
            <a:extLst>
              <a:ext uri="{FF2B5EF4-FFF2-40B4-BE49-F238E27FC236}">
                <a16:creationId xmlns:a16="http://schemas.microsoft.com/office/drawing/2014/main" id="{02A8E474-EE72-4543-989D-60A56F137E8C}"/>
              </a:ext>
            </a:extLst>
          </p:cNvPr>
          <p:cNvSpPr/>
          <p:nvPr/>
        </p:nvSpPr>
        <p:spPr>
          <a:xfrm>
            <a:off x="4430634" y="3443762"/>
            <a:ext cx="1222043" cy="1219152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43" name="Google Shape;199;p26">
            <a:extLst>
              <a:ext uri="{FF2B5EF4-FFF2-40B4-BE49-F238E27FC236}">
                <a16:creationId xmlns:a16="http://schemas.microsoft.com/office/drawing/2014/main" id="{8ECB2DDF-00B0-4BC4-809B-A96F67A263C6}"/>
              </a:ext>
            </a:extLst>
          </p:cNvPr>
          <p:cNvSpPr/>
          <p:nvPr/>
        </p:nvSpPr>
        <p:spPr>
          <a:xfrm>
            <a:off x="3541226" y="3718296"/>
            <a:ext cx="3028095" cy="72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latin typeface="Calibri"/>
                <a:cs typeface="Calibri"/>
              </a:rPr>
              <a:t>Sentence</a:t>
            </a:r>
          </a:p>
          <a:p>
            <a:pPr algn="ctr"/>
            <a:r>
              <a:rPr lang="en-US" sz="2000" b="1" dirty="0">
                <a:solidFill>
                  <a:schemeClr val="lt1"/>
                </a:solidFill>
                <a:latin typeface="Calibri"/>
                <a:cs typeface="Calibri"/>
              </a:rPr>
              <a:t> density</a:t>
            </a:r>
            <a:endParaRPr lang="en-US" sz="2000" b="1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5" name="Google Shape;199;p26">
            <a:extLst>
              <a:ext uri="{FF2B5EF4-FFF2-40B4-BE49-F238E27FC236}">
                <a16:creationId xmlns:a16="http://schemas.microsoft.com/office/drawing/2014/main" id="{40999EA6-CE82-4E9A-BF74-889E5B900505}"/>
              </a:ext>
            </a:extLst>
          </p:cNvPr>
          <p:cNvSpPr/>
          <p:nvPr/>
        </p:nvSpPr>
        <p:spPr>
          <a:xfrm>
            <a:off x="7288001" y="2957059"/>
            <a:ext cx="3028095" cy="72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A85A8B"/>
                </a:solidFill>
                <a:latin typeface="Calibri"/>
                <a:cs typeface="Calibri"/>
              </a:rPr>
              <a:t>Word</a:t>
            </a:r>
          </a:p>
          <a:p>
            <a:pPr algn="ctr"/>
            <a:r>
              <a:rPr lang="en-US" sz="2400" b="1" dirty="0">
                <a:solidFill>
                  <a:srgbClr val="A85A8B"/>
                </a:solidFill>
                <a:latin typeface="Calibri"/>
                <a:cs typeface="Calibri"/>
              </a:rPr>
              <a:t> embedding</a:t>
            </a:r>
          </a:p>
          <a:p>
            <a:pPr algn="ctr"/>
            <a:endParaRPr lang="en-US" sz="2400" b="1" dirty="0">
              <a:solidFill>
                <a:srgbClr val="A85A8B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9" name="Google Shape;186;p26">
            <a:extLst>
              <a:ext uri="{FF2B5EF4-FFF2-40B4-BE49-F238E27FC236}">
                <a16:creationId xmlns:a16="http://schemas.microsoft.com/office/drawing/2014/main" id="{1B993C12-284E-4CEE-8387-097BACB7AB7F}"/>
              </a:ext>
            </a:extLst>
          </p:cNvPr>
          <p:cNvSpPr/>
          <p:nvPr/>
        </p:nvSpPr>
        <p:spPr>
          <a:xfrm>
            <a:off x="6650325" y="3706397"/>
            <a:ext cx="1222043" cy="1219152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50" name="Google Shape;207;p26">
            <a:extLst>
              <a:ext uri="{FF2B5EF4-FFF2-40B4-BE49-F238E27FC236}">
                <a16:creationId xmlns:a16="http://schemas.microsoft.com/office/drawing/2014/main" id="{3ED2474C-0CCE-4CCD-9C8B-119FEA1BEF96}"/>
              </a:ext>
            </a:extLst>
          </p:cNvPr>
          <p:cNvSpPr/>
          <p:nvPr/>
        </p:nvSpPr>
        <p:spPr>
          <a:xfrm>
            <a:off x="8067432" y="2601108"/>
            <a:ext cx="1552075" cy="1587304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51" name="Google Shape;186;p26">
            <a:extLst>
              <a:ext uri="{FF2B5EF4-FFF2-40B4-BE49-F238E27FC236}">
                <a16:creationId xmlns:a16="http://schemas.microsoft.com/office/drawing/2014/main" id="{572DA72D-BBE1-4C3E-B3C4-1DF59660504E}"/>
              </a:ext>
            </a:extLst>
          </p:cNvPr>
          <p:cNvSpPr/>
          <p:nvPr/>
        </p:nvSpPr>
        <p:spPr>
          <a:xfrm>
            <a:off x="8356103" y="4443534"/>
            <a:ext cx="1222043" cy="1219152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52" name="Google Shape;186;p26">
            <a:extLst>
              <a:ext uri="{FF2B5EF4-FFF2-40B4-BE49-F238E27FC236}">
                <a16:creationId xmlns:a16="http://schemas.microsoft.com/office/drawing/2014/main" id="{7C00D3C0-B010-44A7-8459-07B53A845DFD}"/>
              </a:ext>
            </a:extLst>
          </p:cNvPr>
          <p:cNvSpPr/>
          <p:nvPr/>
        </p:nvSpPr>
        <p:spPr>
          <a:xfrm>
            <a:off x="9843016" y="3409522"/>
            <a:ext cx="1222043" cy="1219152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16000" tIns="45700" rIns="216000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272</Words>
  <Application>Microsoft Office PowerPoint</Application>
  <PresentationFormat>Widescreen</PresentationFormat>
  <Paragraphs>123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Fredoka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ساره</dc:creator>
  <cp:lastModifiedBy>ساره</cp:lastModifiedBy>
  <cp:revision>3</cp:revision>
  <dcterms:created xsi:type="dcterms:W3CDTF">2021-04-10T22:00:54Z</dcterms:created>
  <dcterms:modified xsi:type="dcterms:W3CDTF">2021-10-21T03:03:29Z</dcterms:modified>
</cp:coreProperties>
</file>