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78E023-B6D0-4827-B16E-E33A9B936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E6713E-0955-4742-BB85-21EE2F74B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10485E-B8BA-47E4-878E-A45667DC0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32CCF-8E8B-4E95-AC30-18F7279ECC1F}" type="datetimeFigureOut">
              <a:rPr lang="es-ES" smtClean="0"/>
              <a:t>27/12/2018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9096B4-5BAF-41F2-9FFF-5456171D1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C46368-489E-4A0E-94B5-09774262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01019-74EE-4376-9DEF-35C8084B73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2984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18A0F-90C4-4110-B431-DF93B946B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78B97A8-D491-415A-AE50-433C0AFE2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DE9177-1491-43FB-B0DA-31222ADF3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32CCF-8E8B-4E95-AC30-18F7279ECC1F}" type="datetimeFigureOut">
              <a:rPr lang="es-ES" smtClean="0"/>
              <a:t>27/12/2018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4F75B6-1915-4CC2-869D-48C9E1AB3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008722-A48C-4373-A6A5-FE216528D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01019-74EE-4376-9DEF-35C8084B73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767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42DCB9E-D811-4962-8014-C3CEE5720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911EC4F-0FE4-474A-BC41-8C8E55D7C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3B31F3-D35F-4A15-8ACF-C3562EDC0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32CCF-8E8B-4E95-AC30-18F7279ECC1F}" type="datetimeFigureOut">
              <a:rPr lang="es-ES" smtClean="0"/>
              <a:t>27/12/2018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B63B02-6639-484B-8694-47B7CDEA6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595976-6D18-404D-85DF-73F066057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01019-74EE-4376-9DEF-35C8084B73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280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2DEA76-B6E8-4EEB-A387-A33DEA781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AB076E-F834-4EB3-8B31-363244ED5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EA6AD3-9DDC-4B34-BBF9-F013CAE40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32CCF-8E8B-4E95-AC30-18F7279ECC1F}" type="datetimeFigureOut">
              <a:rPr lang="es-ES" smtClean="0"/>
              <a:t>27/12/2018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BAE108-C547-43D6-AB98-07A3A3ED3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33A5B0-562C-4AA8-BD7E-4212E4AFB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01019-74EE-4376-9DEF-35C8084B73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415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D05BE-A213-471F-A563-93385D571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17F4FE-9697-476C-B1CA-1D2E6E092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3F8F34-290E-42D7-9B3B-AE5FF5C7F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32CCF-8E8B-4E95-AC30-18F7279ECC1F}" type="datetimeFigureOut">
              <a:rPr lang="es-ES" smtClean="0"/>
              <a:t>27/12/2018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2E5722-8208-426F-83D6-5D59BCFC0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CD2C66-1E39-4BE6-82E0-1C2063360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01019-74EE-4376-9DEF-35C8084B73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53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3D275-7D86-44E9-A796-805FE51B2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348489-E9A1-4236-B665-BB031E0C4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750D600-C402-429F-B0D4-54F439C29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85846A-3580-493E-9F36-8BA5AAB7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32CCF-8E8B-4E95-AC30-18F7279ECC1F}" type="datetimeFigureOut">
              <a:rPr lang="es-ES" smtClean="0"/>
              <a:t>27/12/2018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A1B11D-8A0C-422C-9617-7DE4EF32A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AA41F4-BA60-4502-BB79-177D16C4C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01019-74EE-4376-9DEF-35C8084B73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4185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E97109-0BFD-40B9-8AA4-09793D1C2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0EFDC9E-F6E1-4969-89DC-E1CDEA880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6DB38C4-E8E4-4D5B-BC1A-4B7614367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952512B-C8E3-4BD9-97EC-C678FF5DC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968864A-56AA-4315-A43E-5F825C035F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07A0BFE-03DF-4312-9F2B-077C5A0FA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32CCF-8E8B-4E95-AC30-18F7279ECC1F}" type="datetimeFigureOut">
              <a:rPr lang="es-ES" smtClean="0"/>
              <a:t>27/12/2018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E24EDB3-D445-4635-B232-9417701E2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B107B31-8286-48A6-8559-262F6AD9A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01019-74EE-4376-9DEF-35C8084B73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2024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E68F5-4FEB-44A0-971B-AD0A4FAD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48B2720-C8FC-4CF1-B7DA-6E948364A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32CCF-8E8B-4E95-AC30-18F7279ECC1F}" type="datetimeFigureOut">
              <a:rPr lang="es-ES" smtClean="0"/>
              <a:t>27/12/2018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7422A43-6DD9-495C-8B6F-D51D71B42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F2C5FE-358B-4B23-A2C9-DCAE3D57B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01019-74EE-4376-9DEF-35C8084B73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0837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CF20EC2-461D-47C4-8055-D902AB29D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32CCF-8E8B-4E95-AC30-18F7279ECC1F}" type="datetimeFigureOut">
              <a:rPr lang="es-ES" smtClean="0"/>
              <a:t>27/12/2018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22124EF-90C2-4D96-9FF9-B6C5F90DB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14BAB8-8D75-4DA0-A26E-CFCEFAB7F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01019-74EE-4376-9DEF-35C8084B73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2920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744DF-98B9-466C-9332-9809A46ED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2ADA70-F830-4E57-8100-96457B15B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49D98AD-D1F9-4AA9-99A0-5F8E373B1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D8A46B8-0B46-45E6-8083-EF804694E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32CCF-8E8B-4E95-AC30-18F7279ECC1F}" type="datetimeFigureOut">
              <a:rPr lang="es-ES" smtClean="0"/>
              <a:t>27/12/2018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D1219F-7402-4DE5-BFA5-0B6F1DCED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3D13BE-8B7C-4C13-ACB5-DA104CCF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01019-74EE-4376-9DEF-35C8084B73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3705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7786E3-9ED4-4757-B2BA-B060C2222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92C24DA-0A1F-40BB-8F82-05FB1860D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56AC929-1F31-41CF-BC30-F160D1E40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D7394E-F5B2-452D-8A92-E4F2521E8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32CCF-8E8B-4E95-AC30-18F7279ECC1F}" type="datetimeFigureOut">
              <a:rPr lang="es-ES" smtClean="0"/>
              <a:t>27/12/2018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946500-9161-4567-B3C0-8EA3469F1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CCDEC6-9B64-486F-BAEF-9A93C7642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01019-74EE-4376-9DEF-35C8084B73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0619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68BBCC5-CA78-470B-9078-19F217B41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AB780BC-652C-4BA3-A4AD-87E430C53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9E48A4-1F6A-4D08-A37B-0B5393067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32CCF-8E8B-4E95-AC30-18F7279ECC1F}" type="datetimeFigureOut">
              <a:rPr lang="es-ES" smtClean="0"/>
              <a:t>27/12/2018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D16727-DDB9-47E7-B909-37753F5DEE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B6EBAC-696B-40D1-BFFC-B662269F0E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01019-74EE-4376-9DEF-35C8084B73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4261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BC0DD5-9757-433E-82EE-59451E5E7D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/>
              <a:t>sara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944A20-E500-4753-9636-97EE6A8E30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9859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sara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sara</dc:title>
  <dc:creator>Sara Francisco Barrado</dc:creator>
  <cp:lastModifiedBy>Sara Francisco Barrado</cp:lastModifiedBy>
  <cp:revision>1</cp:revision>
  <dcterms:created xsi:type="dcterms:W3CDTF">2018-12-27T11:12:22Z</dcterms:created>
  <dcterms:modified xsi:type="dcterms:W3CDTF">2018-12-27T11:12:30Z</dcterms:modified>
</cp:coreProperties>
</file>